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5" r:id="rId2"/>
    <p:sldId id="99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31" d="100"/>
          <a:sy n="31" d="100"/>
        </p:scale>
        <p:origin x="105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A21E0-91E7-55B3-130C-B67F101F1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グループ化 252">
            <a:extLst>
              <a:ext uri="{FF2B5EF4-FFF2-40B4-BE49-F238E27FC236}">
                <a16:creationId xmlns:a16="http://schemas.microsoft.com/office/drawing/2014/main" id="{00EA7B82-2C8C-E299-F067-2A4C7A42FC36}"/>
              </a:ext>
            </a:extLst>
          </p:cNvPr>
          <p:cNvGrpSpPr/>
          <p:nvPr/>
        </p:nvGrpSpPr>
        <p:grpSpPr>
          <a:xfrm>
            <a:off x="670270" y="3732180"/>
            <a:ext cx="2712923" cy="2712640"/>
            <a:chOff x="670270" y="3732180"/>
            <a:chExt cx="2712923" cy="2712640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E793FEE8-6A51-A028-F548-354616AC5E3F}"/>
                </a:ext>
              </a:extLst>
            </p:cNvPr>
            <p:cNvGrpSpPr/>
            <p:nvPr/>
          </p:nvGrpSpPr>
          <p:grpSpPr>
            <a:xfrm>
              <a:off x="670270" y="3732180"/>
              <a:ext cx="2712923" cy="2712640"/>
              <a:chOff x="670270" y="3732180"/>
              <a:chExt cx="2712923" cy="2712640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74CBA14-40EE-77A6-CABB-DAA20ABFE165}"/>
                  </a:ext>
                </a:extLst>
              </p:cNvPr>
              <p:cNvSpPr/>
              <p:nvPr/>
            </p:nvSpPr>
            <p:spPr>
              <a:xfrm>
                <a:off x="3102946" y="4418253"/>
                <a:ext cx="280247" cy="2026566"/>
              </a:xfrm>
              <a:custGeom>
                <a:avLst/>
                <a:gdLst>
                  <a:gd name="connsiteX0" fmla="*/ 280247 w 280247"/>
                  <a:gd name="connsiteY0" fmla="*/ 1236041 h 2026566"/>
                  <a:gd name="connsiteX1" fmla="*/ 280247 w 280247"/>
                  <a:gd name="connsiteY1" fmla="*/ 2026566 h 2026566"/>
                  <a:gd name="connsiteX2" fmla="*/ 184401 w 280247"/>
                  <a:gd name="connsiteY2" fmla="*/ 2026566 h 2026566"/>
                  <a:gd name="connsiteX3" fmla="*/ 187267 w 280247"/>
                  <a:gd name="connsiteY3" fmla="*/ 2009366 h 2026566"/>
                  <a:gd name="connsiteX4" fmla="*/ 187267 w 280247"/>
                  <a:gd name="connsiteY4" fmla="*/ 1988232 h 2026566"/>
                  <a:gd name="connsiteX5" fmla="*/ 190791 w 280247"/>
                  <a:gd name="connsiteY5" fmla="*/ 1945958 h 2026566"/>
                  <a:gd name="connsiteX6" fmla="*/ 144996 w 280247"/>
                  <a:gd name="connsiteY6" fmla="*/ 1924823 h 2026566"/>
                  <a:gd name="connsiteX7" fmla="*/ 201360 w 280247"/>
                  <a:gd name="connsiteY7" fmla="*/ 1868460 h 2026566"/>
                  <a:gd name="connsiteX8" fmla="*/ 190791 w 280247"/>
                  <a:gd name="connsiteY8" fmla="*/ 1833230 h 2026566"/>
                  <a:gd name="connsiteX9" fmla="*/ 229542 w 280247"/>
                  <a:gd name="connsiteY9" fmla="*/ 1766301 h 2026566"/>
                  <a:gd name="connsiteX10" fmla="*/ 137948 w 280247"/>
                  <a:gd name="connsiteY10" fmla="*/ 1625388 h 2026566"/>
                  <a:gd name="connsiteX11" fmla="*/ 211926 w 280247"/>
                  <a:gd name="connsiteY11" fmla="*/ 1597209 h 2026566"/>
                  <a:gd name="connsiteX12" fmla="*/ 211926 w 280247"/>
                  <a:gd name="connsiteY12" fmla="*/ 1561980 h 2026566"/>
                  <a:gd name="connsiteX13" fmla="*/ 166130 w 280247"/>
                  <a:gd name="connsiteY13" fmla="*/ 1547890 h 2026566"/>
                  <a:gd name="connsiteX14" fmla="*/ 113290 w 280247"/>
                  <a:gd name="connsiteY14" fmla="*/ 1399935 h 2026566"/>
                  <a:gd name="connsiteX15" fmla="*/ 85108 w 280247"/>
                  <a:gd name="connsiteY15" fmla="*/ 1378799 h 2026566"/>
                  <a:gd name="connsiteX16" fmla="*/ 134427 w 280247"/>
                  <a:gd name="connsiteY16" fmla="*/ 1322435 h 2026566"/>
                  <a:gd name="connsiteX17" fmla="*/ 144996 w 280247"/>
                  <a:gd name="connsiteY17" fmla="*/ 1280161 h 2026566"/>
                  <a:gd name="connsiteX18" fmla="*/ 215449 w 280247"/>
                  <a:gd name="connsiteY18" fmla="*/ 1244934 h 2026566"/>
                  <a:gd name="connsiteX19" fmla="*/ 175291 w 280247"/>
                  <a:gd name="connsiteY19" fmla="*/ 0 h 2026566"/>
                  <a:gd name="connsiteX20" fmla="*/ 220382 w 280247"/>
                  <a:gd name="connsiteY20" fmla="*/ 11273 h 2026566"/>
                  <a:gd name="connsiteX21" fmla="*/ 280247 w 280247"/>
                  <a:gd name="connsiteY21" fmla="*/ 5830 h 2026566"/>
                  <a:gd name="connsiteX22" fmla="*/ 280247 w 280247"/>
                  <a:gd name="connsiteY22" fmla="*/ 927889 h 2026566"/>
                  <a:gd name="connsiteX23" fmla="*/ 250676 w 280247"/>
                  <a:gd name="connsiteY23" fmla="*/ 927889 h 2026566"/>
                  <a:gd name="connsiteX24" fmla="*/ 190791 w 280247"/>
                  <a:gd name="connsiteY24" fmla="*/ 956071 h 2026566"/>
                  <a:gd name="connsiteX25" fmla="*/ 176699 w 280247"/>
                  <a:gd name="connsiteY25" fmla="*/ 917321 h 2026566"/>
                  <a:gd name="connsiteX26" fmla="*/ 88632 w 280247"/>
                  <a:gd name="connsiteY26" fmla="*/ 906752 h 2026566"/>
                  <a:gd name="connsiteX27" fmla="*/ 67495 w 280247"/>
                  <a:gd name="connsiteY27" fmla="*/ 875046 h 2026566"/>
                  <a:gd name="connsiteX28" fmla="*/ 49882 w 280247"/>
                  <a:gd name="connsiteY28" fmla="*/ 794025 h 2026566"/>
                  <a:gd name="connsiteX29" fmla="*/ 88632 w 280247"/>
                  <a:gd name="connsiteY29" fmla="*/ 705955 h 2026566"/>
                  <a:gd name="connsiteX30" fmla="*/ 78064 w 280247"/>
                  <a:gd name="connsiteY30" fmla="*/ 660160 h 2026566"/>
                  <a:gd name="connsiteX31" fmla="*/ 106246 w 280247"/>
                  <a:gd name="connsiteY31" fmla="*/ 646070 h 2026566"/>
                  <a:gd name="connsiteX32" fmla="*/ 109766 w 280247"/>
                  <a:gd name="connsiteY32" fmla="*/ 547432 h 2026566"/>
                  <a:gd name="connsiteX33" fmla="*/ 74540 w 280247"/>
                  <a:gd name="connsiteY33" fmla="*/ 526297 h 2026566"/>
                  <a:gd name="connsiteX34" fmla="*/ 88632 w 280247"/>
                  <a:gd name="connsiteY34" fmla="*/ 491069 h 2026566"/>
                  <a:gd name="connsiteX35" fmla="*/ 74540 w 280247"/>
                  <a:gd name="connsiteY35" fmla="*/ 469933 h 2026566"/>
                  <a:gd name="connsiteX36" fmla="*/ 49882 w 280247"/>
                  <a:gd name="connsiteY36" fmla="*/ 420615 h 2026566"/>
                  <a:gd name="connsiteX37" fmla="*/ 48322 w 280247"/>
                  <a:gd name="connsiteY37" fmla="*/ 423343 h 2026566"/>
                  <a:gd name="connsiteX38" fmla="*/ 19102 w 280247"/>
                  <a:gd name="connsiteY38" fmla="*/ 360728 h 2026566"/>
                  <a:gd name="connsiteX39" fmla="*/ 36011 w 280247"/>
                  <a:gd name="connsiteY39" fmla="*/ 321273 h 2026566"/>
                  <a:gd name="connsiteX40" fmla="*/ 0 w 280247"/>
                  <a:gd name="connsiteY40" fmla="*/ 294265 h 2026566"/>
                  <a:gd name="connsiteX41" fmla="*/ 124563 w 280247"/>
                  <a:gd name="connsiteY41" fmla="*/ 242364 h 2026566"/>
                  <a:gd name="connsiteX42" fmla="*/ 152745 w 280247"/>
                  <a:gd name="connsiteY42" fmla="*/ 225455 h 2026566"/>
                  <a:gd name="connsiteX43" fmla="*/ 130199 w 280247"/>
                  <a:gd name="connsiteY43" fmla="*/ 163455 h 2026566"/>
                  <a:gd name="connsiteX44" fmla="*/ 169654 w 280247"/>
                  <a:gd name="connsiteY44" fmla="*/ 157818 h 2026566"/>
                  <a:gd name="connsiteX45" fmla="*/ 214745 w 280247"/>
                  <a:gd name="connsiteY45" fmla="*/ 78909 h 2026566"/>
                  <a:gd name="connsiteX46" fmla="*/ 130199 w 280247"/>
                  <a:gd name="connsiteY46" fmla="*/ 39455 h 202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80247" h="2026566">
                    <a:moveTo>
                      <a:pt x="280247" y="1236041"/>
                    </a:moveTo>
                    <a:lnTo>
                      <a:pt x="280247" y="2026566"/>
                    </a:lnTo>
                    <a:lnTo>
                      <a:pt x="184401" y="2026566"/>
                    </a:lnTo>
                    <a:lnTo>
                      <a:pt x="187267" y="2009366"/>
                    </a:lnTo>
                    <a:lnTo>
                      <a:pt x="187267" y="1988232"/>
                    </a:lnTo>
                    <a:lnTo>
                      <a:pt x="190791" y="1945958"/>
                    </a:lnTo>
                    <a:lnTo>
                      <a:pt x="144996" y="1924823"/>
                    </a:lnTo>
                    <a:lnTo>
                      <a:pt x="201360" y="1868460"/>
                    </a:lnTo>
                    <a:lnTo>
                      <a:pt x="190791" y="1833230"/>
                    </a:lnTo>
                    <a:lnTo>
                      <a:pt x="229542" y="1766301"/>
                    </a:lnTo>
                    <a:lnTo>
                      <a:pt x="137948" y="1625388"/>
                    </a:lnTo>
                    <a:lnTo>
                      <a:pt x="211926" y="1597209"/>
                    </a:lnTo>
                    <a:lnTo>
                      <a:pt x="211926" y="1561980"/>
                    </a:lnTo>
                    <a:lnTo>
                      <a:pt x="166130" y="1547890"/>
                    </a:lnTo>
                    <a:lnTo>
                      <a:pt x="113290" y="1399935"/>
                    </a:lnTo>
                    <a:lnTo>
                      <a:pt x="85108" y="1378799"/>
                    </a:lnTo>
                    <a:lnTo>
                      <a:pt x="134427" y="1322435"/>
                    </a:lnTo>
                    <a:lnTo>
                      <a:pt x="144996" y="1280161"/>
                    </a:lnTo>
                    <a:lnTo>
                      <a:pt x="215449" y="1244934"/>
                    </a:lnTo>
                    <a:close/>
                    <a:moveTo>
                      <a:pt x="175291" y="0"/>
                    </a:moveTo>
                    <a:lnTo>
                      <a:pt x="220382" y="11273"/>
                    </a:lnTo>
                    <a:lnTo>
                      <a:pt x="280247" y="5830"/>
                    </a:lnTo>
                    <a:lnTo>
                      <a:pt x="280247" y="927889"/>
                    </a:lnTo>
                    <a:lnTo>
                      <a:pt x="250676" y="927889"/>
                    </a:lnTo>
                    <a:lnTo>
                      <a:pt x="190791" y="956071"/>
                    </a:lnTo>
                    <a:lnTo>
                      <a:pt x="176699" y="917321"/>
                    </a:lnTo>
                    <a:lnTo>
                      <a:pt x="88632" y="906752"/>
                    </a:lnTo>
                    <a:lnTo>
                      <a:pt x="67495" y="875046"/>
                    </a:lnTo>
                    <a:lnTo>
                      <a:pt x="49882" y="794025"/>
                    </a:lnTo>
                    <a:lnTo>
                      <a:pt x="88632" y="705955"/>
                    </a:lnTo>
                    <a:lnTo>
                      <a:pt x="78064" y="660160"/>
                    </a:lnTo>
                    <a:lnTo>
                      <a:pt x="106246" y="646070"/>
                    </a:lnTo>
                    <a:lnTo>
                      <a:pt x="109766" y="547432"/>
                    </a:lnTo>
                    <a:lnTo>
                      <a:pt x="74540" y="526297"/>
                    </a:lnTo>
                    <a:lnTo>
                      <a:pt x="88632" y="491069"/>
                    </a:lnTo>
                    <a:lnTo>
                      <a:pt x="74540" y="469933"/>
                    </a:lnTo>
                    <a:lnTo>
                      <a:pt x="49882" y="420615"/>
                    </a:lnTo>
                    <a:lnTo>
                      <a:pt x="48322" y="423343"/>
                    </a:lnTo>
                    <a:lnTo>
                      <a:pt x="19102" y="360728"/>
                    </a:lnTo>
                    <a:lnTo>
                      <a:pt x="36011" y="321273"/>
                    </a:lnTo>
                    <a:lnTo>
                      <a:pt x="0" y="294265"/>
                    </a:lnTo>
                    <a:lnTo>
                      <a:pt x="124563" y="242364"/>
                    </a:lnTo>
                    <a:lnTo>
                      <a:pt x="152745" y="225455"/>
                    </a:lnTo>
                    <a:lnTo>
                      <a:pt x="130199" y="163455"/>
                    </a:lnTo>
                    <a:lnTo>
                      <a:pt x="169654" y="157818"/>
                    </a:lnTo>
                    <a:lnTo>
                      <a:pt x="214745" y="78909"/>
                    </a:lnTo>
                    <a:lnTo>
                      <a:pt x="130199" y="39455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C6962F9-A6C4-AEA5-45D5-1A397E8C8B01}"/>
                  </a:ext>
                </a:extLst>
              </p:cNvPr>
              <p:cNvSpPr/>
              <p:nvPr/>
            </p:nvSpPr>
            <p:spPr>
              <a:xfrm>
                <a:off x="672342" y="5206404"/>
                <a:ext cx="166507" cy="332176"/>
              </a:xfrm>
              <a:custGeom>
                <a:avLst/>
                <a:gdLst>
                  <a:gd name="connsiteX0" fmla="*/ 63173 w 166507"/>
                  <a:gd name="connsiteY0" fmla="*/ 0 h 332176"/>
                  <a:gd name="connsiteX1" fmla="*/ 117189 w 166507"/>
                  <a:gd name="connsiteY1" fmla="*/ 0 h 332176"/>
                  <a:gd name="connsiteX2" fmla="*/ 166507 w 166507"/>
                  <a:gd name="connsiteY2" fmla="*/ 82198 h 332176"/>
                  <a:gd name="connsiteX3" fmla="*/ 133628 w 166507"/>
                  <a:gd name="connsiteY3" fmla="*/ 133864 h 332176"/>
                  <a:gd name="connsiteX4" fmla="*/ 100749 w 166507"/>
                  <a:gd name="connsiteY4" fmla="*/ 155001 h 332176"/>
                  <a:gd name="connsiteX5" fmla="*/ 86658 w 166507"/>
                  <a:gd name="connsiteY5" fmla="*/ 260683 h 332176"/>
                  <a:gd name="connsiteX6" fmla="*/ 0 w 166507"/>
                  <a:gd name="connsiteY6" fmla="*/ 332176 h 332176"/>
                  <a:gd name="connsiteX7" fmla="*/ 0 w 166507"/>
                  <a:gd name="connsiteY7" fmla="*/ 102191 h 332176"/>
                  <a:gd name="connsiteX0" fmla="*/ 344990 w 448324"/>
                  <a:gd name="connsiteY0" fmla="*/ 0 h 332176"/>
                  <a:gd name="connsiteX1" fmla="*/ 399006 w 448324"/>
                  <a:gd name="connsiteY1" fmla="*/ 0 h 332176"/>
                  <a:gd name="connsiteX2" fmla="*/ 448324 w 448324"/>
                  <a:gd name="connsiteY2" fmla="*/ 82198 h 332176"/>
                  <a:gd name="connsiteX3" fmla="*/ 415445 w 448324"/>
                  <a:gd name="connsiteY3" fmla="*/ 133864 h 332176"/>
                  <a:gd name="connsiteX4" fmla="*/ 382566 w 448324"/>
                  <a:gd name="connsiteY4" fmla="*/ 155001 h 332176"/>
                  <a:gd name="connsiteX5" fmla="*/ 368475 w 448324"/>
                  <a:gd name="connsiteY5" fmla="*/ 260683 h 332176"/>
                  <a:gd name="connsiteX6" fmla="*/ 281817 w 448324"/>
                  <a:gd name="connsiteY6" fmla="*/ 332176 h 332176"/>
                  <a:gd name="connsiteX7" fmla="*/ 0 w 448324"/>
                  <a:gd name="connsiteY7" fmla="*/ 184746 h 332176"/>
                  <a:gd name="connsiteX8" fmla="*/ 281817 w 448324"/>
                  <a:gd name="connsiteY8" fmla="*/ 102191 h 332176"/>
                  <a:gd name="connsiteX9" fmla="*/ 344990 w 448324"/>
                  <a:gd name="connsiteY9" fmla="*/ 0 h 332176"/>
                  <a:gd name="connsiteX0" fmla="*/ 0 w 448324"/>
                  <a:gd name="connsiteY0" fmla="*/ 184746 h 332176"/>
                  <a:gd name="connsiteX1" fmla="*/ 281817 w 448324"/>
                  <a:gd name="connsiteY1" fmla="*/ 102191 h 332176"/>
                  <a:gd name="connsiteX2" fmla="*/ 344990 w 448324"/>
                  <a:gd name="connsiteY2" fmla="*/ 0 h 332176"/>
                  <a:gd name="connsiteX3" fmla="*/ 399006 w 448324"/>
                  <a:gd name="connsiteY3" fmla="*/ 0 h 332176"/>
                  <a:gd name="connsiteX4" fmla="*/ 448324 w 448324"/>
                  <a:gd name="connsiteY4" fmla="*/ 82198 h 332176"/>
                  <a:gd name="connsiteX5" fmla="*/ 415445 w 448324"/>
                  <a:gd name="connsiteY5" fmla="*/ 133864 h 332176"/>
                  <a:gd name="connsiteX6" fmla="*/ 382566 w 448324"/>
                  <a:gd name="connsiteY6" fmla="*/ 155001 h 332176"/>
                  <a:gd name="connsiteX7" fmla="*/ 368475 w 448324"/>
                  <a:gd name="connsiteY7" fmla="*/ 260683 h 332176"/>
                  <a:gd name="connsiteX8" fmla="*/ 281817 w 448324"/>
                  <a:gd name="connsiteY8" fmla="*/ 332176 h 332176"/>
                  <a:gd name="connsiteX9" fmla="*/ 91440 w 448324"/>
                  <a:gd name="connsiteY9" fmla="*/ 276186 h 332176"/>
                  <a:gd name="connsiteX0" fmla="*/ 207329 w 373836"/>
                  <a:gd name="connsiteY0" fmla="*/ 102191 h 332176"/>
                  <a:gd name="connsiteX1" fmla="*/ 270502 w 373836"/>
                  <a:gd name="connsiteY1" fmla="*/ 0 h 332176"/>
                  <a:gd name="connsiteX2" fmla="*/ 324518 w 373836"/>
                  <a:gd name="connsiteY2" fmla="*/ 0 h 332176"/>
                  <a:gd name="connsiteX3" fmla="*/ 373836 w 373836"/>
                  <a:gd name="connsiteY3" fmla="*/ 82198 h 332176"/>
                  <a:gd name="connsiteX4" fmla="*/ 340957 w 373836"/>
                  <a:gd name="connsiteY4" fmla="*/ 133864 h 332176"/>
                  <a:gd name="connsiteX5" fmla="*/ 308078 w 373836"/>
                  <a:gd name="connsiteY5" fmla="*/ 155001 h 332176"/>
                  <a:gd name="connsiteX6" fmla="*/ 293987 w 373836"/>
                  <a:gd name="connsiteY6" fmla="*/ 260683 h 332176"/>
                  <a:gd name="connsiteX7" fmla="*/ 207329 w 373836"/>
                  <a:gd name="connsiteY7" fmla="*/ 332176 h 332176"/>
                  <a:gd name="connsiteX8" fmla="*/ 16952 w 373836"/>
                  <a:gd name="connsiteY8" fmla="*/ 276186 h 332176"/>
                  <a:gd name="connsiteX0" fmla="*/ 0 w 166507"/>
                  <a:gd name="connsiteY0" fmla="*/ 102191 h 332176"/>
                  <a:gd name="connsiteX1" fmla="*/ 63173 w 166507"/>
                  <a:gd name="connsiteY1" fmla="*/ 0 h 332176"/>
                  <a:gd name="connsiteX2" fmla="*/ 117189 w 166507"/>
                  <a:gd name="connsiteY2" fmla="*/ 0 h 332176"/>
                  <a:gd name="connsiteX3" fmla="*/ 166507 w 166507"/>
                  <a:gd name="connsiteY3" fmla="*/ 82198 h 332176"/>
                  <a:gd name="connsiteX4" fmla="*/ 133628 w 166507"/>
                  <a:gd name="connsiteY4" fmla="*/ 133864 h 332176"/>
                  <a:gd name="connsiteX5" fmla="*/ 100749 w 166507"/>
                  <a:gd name="connsiteY5" fmla="*/ 155001 h 332176"/>
                  <a:gd name="connsiteX6" fmla="*/ 86658 w 166507"/>
                  <a:gd name="connsiteY6" fmla="*/ 260683 h 332176"/>
                  <a:gd name="connsiteX7" fmla="*/ 0 w 166507"/>
                  <a:gd name="connsiteY7" fmla="*/ 332176 h 33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507" h="332176">
                    <a:moveTo>
                      <a:pt x="0" y="102191"/>
                    </a:moveTo>
                    <a:lnTo>
                      <a:pt x="63173" y="0"/>
                    </a:lnTo>
                    <a:lnTo>
                      <a:pt x="117189" y="0"/>
                    </a:lnTo>
                    <a:lnTo>
                      <a:pt x="166507" y="82198"/>
                    </a:lnTo>
                    <a:lnTo>
                      <a:pt x="133628" y="133864"/>
                    </a:lnTo>
                    <a:lnTo>
                      <a:pt x="100749" y="155001"/>
                    </a:lnTo>
                    <a:lnTo>
                      <a:pt x="86658" y="260683"/>
                    </a:lnTo>
                    <a:lnTo>
                      <a:pt x="0" y="332176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83F21DA-D0DF-F5C9-648A-97E40C3E4FF5}"/>
                  </a:ext>
                </a:extLst>
              </p:cNvPr>
              <p:cNvSpPr/>
              <p:nvPr/>
            </p:nvSpPr>
            <p:spPr>
              <a:xfrm>
                <a:off x="672341" y="3732180"/>
                <a:ext cx="1150524" cy="1422564"/>
              </a:xfrm>
              <a:custGeom>
                <a:avLst/>
                <a:gdLst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50524" h="1422564">
                    <a:moveTo>
                      <a:pt x="0" y="0"/>
                    </a:moveTo>
                    <a:lnTo>
                      <a:pt x="858604" y="0"/>
                    </a:lnTo>
                    <a:lnTo>
                      <a:pt x="868705" y="13468"/>
                    </a:lnTo>
                    <a:lnTo>
                      <a:pt x="1000221" y="32256"/>
                    </a:lnTo>
                    <a:lnTo>
                      <a:pt x="986130" y="83923"/>
                    </a:lnTo>
                    <a:lnTo>
                      <a:pt x="1009615" y="159075"/>
                    </a:lnTo>
                    <a:lnTo>
                      <a:pt x="939160" y="248317"/>
                    </a:lnTo>
                    <a:lnTo>
                      <a:pt x="887493" y="257711"/>
                    </a:lnTo>
                    <a:lnTo>
                      <a:pt x="854614" y="295287"/>
                    </a:lnTo>
                    <a:lnTo>
                      <a:pt x="896887" y="328166"/>
                    </a:lnTo>
                    <a:lnTo>
                      <a:pt x="915675" y="431500"/>
                    </a:lnTo>
                    <a:lnTo>
                      <a:pt x="887493" y="473773"/>
                    </a:lnTo>
                    <a:lnTo>
                      <a:pt x="925069" y="520743"/>
                    </a:lnTo>
                    <a:lnTo>
                      <a:pt x="972039" y="511349"/>
                    </a:lnTo>
                    <a:lnTo>
                      <a:pt x="1004918" y="544228"/>
                    </a:lnTo>
                    <a:lnTo>
                      <a:pt x="1122342" y="577107"/>
                    </a:lnTo>
                    <a:lnTo>
                      <a:pt x="1150524" y="591197"/>
                    </a:lnTo>
                    <a:lnTo>
                      <a:pt x="1145827" y="624076"/>
                    </a:lnTo>
                    <a:lnTo>
                      <a:pt x="1070675" y="619379"/>
                    </a:lnTo>
                    <a:lnTo>
                      <a:pt x="1042493" y="633470"/>
                    </a:lnTo>
                    <a:lnTo>
                      <a:pt x="1098857" y="708622"/>
                    </a:lnTo>
                    <a:lnTo>
                      <a:pt x="1080069" y="802562"/>
                    </a:lnTo>
                    <a:lnTo>
                      <a:pt x="1065978" y="919987"/>
                    </a:lnTo>
                    <a:lnTo>
                      <a:pt x="1108251" y="985744"/>
                    </a:lnTo>
                    <a:lnTo>
                      <a:pt x="1098857" y="1023320"/>
                    </a:lnTo>
                    <a:lnTo>
                      <a:pt x="1136433" y="1051502"/>
                    </a:lnTo>
                    <a:lnTo>
                      <a:pt x="1131736" y="1136048"/>
                    </a:lnTo>
                    <a:lnTo>
                      <a:pt x="1042493" y="1201806"/>
                    </a:lnTo>
                    <a:lnTo>
                      <a:pt x="939160" y="1239382"/>
                    </a:lnTo>
                    <a:lnTo>
                      <a:pt x="873402" y="1183018"/>
                    </a:lnTo>
                    <a:lnTo>
                      <a:pt x="817038" y="1187715"/>
                    </a:lnTo>
                    <a:lnTo>
                      <a:pt x="770068" y="1183018"/>
                    </a:lnTo>
                    <a:lnTo>
                      <a:pt x="732492" y="1211200"/>
                    </a:lnTo>
                    <a:lnTo>
                      <a:pt x="676129" y="1258170"/>
                    </a:lnTo>
                    <a:lnTo>
                      <a:pt x="629159" y="1215897"/>
                    </a:lnTo>
                    <a:lnTo>
                      <a:pt x="539916" y="1276958"/>
                    </a:lnTo>
                    <a:lnTo>
                      <a:pt x="516431" y="1300442"/>
                    </a:lnTo>
                    <a:lnTo>
                      <a:pt x="516431" y="1342715"/>
                    </a:lnTo>
                    <a:lnTo>
                      <a:pt x="215824" y="1422564"/>
                    </a:lnTo>
                    <a:lnTo>
                      <a:pt x="154763" y="1375594"/>
                    </a:lnTo>
                    <a:lnTo>
                      <a:pt x="32641" y="1375594"/>
                    </a:lnTo>
                    <a:lnTo>
                      <a:pt x="0" y="1351855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1BD4C92-0C95-52D3-8150-44E7B7FD9ABB}"/>
                  </a:ext>
                </a:extLst>
              </p:cNvPr>
              <p:cNvSpPr/>
              <p:nvPr/>
            </p:nvSpPr>
            <p:spPr>
              <a:xfrm>
                <a:off x="925739" y="5812319"/>
                <a:ext cx="1488944" cy="632501"/>
              </a:xfrm>
              <a:custGeom>
                <a:avLst/>
                <a:gdLst>
                  <a:gd name="connsiteX0" fmla="*/ 1333943 w 1488944"/>
                  <a:gd name="connsiteY0" fmla="*/ 0 h 632501"/>
                  <a:gd name="connsiteX1" fmla="*/ 1352731 w 1488944"/>
                  <a:gd name="connsiteY1" fmla="*/ 89243 h 632501"/>
                  <a:gd name="connsiteX2" fmla="*/ 1348034 w 1488944"/>
                  <a:gd name="connsiteY2" fmla="*/ 145607 h 632501"/>
                  <a:gd name="connsiteX3" fmla="*/ 1376216 w 1488944"/>
                  <a:gd name="connsiteY3" fmla="*/ 291213 h 632501"/>
                  <a:gd name="connsiteX4" fmla="*/ 1399701 w 1488944"/>
                  <a:gd name="connsiteY4" fmla="*/ 324092 h 632501"/>
                  <a:gd name="connsiteX5" fmla="*/ 1446671 w 1488944"/>
                  <a:gd name="connsiteY5" fmla="*/ 295910 h 632501"/>
                  <a:gd name="connsiteX6" fmla="*/ 1488944 w 1488944"/>
                  <a:gd name="connsiteY6" fmla="*/ 338183 h 632501"/>
                  <a:gd name="connsiteX7" fmla="*/ 1488944 w 1488944"/>
                  <a:gd name="connsiteY7" fmla="*/ 436820 h 632501"/>
                  <a:gd name="connsiteX8" fmla="*/ 1437277 w 1488944"/>
                  <a:gd name="connsiteY8" fmla="*/ 474395 h 632501"/>
                  <a:gd name="connsiteX9" fmla="*/ 1404398 w 1488944"/>
                  <a:gd name="connsiteY9" fmla="*/ 446214 h 632501"/>
                  <a:gd name="connsiteX10" fmla="*/ 1329246 w 1488944"/>
                  <a:gd name="connsiteY10" fmla="*/ 460304 h 632501"/>
                  <a:gd name="connsiteX11" fmla="*/ 1291670 w 1488944"/>
                  <a:gd name="connsiteY11" fmla="*/ 488486 h 632501"/>
                  <a:gd name="connsiteX12" fmla="*/ 1301064 w 1488944"/>
                  <a:gd name="connsiteY12" fmla="*/ 540153 h 632501"/>
                  <a:gd name="connsiteX13" fmla="*/ 1277579 w 1488944"/>
                  <a:gd name="connsiteY13" fmla="*/ 568335 h 632501"/>
                  <a:gd name="connsiteX14" fmla="*/ 1230610 w 1488944"/>
                  <a:gd name="connsiteY14" fmla="*/ 610608 h 632501"/>
                  <a:gd name="connsiteX15" fmla="*/ 1222400 w 1488944"/>
                  <a:gd name="connsiteY15" fmla="*/ 632501 h 632501"/>
                  <a:gd name="connsiteX16" fmla="*/ 260552 w 1488944"/>
                  <a:gd name="connsiteY16" fmla="*/ 632501 h 632501"/>
                  <a:gd name="connsiteX17" fmla="*/ 258334 w 1488944"/>
                  <a:gd name="connsiteY17" fmla="*/ 629396 h 632501"/>
                  <a:gd name="connsiteX18" fmla="*/ 277122 w 1488944"/>
                  <a:gd name="connsiteY18" fmla="*/ 610608 h 632501"/>
                  <a:gd name="connsiteX19" fmla="*/ 263031 w 1488944"/>
                  <a:gd name="connsiteY19" fmla="*/ 563638 h 632501"/>
                  <a:gd name="connsiteX20" fmla="*/ 169091 w 1488944"/>
                  <a:gd name="connsiteY20" fmla="*/ 521365 h 632501"/>
                  <a:gd name="connsiteX21" fmla="*/ 173788 w 1488944"/>
                  <a:gd name="connsiteY21" fmla="*/ 465001 h 632501"/>
                  <a:gd name="connsiteX22" fmla="*/ 136213 w 1488944"/>
                  <a:gd name="connsiteY22" fmla="*/ 403941 h 632501"/>
                  <a:gd name="connsiteX23" fmla="*/ 89243 w 1488944"/>
                  <a:gd name="connsiteY23" fmla="*/ 361668 h 632501"/>
                  <a:gd name="connsiteX24" fmla="*/ 0 w 1488944"/>
                  <a:gd name="connsiteY24" fmla="*/ 305304 h 632501"/>
                  <a:gd name="connsiteX25" fmla="*/ 23485 w 1488944"/>
                  <a:gd name="connsiteY25" fmla="*/ 216061 h 632501"/>
                  <a:gd name="connsiteX26" fmla="*/ 70455 w 1488944"/>
                  <a:gd name="connsiteY26" fmla="*/ 187880 h 632501"/>
                  <a:gd name="connsiteX27" fmla="*/ 79849 w 1488944"/>
                  <a:gd name="connsiteY27" fmla="*/ 258334 h 632501"/>
                  <a:gd name="connsiteX28" fmla="*/ 155000 w 1488944"/>
                  <a:gd name="connsiteY28" fmla="*/ 291213 h 632501"/>
                  <a:gd name="connsiteX29" fmla="*/ 211364 w 1488944"/>
                  <a:gd name="connsiteY29" fmla="*/ 281819 h 632501"/>
                  <a:gd name="connsiteX30" fmla="*/ 263031 w 1488944"/>
                  <a:gd name="connsiteY30" fmla="*/ 305304 h 632501"/>
                  <a:gd name="connsiteX31" fmla="*/ 328789 w 1488944"/>
                  <a:gd name="connsiteY31" fmla="*/ 263031 h 632501"/>
                  <a:gd name="connsiteX32" fmla="*/ 347577 w 1488944"/>
                  <a:gd name="connsiteY32" fmla="*/ 216061 h 632501"/>
                  <a:gd name="connsiteX33" fmla="*/ 385153 w 1488944"/>
                  <a:gd name="connsiteY33" fmla="*/ 220758 h 632501"/>
                  <a:gd name="connsiteX34" fmla="*/ 521365 w 1488944"/>
                  <a:gd name="connsiteY34" fmla="*/ 225455 h 632501"/>
                  <a:gd name="connsiteX35" fmla="*/ 582426 w 1488944"/>
                  <a:gd name="connsiteY35" fmla="*/ 197273 h 632501"/>
                  <a:gd name="connsiteX36" fmla="*/ 638790 w 1488944"/>
                  <a:gd name="connsiteY36" fmla="*/ 155001 h 632501"/>
                  <a:gd name="connsiteX37" fmla="*/ 789093 w 1488944"/>
                  <a:gd name="connsiteY37" fmla="*/ 136213 h 632501"/>
                  <a:gd name="connsiteX38" fmla="*/ 803184 w 1488944"/>
                  <a:gd name="connsiteY38" fmla="*/ 108031 h 632501"/>
                  <a:gd name="connsiteX39" fmla="*/ 892427 w 1488944"/>
                  <a:gd name="connsiteY39" fmla="*/ 98637 h 632501"/>
                  <a:gd name="connsiteX40" fmla="*/ 953488 w 1488944"/>
                  <a:gd name="connsiteY40" fmla="*/ 70455 h 632501"/>
                  <a:gd name="connsiteX41" fmla="*/ 981670 w 1488944"/>
                  <a:gd name="connsiteY41" fmla="*/ 98637 h 632501"/>
                  <a:gd name="connsiteX42" fmla="*/ 991063 w 1488944"/>
                  <a:gd name="connsiteY42" fmla="*/ 150304 h 632501"/>
                  <a:gd name="connsiteX43" fmla="*/ 1080306 w 1488944"/>
                  <a:gd name="connsiteY43" fmla="*/ 79849 h 632501"/>
                  <a:gd name="connsiteX44" fmla="*/ 1127276 w 1488944"/>
                  <a:gd name="connsiteY44" fmla="*/ 28182 h 632501"/>
                  <a:gd name="connsiteX0" fmla="*/ 1333943 w 1488944"/>
                  <a:gd name="connsiteY0" fmla="*/ 0 h 778981"/>
                  <a:gd name="connsiteX1" fmla="*/ 1352731 w 1488944"/>
                  <a:gd name="connsiteY1" fmla="*/ 89243 h 778981"/>
                  <a:gd name="connsiteX2" fmla="*/ 1348034 w 1488944"/>
                  <a:gd name="connsiteY2" fmla="*/ 145607 h 778981"/>
                  <a:gd name="connsiteX3" fmla="*/ 1376216 w 1488944"/>
                  <a:gd name="connsiteY3" fmla="*/ 291213 h 778981"/>
                  <a:gd name="connsiteX4" fmla="*/ 1399701 w 1488944"/>
                  <a:gd name="connsiteY4" fmla="*/ 324092 h 778981"/>
                  <a:gd name="connsiteX5" fmla="*/ 1446671 w 1488944"/>
                  <a:gd name="connsiteY5" fmla="*/ 295910 h 778981"/>
                  <a:gd name="connsiteX6" fmla="*/ 1488944 w 1488944"/>
                  <a:gd name="connsiteY6" fmla="*/ 338183 h 778981"/>
                  <a:gd name="connsiteX7" fmla="*/ 1488944 w 1488944"/>
                  <a:gd name="connsiteY7" fmla="*/ 436820 h 778981"/>
                  <a:gd name="connsiteX8" fmla="*/ 1437277 w 1488944"/>
                  <a:gd name="connsiteY8" fmla="*/ 474395 h 778981"/>
                  <a:gd name="connsiteX9" fmla="*/ 1404398 w 1488944"/>
                  <a:gd name="connsiteY9" fmla="*/ 446214 h 778981"/>
                  <a:gd name="connsiteX10" fmla="*/ 1329246 w 1488944"/>
                  <a:gd name="connsiteY10" fmla="*/ 460304 h 778981"/>
                  <a:gd name="connsiteX11" fmla="*/ 1291670 w 1488944"/>
                  <a:gd name="connsiteY11" fmla="*/ 488486 h 778981"/>
                  <a:gd name="connsiteX12" fmla="*/ 1301064 w 1488944"/>
                  <a:gd name="connsiteY12" fmla="*/ 540153 h 778981"/>
                  <a:gd name="connsiteX13" fmla="*/ 1277579 w 1488944"/>
                  <a:gd name="connsiteY13" fmla="*/ 568335 h 778981"/>
                  <a:gd name="connsiteX14" fmla="*/ 1230610 w 1488944"/>
                  <a:gd name="connsiteY14" fmla="*/ 610608 h 778981"/>
                  <a:gd name="connsiteX15" fmla="*/ 1222400 w 1488944"/>
                  <a:gd name="connsiteY15" fmla="*/ 632501 h 778981"/>
                  <a:gd name="connsiteX16" fmla="*/ 760186 w 1488944"/>
                  <a:gd name="connsiteY16" fmla="*/ 778981 h 778981"/>
                  <a:gd name="connsiteX17" fmla="*/ 260552 w 1488944"/>
                  <a:gd name="connsiteY17" fmla="*/ 632501 h 778981"/>
                  <a:gd name="connsiteX18" fmla="*/ 258334 w 1488944"/>
                  <a:gd name="connsiteY18" fmla="*/ 629396 h 778981"/>
                  <a:gd name="connsiteX19" fmla="*/ 277122 w 1488944"/>
                  <a:gd name="connsiteY19" fmla="*/ 610608 h 778981"/>
                  <a:gd name="connsiteX20" fmla="*/ 263031 w 1488944"/>
                  <a:gd name="connsiteY20" fmla="*/ 563638 h 778981"/>
                  <a:gd name="connsiteX21" fmla="*/ 169091 w 1488944"/>
                  <a:gd name="connsiteY21" fmla="*/ 521365 h 778981"/>
                  <a:gd name="connsiteX22" fmla="*/ 173788 w 1488944"/>
                  <a:gd name="connsiteY22" fmla="*/ 465001 h 778981"/>
                  <a:gd name="connsiteX23" fmla="*/ 136213 w 1488944"/>
                  <a:gd name="connsiteY23" fmla="*/ 403941 h 778981"/>
                  <a:gd name="connsiteX24" fmla="*/ 89243 w 1488944"/>
                  <a:gd name="connsiteY24" fmla="*/ 361668 h 778981"/>
                  <a:gd name="connsiteX25" fmla="*/ 0 w 1488944"/>
                  <a:gd name="connsiteY25" fmla="*/ 305304 h 778981"/>
                  <a:gd name="connsiteX26" fmla="*/ 23485 w 1488944"/>
                  <a:gd name="connsiteY26" fmla="*/ 216061 h 778981"/>
                  <a:gd name="connsiteX27" fmla="*/ 70455 w 1488944"/>
                  <a:gd name="connsiteY27" fmla="*/ 187880 h 778981"/>
                  <a:gd name="connsiteX28" fmla="*/ 79849 w 1488944"/>
                  <a:gd name="connsiteY28" fmla="*/ 258334 h 778981"/>
                  <a:gd name="connsiteX29" fmla="*/ 155000 w 1488944"/>
                  <a:gd name="connsiteY29" fmla="*/ 291213 h 778981"/>
                  <a:gd name="connsiteX30" fmla="*/ 211364 w 1488944"/>
                  <a:gd name="connsiteY30" fmla="*/ 281819 h 778981"/>
                  <a:gd name="connsiteX31" fmla="*/ 263031 w 1488944"/>
                  <a:gd name="connsiteY31" fmla="*/ 305304 h 778981"/>
                  <a:gd name="connsiteX32" fmla="*/ 328789 w 1488944"/>
                  <a:gd name="connsiteY32" fmla="*/ 263031 h 778981"/>
                  <a:gd name="connsiteX33" fmla="*/ 347577 w 1488944"/>
                  <a:gd name="connsiteY33" fmla="*/ 216061 h 778981"/>
                  <a:gd name="connsiteX34" fmla="*/ 385153 w 1488944"/>
                  <a:gd name="connsiteY34" fmla="*/ 220758 h 778981"/>
                  <a:gd name="connsiteX35" fmla="*/ 521365 w 1488944"/>
                  <a:gd name="connsiteY35" fmla="*/ 225455 h 778981"/>
                  <a:gd name="connsiteX36" fmla="*/ 582426 w 1488944"/>
                  <a:gd name="connsiteY36" fmla="*/ 197273 h 778981"/>
                  <a:gd name="connsiteX37" fmla="*/ 638790 w 1488944"/>
                  <a:gd name="connsiteY37" fmla="*/ 155001 h 778981"/>
                  <a:gd name="connsiteX38" fmla="*/ 789093 w 1488944"/>
                  <a:gd name="connsiteY38" fmla="*/ 136213 h 778981"/>
                  <a:gd name="connsiteX39" fmla="*/ 803184 w 1488944"/>
                  <a:gd name="connsiteY39" fmla="*/ 108031 h 778981"/>
                  <a:gd name="connsiteX40" fmla="*/ 892427 w 1488944"/>
                  <a:gd name="connsiteY40" fmla="*/ 98637 h 778981"/>
                  <a:gd name="connsiteX41" fmla="*/ 953488 w 1488944"/>
                  <a:gd name="connsiteY41" fmla="*/ 70455 h 778981"/>
                  <a:gd name="connsiteX42" fmla="*/ 981670 w 1488944"/>
                  <a:gd name="connsiteY42" fmla="*/ 98637 h 778981"/>
                  <a:gd name="connsiteX43" fmla="*/ 991063 w 1488944"/>
                  <a:gd name="connsiteY43" fmla="*/ 150304 h 778981"/>
                  <a:gd name="connsiteX44" fmla="*/ 1080306 w 1488944"/>
                  <a:gd name="connsiteY44" fmla="*/ 79849 h 778981"/>
                  <a:gd name="connsiteX45" fmla="*/ 1127276 w 1488944"/>
                  <a:gd name="connsiteY45" fmla="*/ 28182 h 778981"/>
                  <a:gd name="connsiteX46" fmla="*/ 1333943 w 1488944"/>
                  <a:gd name="connsiteY46" fmla="*/ 0 h 778981"/>
                  <a:gd name="connsiteX0" fmla="*/ 760186 w 1488944"/>
                  <a:gd name="connsiteY0" fmla="*/ 778981 h 870421"/>
                  <a:gd name="connsiteX1" fmla="*/ 260552 w 1488944"/>
                  <a:gd name="connsiteY1" fmla="*/ 632501 h 870421"/>
                  <a:gd name="connsiteX2" fmla="*/ 258334 w 1488944"/>
                  <a:gd name="connsiteY2" fmla="*/ 629396 h 870421"/>
                  <a:gd name="connsiteX3" fmla="*/ 277122 w 1488944"/>
                  <a:gd name="connsiteY3" fmla="*/ 610608 h 870421"/>
                  <a:gd name="connsiteX4" fmla="*/ 263031 w 1488944"/>
                  <a:gd name="connsiteY4" fmla="*/ 563638 h 870421"/>
                  <a:gd name="connsiteX5" fmla="*/ 169091 w 1488944"/>
                  <a:gd name="connsiteY5" fmla="*/ 521365 h 870421"/>
                  <a:gd name="connsiteX6" fmla="*/ 173788 w 1488944"/>
                  <a:gd name="connsiteY6" fmla="*/ 465001 h 870421"/>
                  <a:gd name="connsiteX7" fmla="*/ 136213 w 1488944"/>
                  <a:gd name="connsiteY7" fmla="*/ 403941 h 870421"/>
                  <a:gd name="connsiteX8" fmla="*/ 89243 w 1488944"/>
                  <a:gd name="connsiteY8" fmla="*/ 361668 h 870421"/>
                  <a:gd name="connsiteX9" fmla="*/ 0 w 1488944"/>
                  <a:gd name="connsiteY9" fmla="*/ 305304 h 870421"/>
                  <a:gd name="connsiteX10" fmla="*/ 23485 w 1488944"/>
                  <a:gd name="connsiteY10" fmla="*/ 216061 h 870421"/>
                  <a:gd name="connsiteX11" fmla="*/ 70455 w 1488944"/>
                  <a:gd name="connsiteY11" fmla="*/ 187880 h 870421"/>
                  <a:gd name="connsiteX12" fmla="*/ 79849 w 1488944"/>
                  <a:gd name="connsiteY12" fmla="*/ 258334 h 870421"/>
                  <a:gd name="connsiteX13" fmla="*/ 155000 w 1488944"/>
                  <a:gd name="connsiteY13" fmla="*/ 291213 h 870421"/>
                  <a:gd name="connsiteX14" fmla="*/ 211364 w 1488944"/>
                  <a:gd name="connsiteY14" fmla="*/ 281819 h 870421"/>
                  <a:gd name="connsiteX15" fmla="*/ 263031 w 1488944"/>
                  <a:gd name="connsiteY15" fmla="*/ 305304 h 870421"/>
                  <a:gd name="connsiteX16" fmla="*/ 328789 w 1488944"/>
                  <a:gd name="connsiteY16" fmla="*/ 263031 h 870421"/>
                  <a:gd name="connsiteX17" fmla="*/ 347577 w 1488944"/>
                  <a:gd name="connsiteY17" fmla="*/ 216061 h 870421"/>
                  <a:gd name="connsiteX18" fmla="*/ 385153 w 1488944"/>
                  <a:gd name="connsiteY18" fmla="*/ 220758 h 870421"/>
                  <a:gd name="connsiteX19" fmla="*/ 521365 w 1488944"/>
                  <a:gd name="connsiteY19" fmla="*/ 225455 h 870421"/>
                  <a:gd name="connsiteX20" fmla="*/ 582426 w 1488944"/>
                  <a:gd name="connsiteY20" fmla="*/ 197273 h 870421"/>
                  <a:gd name="connsiteX21" fmla="*/ 638790 w 1488944"/>
                  <a:gd name="connsiteY21" fmla="*/ 155001 h 870421"/>
                  <a:gd name="connsiteX22" fmla="*/ 789093 w 1488944"/>
                  <a:gd name="connsiteY22" fmla="*/ 136213 h 870421"/>
                  <a:gd name="connsiteX23" fmla="*/ 803184 w 1488944"/>
                  <a:gd name="connsiteY23" fmla="*/ 108031 h 870421"/>
                  <a:gd name="connsiteX24" fmla="*/ 892427 w 1488944"/>
                  <a:gd name="connsiteY24" fmla="*/ 98637 h 870421"/>
                  <a:gd name="connsiteX25" fmla="*/ 953488 w 1488944"/>
                  <a:gd name="connsiteY25" fmla="*/ 70455 h 870421"/>
                  <a:gd name="connsiteX26" fmla="*/ 981670 w 1488944"/>
                  <a:gd name="connsiteY26" fmla="*/ 98637 h 870421"/>
                  <a:gd name="connsiteX27" fmla="*/ 991063 w 1488944"/>
                  <a:gd name="connsiteY27" fmla="*/ 150304 h 870421"/>
                  <a:gd name="connsiteX28" fmla="*/ 1080306 w 1488944"/>
                  <a:gd name="connsiteY28" fmla="*/ 79849 h 870421"/>
                  <a:gd name="connsiteX29" fmla="*/ 1127276 w 1488944"/>
                  <a:gd name="connsiteY29" fmla="*/ 28182 h 870421"/>
                  <a:gd name="connsiteX30" fmla="*/ 1333943 w 1488944"/>
                  <a:gd name="connsiteY30" fmla="*/ 0 h 870421"/>
                  <a:gd name="connsiteX31" fmla="*/ 1352731 w 1488944"/>
                  <a:gd name="connsiteY31" fmla="*/ 89243 h 870421"/>
                  <a:gd name="connsiteX32" fmla="*/ 1348034 w 1488944"/>
                  <a:gd name="connsiteY32" fmla="*/ 145607 h 870421"/>
                  <a:gd name="connsiteX33" fmla="*/ 1376216 w 1488944"/>
                  <a:gd name="connsiteY33" fmla="*/ 291213 h 870421"/>
                  <a:gd name="connsiteX34" fmla="*/ 1399701 w 1488944"/>
                  <a:gd name="connsiteY34" fmla="*/ 324092 h 870421"/>
                  <a:gd name="connsiteX35" fmla="*/ 1446671 w 1488944"/>
                  <a:gd name="connsiteY35" fmla="*/ 295910 h 870421"/>
                  <a:gd name="connsiteX36" fmla="*/ 1488944 w 1488944"/>
                  <a:gd name="connsiteY36" fmla="*/ 338183 h 870421"/>
                  <a:gd name="connsiteX37" fmla="*/ 1488944 w 1488944"/>
                  <a:gd name="connsiteY37" fmla="*/ 436820 h 870421"/>
                  <a:gd name="connsiteX38" fmla="*/ 1437277 w 1488944"/>
                  <a:gd name="connsiteY38" fmla="*/ 474395 h 870421"/>
                  <a:gd name="connsiteX39" fmla="*/ 1404398 w 1488944"/>
                  <a:gd name="connsiteY39" fmla="*/ 446214 h 870421"/>
                  <a:gd name="connsiteX40" fmla="*/ 1329246 w 1488944"/>
                  <a:gd name="connsiteY40" fmla="*/ 460304 h 870421"/>
                  <a:gd name="connsiteX41" fmla="*/ 1291670 w 1488944"/>
                  <a:gd name="connsiteY41" fmla="*/ 488486 h 870421"/>
                  <a:gd name="connsiteX42" fmla="*/ 1301064 w 1488944"/>
                  <a:gd name="connsiteY42" fmla="*/ 540153 h 870421"/>
                  <a:gd name="connsiteX43" fmla="*/ 1277579 w 1488944"/>
                  <a:gd name="connsiteY43" fmla="*/ 568335 h 870421"/>
                  <a:gd name="connsiteX44" fmla="*/ 1230610 w 1488944"/>
                  <a:gd name="connsiteY44" fmla="*/ 610608 h 870421"/>
                  <a:gd name="connsiteX45" fmla="*/ 1222400 w 1488944"/>
                  <a:gd name="connsiteY45" fmla="*/ 632501 h 870421"/>
                  <a:gd name="connsiteX46" fmla="*/ 851626 w 1488944"/>
                  <a:gd name="connsiteY46" fmla="*/ 870421 h 870421"/>
                  <a:gd name="connsiteX0" fmla="*/ 260552 w 1488944"/>
                  <a:gd name="connsiteY0" fmla="*/ 632501 h 870421"/>
                  <a:gd name="connsiteX1" fmla="*/ 258334 w 1488944"/>
                  <a:gd name="connsiteY1" fmla="*/ 629396 h 870421"/>
                  <a:gd name="connsiteX2" fmla="*/ 277122 w 1488944"/>
                  <a:gd name="connsiteY2" fmla="*/ 610608 h 870421"/>
                  <a:gd name="connsiteX3" fmla="*/ 263031 w 1488944"/>
                  <a:gd name="connsiteY3" fmla="*/ 563638 h 870421"/>
                  <a:gd name="connsiteX4" fmla="*/ 169091 w 1488944"/>
                  <a:gd name="connsiteY4" fmla="*/ 521365 h 870421"/>
                  <a:gd name="connsiteX5" fmla="*/ 173788 w 1488944"/>
                  <a:gd name="connsiteY5" fmla="*/ 465001 h 870421"/>
                  <a:gd name="connsiteX6" fmla="*/ 136213 w 1488944"/>
                  <a:gd name="connsiteY6" fmla="*/ 403941 h 870421"/>
                  <a:gd name="connsiteX7" fmla="*/ 89243 w 1488944"/>
                  <a:gd name="connsiteY7" fmla="*/ 361668 h 870421"/>
                  <a:gd name="connsiteX8" fmla="*/ 0 w 1488944"/>
                  <a:gd name="connsiteY8" fmla="*/ 305304 h 870421"/>
                  <a:gd name="connsiteX9" fmla="*/ 23485 w 1488944"/>
                  <a:gd name="connsiteY9" fmla="*/ 216061 h 870421"/>
                  <a:gd name="connsiteX10" fmla="*/ 70455 w 1488944"/>
                  <a:gd name="connsiteY10" fmla="*/ 187880 h 870421"/>
                  <a:gd name="connsiteX11" fmla="*/ 79849 w 1488944"/>
                  <a:gd name="connsiteY11" fmla="*/ 258334 h 870421"/>
                  <a:gd name="connsiteX12" fmla="*/ 155000 w 1488944"/>
                  <a:gd name="connsiteY12" fmla="*/ 291213 h 870421"/>
                  <a:gd name="connsiteX13" fmla="*/ 211364 w 1488944"/>
                  <a:gd name="connsiteY13" fmla="*/ 281819 h 870421"/>
                  <a:gd name="connsiteX14" fmla="*/ 263031 w 1488944"/>
                  <a:gd name="connsiteY14" fmla="*/ 305304 h 870421"/>
                  <a:gd name="connsiteX15" fmla="*/ 328789 w 1488944"/>
                  <a:gd name="connsiteY15" fmla="*/ 263031 h 870421"/>
                  <a:gd name="connsiteX16" fmla="*/ 347577 w 1488944"/>
                  <a:gd name="connsiteY16" fmla="*/ 216061 h 870421"/>
                  <a:gd name="connsiteX17" fmla="*/ 385153 w 1488944"/>
                  <a:gd name="connsiteY17" fmla="*/ 220758 h 870421"/>
                  <a:gd name="connsiteX18" fmla="*/ 521365 w 1488944"/>
                  <a:gd name="connsiteY18" fmla="*/ 225455 h 870421"/>
                  <a:gd name="connsiteX19" fmla="*/ 582426 w 1488944"/>
                  <a:gd name="connsiteY19" fmla="*/ 197273 h 870421"/>
                  <a:gd name="connsiteX20" fmla="*/ 638790 w 1488944"/>
                  <a:gd name="connsiteY20" fmla="*/ 155001 h 870421"/>
                  <a:gd name="connsiteX21" fmla="*/ 789093 w 1488944"/>
                  <a:gd name="connsiteY21" fmla="*/ 136213 h 870421"/>
                  <a:gd name="connsiteX22" fmla="*/ 803184 w 1488944"/>
                  <a:gd name="connsiteY22" fmla="*/ 108031 h 870421"/>
                  <a:gd name="connsiteX23" fmla="*/ 892427 w 1488944"/>
                  <a:gd name="connsiteY23" fmla="*/ 98637 h 870421"/>
                  <a:gd name="connsiteX24" fmla="*/ 953488 w 1488944"/>
                  <a:gd name="connsiteY24" fmla="*/ 70455 h 870421"/>
                  <a:gd name="connsiteX25" fmla="*/ 981670 w 1488944"/>
                  <a:gd name="connsiteY25" fmla="*/ 98637 h 870421"/>
                  <a:gd name="connsiteX26" fmla="*/ 991063 w 1488944"/>
                  <a:gd name="connsiteY26" fmla="*/ 150304 h 870421"/>
                  <a:gd name="connsiteX27" fmla="*/ 1080306 w 1488944"/>
                  <a:gd name="connsiteY27" fmla="*/ 79849 h 870421"/>
                  <a:gd name="connsiteX28" fmla="*/ 1127276 w 1488944"/>
                  <a:gd name="connsiteY28" fmla="*/ 28182 h 870421"/>
                  <a:gd name="connsiteX29" fmla="*/ 1333943 w 1488944"/>
                  <a:gd name="connsiteY29" fmla="*/ 0 h 870421"/>
                  <a:gd name="connsiteX30" fmla="*/ 1352731 w 1488944"/>
                  <a:gd name="connsiteY30" fmla="*/ 89243 h 870421"/>
                  <a:gd name="connsiteX31" fmla="*/ 1348034 w 1488944"/>
                  <a:gd name="connsiteY31" fmla="*/ 145607 h 870421"/>
                  <a:gd name="connsiteX32" fmla="*/ 1376216 w 1488944"/>
                  <a:gd name="connsiteY32" fmla="*/ 291213 h 870421"/>
                  <a:gd name="connsiteX33" fmla="*/ 1399701 w 1488944"/>
                  <a:gd name="connsiteY33" fmla="*/ 324092 h 870421"/>
                  <a:gd name="connsiteX34" fmla="*/ 1446671 w 1488944"/>
                  <a:gd name="connsiteY34" fmla="*/ 295910 h 870421"/>
                  <a:gd name="connsiteX35" fmla="*/ 1488944 w 1488944"/>
                  <a:gd name="connsiteY35" fmla="*/ 338183 h 870421"/>
                  <a:gd name="connsiteX36" fmla="*/ 1488944 w 1488944"/>
                  <a:gd name="connsiteY36" fmla="*/ 436820 h 870421"/>
                  <a:gd name="connsiteX37" fmla="*/ 1437277 w 1488944"/>
                  <a:gd name="connsiteY37" fmla="*/ 474395 h 870421"/>
                  <a:gd name="connsiteX38" fmla="*/ 1404398 w 1488944"/>
                  <a:gd name="connsiteY38" fmla="*/ 446214 h 870421"/>
                  <a:gd name="connsiteX39" fmla="*/ 1329246 w 1488944"/>
                  <a:gd name="connsiteY39" fmla="*/ 460304 h 870421"/>
                  <a:gd name="connsiteX40" fmla="*/ 1291670 w 1488944"/>
                  <a:gd name="connsiteY40" fmla="*/ 488486 h 870421"/>
                  <a:gd name="connsiteX41" fmla="*/ 1301064 w 1488944"/>
                  <a:gd name="connsiteY41" fmla="*/ 540153 h 870421"/>
                  <a:gd name="connsiteX42" fmla="*/ 1277579 w 1488944"/>
                  <a:gd name="connsiteY42" fmla="*/ 568335 h 870421"/>
                  <a:gd name="connsiteX43" fmla="*/ 1230610 w 1488944"/>
                  <a:gd name="connsiteY43" fmla="*/ 610608 h 870421"/>
                  <a:gd name="connsiteX44" fmla="*/ 1222400 w 1488944"/>
                  <a:gd name="connsiteY44" fmla="*/ 632501 h 870421"/>
                  <a:gd name="connsiteX45" fmla="*/ 851626 w 1488944"/>
                  <a:gd name="connsiteY45" fmla="*/ 870421 h 870421"/>
                  <a:gd name="connsiteX0" fmla="*/ 260552 w 1488944"/>
                  <a:gd name="connsiteY0" fmla="*/ 632501 h 632501"/>
                  <a:gd name="connsiteX1" fmla="*/ 258334 w 1488944"/>
                  <a:gd name="connsiteY1" fmla="*/ 629396 h 632501"/>
                  <a:gd name="connsiteX2" fmla="*/ 277122 w 1488944"/>
                  <a:gd name="connsiteY2" fmla="*/ 610608 h 632501"/>
                  <a:gd name="connsiteX3" fmla="*/ 263031 w 1488944"/>
                  <a:gd name="connsiteY3" fmla="*/ 563638 h 632501"/>
                  <a:gd name="connsiteX4" fmla="*/ 169091 w 1488944"/>
                  <a:gd name="connsiteY4" fmla="*/ 521365 h 632501"/>
                  <a:gd name="connsiteX5" fmla="*/ 173788 w 1488944"/>
                  <a:gd name="connsiteY5" fmla="*/ 465001 h 632501"/>
                  <a:gd name="connsiteX6" fmla="*/ 136213 w 1488944"/>
                  <a:gd name="connsiteY6" fmla="*/ 403941 h 632501"/>
                  <a:gd name="connsiteX7" fmla="*/ 89243 w 1488944"/>
                  <a:gd name="connsiteY7" fmla="*/ 361668 h 632501"/>
                  <a:gd name="connsiteX8" fmla="*/ 0 w 1488944"/>
                  <a:gd name="connsiteY8" fmla="*/ 305304 h 632501"/>
                  <a:gd name="connsiteX9" fmla="*/ 23485 w 1488944"/>
                  <a:gd name="connsiteY9" fmla="*/ 216061 h 632501"/>
                  <a:gd name="connsiteX10" fmla="*/ 70455 w 1488944"/>
                  <a:gd name="connsiteY10" fmla="*/ 187880 h 632501"/>
                  <a:gd name="connsiteX11" fmla="*/ 79849 w 1488944"/>
                  <a:gd name="connsiteY11" fmla="*/ 258334 h 632501"/>
                  <a:gd name="connsiteX12" fmla="*/ 155000 w 1488944"/>
                  <a:gd name="connsiteY12" fmla="*/ 291213 h 632501"/>
                  <a:gd name="connsiteX13" fmla="*/ 211364 w 1488944"/>
                  <a:gd name="connsiteY13" fmla="*/ 281819 h 632501"/>
                  <a:gd name="connsiteX14" fmla="*/ 263031 w 1488944"/>
                  <a:gd name="connsiteY14" fmla="*/ 305304 h 632501"/>
                  <a:gd name="connsiteX15" fmla="*/ 328789 w 1488944"/>
                  <a:gd name="connsiteY15" fmla="*/ 263031 h 632501"/>
                  <a:gd name="connsiteX16" fmla="*/ 347577 w 1488944"/>
                  <a:gd name="connsiteY16" fmla="*/ 216061 h 632501"/>
                  <a:gd name="connsiteX17" fmla="*/ 385153 w 1488944"/>
                  <a:gd name="connsiteY17" fmla="*/ 220758 h 632501"/>
                  <a:gd name="connsiteX18" fmla="*/ 521365 w 1488944"/>
                  <a:gd name="connsiteY18" fmla="*/ 225455 h 632501"/>
                  <a:gd name="connsiteX19" fmla="*/ 582426 w 1488944"/>
                  <a:gd name="connsiteY19" fmla="*/ 197273 h 632501"/>
                  <a:gd name="connsiteX20" fmla="*/ 638790 w 1488944"/>
                  <a:gd name="connsiteY20" fmla="*/ 155001 h 632501"/>
                  <a:gd name="connsiteX21" fmla="*/ 789093 w 1488944"/>
                  <a:gd name="connsiteY21" fmla="*/ 136213 h 632501"/>
                  <a:gd name="connsiteX22" fmla="*/ 803184 w 1488944"/>
                  <a:gd name="connsiteY22" fmla="*/ 108031 h 632501"/>
                  <a:gd name="connsiteX23" fmla="*/ 892427 w 1488944"/>
                  <a:gd name="connsiteY23" fmla="*/ 98637 h 632501"/>
                  <a:gd name="connsiteX24" fmla="*/ 953488 w 1488944"/>
                  <a:gd name="connsiteY24" fmla="*/ 70455 h 632501"/>
                  <a:gd name="connsiteX25" fmla="*/ 981670 w 1488944"/>
                  <a:gd name="connsiteY25" fmla="*/ 98637 h 632501"/>
                  <a:gd name="connsiteX26" fmla="*/ 991063 w 1488944"/>
                  <a:gd name="connsiteY26" fmla="*/ 150304 h 632501"/>
                  <a:gd name="connsiteX27" fmla="*/ 1080306 w 1488944"/>
                  <a:gd name="connsiteY27" fmla="*/ 79849 h 632501"/>
                  <a:gd name="connsiteX28" fmla="*/ 1127276 w 1488944"/>
                  <a:gd name="connsiteY28" fmla="*/ 28182 h 632501"/>
                  <a:gd name="connsiteX29" fmla="*/ 1333943 w 1488944"/>
                  <a:gd name="connsiteY29" fmla="*/ 0 h 632501"/>
                  <a:gd name="connsiteX30" fmla="*/ 1352731 w 1488944"/>
                  <a:gd name="connsiteY30" fmla="*/ 89243 h 632501"/>
                  <a:gd name="connsiteX31" fmla="*/ 1348034 w 1488944"/>
                  <a:gd name="connsiteY31" fmla="*/ 145607 h 632501"/>
                  <a:gd name="connsiteX32" fmla="*/ 1376216 w 1488944"/>
                  <a:gd name="connsiteY32" fmla="*/ 291213 h 632501"/>
                  <a:gd name="connsiteX33" fmla="*/ 1399701 w 1488944"/>
                  <a:gd name="connsiteY33" fmla="*/ 324092 h 632501"/>
                  <a:gd name="connsiteX34" fmla="*/ 1446671 w 1488944"/>
                  <a:gd name="connsiteY34" fmla="*/ 295910 h 632501"/>
                  <a:gd name="connsiteX35" fmla="*/ 1488944 w 1488944"/>
                  <a:gd name="connsiteY35" fmla="*/ 338183 h 632501"/>
                  <a:gd name="connsiteX36" fmla="*/ 1488944 w 1488944"/>
                  <a:gd name="connsiteY36" fmla="*/ 436820 h 632501"/>
                  <a:gd name="connsiteX37" fmla="*/ 1437277 w 1488944"/>
                  <a:gd name="connsiteY37" fmla="*/ 474395 h 632501"/>
                  <a:gd name="connsiteX38" fmla="*/ 1404398 w 1488944"/>
                  <a:gd name="connsiteY38" fmla="*/ 446214 h 632501"/>
                  <a:gd name="connsiteX39" fmla="*/ 1329246 w 1488944"/>
                  <a:gd name="connsiteY39" fmla="*/ 460304 h 632501"/>
                  <a:gd name="connsiteX40" fmla="*/ 1291670 w 1488944"/>
                  <a:gd name="connsiteY40" fmla="*/ 488486 h 632501"/>
                  <a:gd name="connsiteX41" fmla="*/ 1301064 w 1488944"/>
                  <a:gd name="connsiteY41" fmla="*/ 540153 h 632501"/>
                  <a:gd name="connsiteX42" fmla="*/ 1277579 w 1488944"/>
                  <a:gd name="connsiteY42" fmla="*/ 568335 h 632501"/>
                  <a:gd name="connsiteX43" fmla="*/ 1230610 w 1488944"/>
                  <a:gd name="connsiteY43" fmla="*/ 610608 h 632501"/>
                  <a:gd name="connsiteX44" fmla="*/ 1222400 w 1488944"/>
                  <a:gd name="connsiteY44" fmla="*/ 632501 h 63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88944" h="632501">
                    <a:moveTo>
                      <a:pt x="260552" y="632501"/>
                    </a:moveTo>
                    <a:lnTo>
                      <a:pt x="258334" y="629396"/>
                    </a:lnTo>
                    <a:lnTo>
                      <a:pt x="277122" y="610608"/>
                    </a:lnTo>
                    <a:lnTo>
                      <a:pt x="263031" y="563638"/>
                    </a:lnTo>
                    <a:lnTo>
                      <a:pt x="169091" y="521365"/>
                    </a:lnTo>
                    <a:lnTo>
                      <a:pt x="173788" y="465001"/>
                    </a:lnTo>
                    <a:lnTo>
                      <a:pt x="136213" y="403941"/>
                    </a:lnTo>
                    <a:lnTo>
                      <a:pt x="89243" y="361668"/>
                    </a:lnTo>
                    <a:lnTo>
                      <a:pt x="0" y="305304"/>
                    </a:lnTo>
                    <a:lnTo>
                      <a:pt x="23485" y="216061"/>
                    </a:lnTo>
                    <a:lnTo>
                      <a:pt x="70455" y="187880"/>
                    </a:lnTo>
                    <a:lnTo>
                      <a:pt x="79849" y="258334"/>
                    </a:lnTo>
                    <a:lnTo>
                      <a:pt x="155000" y="291213"/>
                    </a:lnTo>
                    <a:lnTo>
                      <a:pt x="211364" y="281819"/>
                    </a:lnTo>
                    <a:lnTo>
                      <a:pt x="263031" y="305304"/>
                    </a:lnTo>
                    <a:lnTo>
                      <a:pt x="328789" y="263031"/>
                    </a:lnTo>
                    <a:lnTo>
                      <a:pt x="347577" y="216061"/>
                    </a:lnTo>
                    <a:lnTo>
                      <a:pt x="385153" y="220758"/>
                    </a:lnTo>
                    <a:lnTo>
                      <a:pt x="521365" y="225455"/>
                    </a:lnTo>
                    <a:lnTo>
                      <a:pt x="582426" y="197273"/>
                    </a:lnTo>
                    <a:lnTo>
                      <a:pt x="638790" y="155001"/>
                    </a:lnTo>
                    <a:lnTo>
                      <a:pt x="789093" y="136213"/>
                    </a:lnTo>
                    <a:lnTo>
                      <a:pt x="803184" y="108031"/>
                    </a:lnTo>
                    <a:lnTo>
                      <a:pt x="892427" y="98637"/>
                    </a:lnTo>
                    <a:lnTo>
                      <a:pt x="953488" y="70455"/>
                    </a:lnTo>
                    <a:lnTo>
                      <a:pt x="981670" y="98637"/>
                    </a:lnTo>
                    <a:lnTo>
                      <a:pt x="991063" y="150304"/>
                    </a:lnTo>
                    <a:lnTo>
                      <a:pt x="1080306" y="79849"/>
                    </a:lnTo>
                    <a:lnTo>
                      <a:pt x="1127276" y="28182"/>
                    </a:lnTo>
                    <a:lnTo>
                      <a:pt x="1333943" y="0"/>
                    </a:lnTo>
                    <a:lnTo>
                      <a:pt x="1352731" y="89243"/>
                    </a:lnTo>
                    <a:lnTo>
                      <a:pt x="1348034" y="145607"/>
                    </a:lnTo>
                    <a:lnTo>
                      <a:pt x="1376216" y="291213"/>
                    </a:lnTo>
                    <a:lnTo>
                      <a:pt x="1399701" y="324092"/>
                    </a:lnTo>
                    <a:lnTo>
                      <a:pt x="1446671" y="295910"/>
                    </a:lnTo>
                    <a:lnTo>
                      <a:pt x="1488944" y="338183"/>
                    </a:lnTo>
                    <a:lnTo>
                      <a:pt x="1488944" y="436820"/>
                    </a:lnTo>
                    <a:lnTo>
                      <a:pt x="1437277" y="474395"/>
                    </a:lnTo>
                    <a:lnTo>
                      <a:pt x="1404398" y="446214"/>
                    </a:lnTo>
                    <a:lnTo>
                      <a:pt x="1329246" y="460304"/>
                    </a:lnTo>
                    <a:lnTo>
                      <a:pt x="1291670" y="488486"/>
                    </a:lnTo>
                    <a:lnTo>
                      <a:pt x="1301064" y="540153"/>
                    </a:lnTo>
                    <a:lnTo>
                      <a:pt x="1277579" y="568335"/>
                    </a:lnTo>
                    <a:lnTo>
                      <a:pt x="1230610" y="610608"/>
                    </a:lnTo>
                    <a:lnTo>
                      <a:pt x="1222400" y="632501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90D58D6-08FB-EA78-F10F-FCDF2601F910}"/>
                  </a:ext>
                </a:extLst>
              </p:cNvPr>
              <p:cNvSpPr/>
              <p:nvPr/>
            </p:nvSpPr>
            <p:spPr>
              <a:xfrm>
                <a:off x="2631686" y="3732180"/>
                <a:ext cx="751506" cy="984800"/>
              </a:xfrm>
              <a:custGeom>
                <a:avLst/>
                <a:gdLst>
                  <a:gd name="connsiteX0" fmla="*/ 85361 w 751506"/>
                  <a:gd name="connsiteY0" fmla="*/ 0 h 984800"/>
                  <a:gd name="connsiteX1" fmla="*/ 751506 w 751506"/>
                  <a:gd name="connsiteY1" fmla="*/ 0 h 984800"/>
                  <a:gd name="connsiteX2" fmla="*/ 751506 w 751506"/>
                  <a:gd name="connsiteY2" fmla="*/ 692052 h 984800"/>
                  <a:gd name="connsiteX3" fmla="*/ 693277 w 751506"/>
                  <a:gd name="connsiteY3" fmla="*/ 697345 h 984800"/>
                  <a:gd name="connsiteX4" fmla="*/ 648185 w 751506"/>
                  <a:gd name="connsiteY4" fmla="*/ 686072 h 984800"/>
                  <a:gd name="connsiteX5" fmla="*/ 603094 w 751506"/>
                  <a:gd name="connsiteY5" fmla="*/ 725527 h 984800"/>
                  <a:gd name="connsiteX6" fmla="*/ 687640 w 751506"/>
                  <a:gd name="connsiteY6" fmla="*/ 764982 h 984800"/>
                  <a:gd name="connsiteX7" fmla="*/ 642549 w 751506"/>
                  <a:gd name="connsiteY7" fmla="*/ 843891 h 984800"/>
                  <a:gd name="connsiteX8" fmla="*/ 603094 w 751506"/>
                  <a:gd name="connsiteY8" fmla="*/ 849527 h 984800"/>
                  <a:gd name="connsiteX9" fmla="*/ 625640 w 751506"/>
                  <a:gd name="connsiteY9" fmla="*/ 911527 h 984800"/>
                  <a:gd name="connsiteX10" fmla="*/ 597458 w 751506"/>
                  <a:gd name="connsiteY10" fmla="*/ 928436 h 984800"/>
                  <a:gd name="connsiteX11" fmla="*/ 462184 w 751506"/>
                  <a:gd name="connsiteY11" fmla="*/ 984800 h 984800"/>
                  <a:gd name="connsiteX12" fmla="*/ 434002 w 751506"/>
                  <a:gd name="connsiteY12" fmla="*/ 922800 h 984800"/>
                  <a:gd name="connsiteX13" fmla="*/ 456548 w 751506"/>
                  <a:gd name="connsiteY13" fmla="*/ 888982 h 984800"/>
                  <a:gd name="connsiteX14" fmla="*/ 422730 w 751506"/>
                  <a:gd name="connsiteY14" fmla="*/ 866436 h 984800"/>
                  <a:gd name="connsiteX15" fmla="*/ 422730 w 751506"/>
                  <a:gd name="connsiteY15" fmla="*/ 832618 h 984800"/>
                  <a:gd name="connsiteX16" fmla="*/ 343820 w 751506"/>
                  <a:gd name="connsiteY16" fmla="*/ 804436 h 984800"/>
                  <a:gd name="connsiteX17" fmla="*/ 270547 w 751506"/>
                  <a:gd name="connsiteY17" fmla="*/ 776254 h 984800"/>
                  <a:gd name="connsiteX18" fmla="*/ 264911 w 751506"/>
                  <a:gd name="connsiteY18" fmla="*/ 702981 h 984800"/>
                  <a:gd name="connsiteX19" fmla="*/ 174728 w 751506"/>
                  <a:gd name="connsiteY19" fmla="*/ 736800 h 984800"/>
                  <a:gd name="connsiteX20" fmla="*/ 107092 w 751506"/>
                  <a:gd name="connsiteY20" fmla="*/ 686072 h 984800"/>
                  <a:gd name="connsiteX21" fmla="*/ 135274 w 751506"/>
                  <a:gd name="connsiteY21" fmla="*/ 533890 h 984800"/>
                  <a:gd name="connsiteX22" fmla="*/ 90183 w 751506"/>
                  <a:gd name="connsiteY22" fmla="*/ 483163 h 984800"/>
                  <a:gd name="connsiteX23" fmla="*/ 67637 w 751506"/>
                  <a:gd name="connsiteY23" fmla="*/ 432436 h 984800"/>
                  <a:gd name="connsiteX24" fmla="*/ 28182 w 751506"/>
                  <a:gd name="connsiteY24" fmla="*/ 415526 h 984800"/>
                  <a:gd name="connsiteX25" fmla="*/ 50728 w 751506"/>
                  <a:gd name="connsiteY25" fmla="*/ 364799 h 984800"/>
                  <a:gd name="connsiteX26" fmla="*/ 0 w 751506"/>
                  <a:gd name="connsiteY26" fmla="*/ 263344 h 984800"/>
                  <a:gd name="connsiteX27" fmla="*/ 39455 w 751506"/>
                  <a:gd name="connsiteY27" fmla="*/ 229526 h 9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1506" h="984800">
                    <a:moveTo>
                      <a:pt x="85361" y="0"/>
                    </a:moveTo>
                    <a:lnTo>
                      <a:pt x="751506" y="0"/>
                    </a:lnTo>
                    <a:lnTo>
                      <a:pt x="751506" y="692052"/>
                    </a:lnTo>
                    <a:lnTo>
                      <a:pt x="693277" y="697345"/>
                    </a:lnTo>
                    <a:lnTo>
                      <a:pt x="648185" y="686072"/>
                    </a:lnTo>
                    <a:lnTo>
                      <a:pt x="603094" y="725527"/>
                    </a:lnTo>
                    <a:lnTo>
                      <a:pt x="687640" y="764982"/>
                    </a:lnTo>
                    <a:lnTo>
                      <a:pt x="642549" y="843891"/>
                    </a:lnTo>
                    <a:lnTo>
                      <a:pt x="603094" y="849527"/>
                    </a:lnTo>
                    <a:lnTo>
                      <a:pt x="625640" y="911527"/>
                    </a:lnTo>
                    <a:lnTo>
                      <a:pt x="597458" y="928436"/>
                    </a:lnTo>
                    <a:lnTo>
                      <a:pt x="462184" y="984800"/>
                    </a:lnTo>
                    <a:lnTo>
                      <a:pt x="434002" y="922800"/>
                    </a:lnTo>
                    <a:lnTo>
                      <a:pt x="456548" y="888982"/>
                    </a:lnTo>
                    <a:lnTo>
                      <a:pt x="422730" y="866436"/>
                    </a:lnTo>
                    <a:lnTo>
                      <a:pt x="422730" y="832618"/>
                    </a:lnTo>
                    <a:lnTo>
                      <a:pt x="343820" y="804436"/>
                    </a:lnTo>
                    <a:lnTo>
                      <a:pt x="270547" y="776254"/>
                    </a:lnTo>
                    <a:lnTo>
                      <a:pt x="264911" y="702981"/>
                    </a:lnTo>
                    <a:lnTo>
                      <a:pt x="174728" y="736800"/>
                    </a:lnTo>
                    <a:lnTo>
                      <a:pt x="107092" y="686072"/>
                    </a:lnTo>
                    <a:lnTo>
                      <a:pt x="135274" y="533890"/>
                    </a:lnTo>
                    <a:lnTo>
                      <a:pt x="90183" y="483163"/>
                    </a:lnTo>
                    <a:lnTo>
                      <a:pt x="67637" y="432436"/>
                    </a:lnTo>
                    <a:lnTo>
                      <a:pt x="28182" y="415526"/>
                    </a:lnTo>
                    <a:lnTo>
                      <a:pt x="50728" y="364799"/>
                    </a:lnTo>
                    <a:lnTo>
                      <a:pt x="0" y="263344"/>
                    </a:lnTo>
                    <a:lnTo>
                      <a:pt x="39455" y="229526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7F502997-D9AC-8D3E-DC9B-2D8E2EB67946}"/>
                  </a:ext>
                </a:extLst>
              </p:cNvPr>
              <p:cNvSpPr/>
              <p:nvPr/>
            </p:nvSpPr>
            <p:spPr>
              <a:xfrm>
                <a:off x="2148142" y="4736706"/>
                <a:ext cx="1235051" cy="1708113"/>
              </a:xfrm>
              <a:custGeom>
                <a:avLst/>
                <a:gdLst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917812 h 1708113"/>
                  <a:gd name="connsiteX32" fmla="*/ 1171887 w 1235051"/>
                  <a:gd name="connsiteY32" fmla="*/ 926481 h 1708113"/>
                  <a:gd name="connsiteX33" fmla="*/ 1101433 w 1235051"/>
                  <a:gd name="connsiteY33" fmla="*/ 961708 h 1708113"/>
                  <a:gd name="connsiteX34" fmla="*/ 1090865 w 1235051"/>
                  <a:gd name="connsiteY34" fmla="*/ 1003982 h 1708113"/>
                  <a:gd name="connsiteX35" fmla="*/ 1041546 w 1235051"/>
                  <a:gd name="connsiteY35" fmla="*/ 1060346 h 1708113"/>
                  <a:gd name="connsiteX36" fmla="*/ 1069728 w 1235051"/>
                  <a:gd name="connsiteY36" fmla="*/ 1081482 h 1708113"/>
                  <a:gd name="connsiteX37" fmla="*/ 1122569 w 1235051"/>
                  <a:gd name="connsiteY37" fmla="*/ 1229437 h 1708113"/>
                  <a:gd name="connsiteX38" fmla="*/ 1168364 w 1235051"/>
                  <a:gd name="connsiteY38" fmla="*/ 1243527 h 1708113"/>
                  <a:gd name="connsiteX39" fmla="*/ 1168364 w 1235051"/>
                  <a:gd name="connsiteY39" fmla="*/ 1278756 h 1708113"/>
                  <a:gd name="connsiteX40" fmla="*/ 1094387 w 1235051"/>
                  <a:gd name="connsiteY40" fmla="*/ 1306935 h 1708113"/>
                  <a:gd name="connsiteX41" fmla="*/ 1185979 w 1235051"/>
                  <a:gd name="connsiteY41" fmla="*/ 1447848 h 1708113"/>
                  <a:gd name="connsiteX42" fmla="*/ 1147229 w 1235051"/>
                  <a:gd name="connsiteY42" fmla="*/ 1514777 h 1708113"/>
                  <a:gd name="connsiteX43" fmla="*/ 1157797 w 1235051"/>
                  <a:gd name="connsiteY43" fmla="*/ 1550007 h 1708113"/>
                  <a:gd name="connsiteX44" fmla="*/ 1101433 w 1235051"/>
                  <a:gd name="connsiteY44" fmla="*/ 1606371 h 1708113"/>
                  <a:gd name="connsiteX45" fmla="*/ 1147229 w 1235051"/>
                  <a:gd name="connsiteY45" fmla="*/ 1627505 h 1708113"/>
                  <a:gd name="connsiteX46" fmla="*/ 1143705 w 1235051"/>
                  <a:gd name="connsiteY46" fmla="*/ 1669779 h 1708113"/>
                  <a:gd name="connsiteX47" fmla="*/ 1143705 w 1235051"/>
                  <a:gd name="connsiteY47" fmla="*/ 1690914 h 1708113"/>
                  <a:gd name="connsiteX48" fmla="*/ 1140839 w 1235051"/>
                  <a:gd name="connsiteY48" fmla="*/ 1708113 h 1708113"/>
                  <a:gd name="connsiteX49" fmla="*/ 0 w 1235051"/>
                  <a:gd name="connsiteY49" fmla="*/ 1708113 h 1708113"/>
                  <a:gd name="connsiteX50" fmla="*/ 8210 w 1235051"/>
                  <a:gd name="connsiteY50" fmla="*/ 1686218 h 1708113"/>
                  <a:gd name="connsiteX51" fmla="*/ 55179 w 1235051"/>
                  <a:gd name="connsiteY51" fmla="*/ 1643947 h 1708113"/>
                  <a:gd name="connsiteX52" fmla="*/ 78664 w 1235051"/>
                  <a:gd name="connsiteY52" fmla="*/ 1615762 h 1708113"/>
                  <a:gd name="connsiteX53" fmla="*/ 69270 w 1235051"/>
                  <a:gd name="connsiteY53" fmla="*/ 1564096 h 1708113"/>
                  <a:gd name="connsiteX54" fmla="*/ 106846 w 1235051"/>
                  <a:gd name="connsiteY54" fmla="*/ 1535915 h 1708113"/>
                  <a:gd name="connsiteX55" fmla="*/ 181998 w 1235051"/>
                  <a:gd name="connsiteY55" fmla="*/ 1521822 h 1708113"/>
                  <a:gd name="connsiteX56" fmla="*/ 214877 w 1235051"/>
                  <a:gd name="connsiteY56" fmla="*/ 1550007 h 1708113"/>
                  <a:gd name="connsiteX57" fmla="*/ 266544 w 1235051"/>
                  <a:gd name="connsiteY57" fmla="*/ 1512431 h 1708113"/>
                  <a:gd name="connsiteX58" fmla="*/ 266544 w 1235051"/>
                  <a:gd name="connsiteY58" fmla="*/ 1413793 h 1708113"/>
                  <a:gd name="connsiteX59" fmla="*/ 224271 w 1235051"/>
                  <a:gd name="connsiteY59" fmla="*/ 1371519 h 1708113"/>
                  <a:gd name="connsiteX60" fmla="*/ 177301 w 1235051"/>
                  <a:gd name="connsiteY60" fmla="*/ 1399703 h 1708113"/>
                  <a:gd name="connsiteX61" fmla="*/ 153816 w 1235051"/>
                  <a:gd name="connsiteY61" fmla="*/ 1366823 h 1708113"/>
                  <a:gd name="connsiteX62" fmla="*/ 125634 w 1235051"/>
                  <a:gd name="connsiteY62" fmla="*/ 1221217 h 1708113"/>
                  <a:gd name="connsiteX63" fmla="*/ 130331 w 1235051"/>
                  <a:gd name="connsiteY63" fmla="*/ 1164853 h 1708113"/>
                  <a:gd name="connsiteX64" fmla="*/ 112588 w 1235051"/>
                  <a:gd name="connsiteY64" fmla="*/ 1080569 h 1708113"/>
                  <a:gd name="connsiteX65" fmla="*/ 167907 w 1235051"/>
                  <a:gd name="connsiteY65" fmla="*/ 1032164 h 1708113"/>
                  <a:gd name="connsiteX66" fmla="*/ 125634 w 1235051"/>
                  <a:gd name="connsiteY66" fmla="*/ 986367 h 1708113"/>
                  <a:gd name="connsiteX67" fmla="*/ 167907 w 1235051"/>
                  <a:gd name="connsiteY67" fmla="*/ 915912 h 1708113"/>
                  <a:gd name="connsiteX68" fmla="*/ 167907 w 1235051"/>
                  <a:gd name="connsiteY68" fmla="*/ 778527 h 1708113"/>
                  <a:gd name="connsiteX69" fmla="*/ 153816 w 1235051"/>
                  <a:gd name="connsiteY69" fmla="*/ 767958 h 1708113"/>
                  <a:gd name="connsiteX70" fmla="*/ 164385 w 1235051"/>
                  <a:gd name="connsiteY70" fmla="*/ 736252 h 1708113"/>
                  <a:gd name="connsiteX71" fmla="*/ 111543 w 1235051"/>
                  <a:gd name="connsiteY71" fmla="*/ 648184 h 1708113"/>
                  <a:gd name="connsiteX72" fmla="*/ 115067 w 1235051"/>
                  <a:gd name="connsiteY72" fmla="*/ 595343 h 1708113"/>
                  <a:gd name="connsiteX73" fmla="*/ 174952 w 1235051"/>
                  <a:gd name="connsiteY73" fmla="*/ 528410 h 1708113"/>
                  <a:gd name="connsiteX74" fmla="*/ 174952 w 1235051"/>
                  <a:gd name="connsiteY74" fmla="*/ 493184 h 1708113"/>
                  <a:gd name="connsiteX75" fmla="*/ 86885 w 1235051"/>
                  <a:gd name="connsiteY75" fmla="*/ 482615 h 1708113"/>
                  <a:gd name="connsiteX76" fmla="*/ 122112 w 1235051"/>
                  <a:gd name="connsiteY76" fmla="*/ 415683 h 1708113"/>
                  <a:gd name="connsiteX77" fmla="*/ 146770 w 1235051"/>
                  <a:gd name="connsiteY77" fmla="*/ 292388 h 1708113"/>
                  <a:gd name="connsiteX78" fmla="*/ 167907 w 1235051"/>
                  <a:gd name="connsiteY78" fmla="*/ 271252 h 1708113"/>
                  <a:gd name="connsiteX79" fmla="*/ 139725 w 1235051"/>
                  <a:gd name="connsiteY79" fmla="*/ 225456 h 1708113"/>
                  <a:gd name="connsiteX80" fmla="*/ 146770 w 1235051"/>
                  <a:gd name="connsiteY80" fmla="*/ 193751 h 1708113"/>
                  <a:gd name="connsiteX81" fmla="*/ 189044 w 1235051"/>
                  <a:gd name="connsiteY81" fmla="*/ 169092 h 1708113"/>
                  <a:gd name="connsiteX82" fmla="*/ 217226 w 1235051"/>
                  <a:gd name="connsiteY82" fmla="*/ 155001 h 1708113"/>
                  <a:gd name="connsiteX83" fmla="*/ 199613 w 1235051"/>
                  <a:gd name="connsiteY83" fmla="*/ 98637 h 1708113"/>
                  <a:gd name="connsiteX84" fmla="*/ 224271 w 1235051"/>
                  <a:gd name="connsiteY84" fmla="*/ 73979 h 170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5051" h="1708113">
                    <a:moveTo>
                      <a:pt x="227795" y="0"/>
                    </a:moveTo>
                    <a:lnTo>
                      <a:pt x="270066" y="0"/>
                    </a:lnTo>
                    <a:lnTo>
                      <a:pt x="294726" y="70455"/>
                    </a:lnTo>
                    <a:lnTo>
                      <a:pt x="319385" y="88068"/>
                    </a:lnTo>
                    <a:lnTo>
                      <a:pt x="329954" y="126819"/>
                    </a:lnTo>
                    <a:lnTo>
                      <a:pt x="456771" y="158525"/>
                    </a:lnTo>
                    <a:lnTo>
                      <a:pt x="516658" y="190227"/>
                    </a:lnTo>
                    <a:lnTo>
                      <a:pt x="639955" y="179660"/>
                    </a:lnTo>
                    <a:lnTo>
                      <a:pt x="692794" y="77500"/>
                    </a:lnTo>
                    <a:lnTo>
                      <a:pt x="728023" y="102161"/>
                    </a:lnTo>
                    <a:lnTo>
                      <a:pt x="794953" y="95115"/>
                    </a:lnTo>
                    <a:lnTo>
                      <a:pt x="837228" y="105682"/>
                    </a:lnTo>
                    <a:lnTo>
                      <a:pt x="854841" y="165569"/>
                    </a:lnTo>
                    <a:lnTo>
                      <a:pt x="907681" y="169092"/>
                    </a:lnTo>
                    <a:lnTo>
                      <a:pt x="928818" y="179660"/>
                    </a:lnTo>
                    <a:lnTo>
                      <a:pt x="964045" y="176138"/>
                    </a:lnTo>
                    <a:lnTo>
                      <a:pt x="1006319" y="102161"/>
                    </a:lnTo>
                    <a:lnTo>
                      <a:pt x="1030977" y="151478"/>
                    </a:lnTo>
                    <a:lnTo>
                      <a:pt x="1045070" y="172614"/>
                    </a:lnTo>
                    <a:lnTo>
                      <a:pt x="1030977" y="207842"/>
                    </a:lnTo>
                    <a:lnTo>
                      <a:pt x="1066205" y="228978"/>
                    </a:lnTo>
                    <a:lnTo>
                      <a:pt x="1062683" y="327616"/>
                    </a:lnTo>
                    <a:lnTo>
                      <a:pt x="1034501" y="341706"/>
                    </a:lnTo>
                    <a:lnTo>
                      <a:pt x="1045070" y="387501"/>
                    </a:lnTo>
                    <a:lnTo>
                      <a:pt x="1006319" y="475570"/>
                    </a:lnTo>
                    <a:lnTo>
                      <a:pt x="1023932" y="556592"/>
                    </a:lnTo>
                    <a:lnTo>
                      <a:pt x="1045070" y="588298"/>
                    </a:lnTo>
                    <a:lnTo>
                      <a:pt x="1133136" y="598867"/>
                    </a:lnTo>
                    <a:lnTo>
                      <a:pt x="1147229" y="637617"/>
                    </a:lnTo>
                    <a:lnTo>
                      <a:pt x="1207115" y="609435"/>
                    </a:lnTo>
                    <a:lnTo>
                      <a:pt x="1235051" y="609435"/>
                    </a:lnTo>
                    <a:lnTo>
                      <a:pt x="1235051" y="917812"/>
                    </a:lnTo>
                    <a:lnTo>
                      <a:pt x="1171887" y="926481"/>
                    </a:lnTo>
                    <a:lnTo>
                      <a:pt x="1101433" y="961708"/>
                    </a:lnTo>
                    <a:lnTo>
                      <a:pt x="1090865" y="1003982"/>
                    </a:lnTo>
                    <a:lnTo>
                      <a:pt x="1041546" y="1060346"/>
                    </a:lnTo>
                    <a:lnTo>
                      <a:pt x="1069728" y="1081482"/>
                    </a:lnTo>
                    <a:lnTo>
                      <a:pt x="1122569" y="1229437"/>
                    </a:lnTo>
                    <a:lnTo>
                      <a:pt x="1168364" y="1243527"/>
                    </a:lnTo>
                    <a:lnTo>
                      <a:pt x="1168364" y="1278756"/>
                    </a:lnTo>
                    <a:lnTo>
                      <a:pt x="1094387" y="1306935"/>
                    </a:lnTo>
                    <a:lnTo>
                      <a:pt x="1185979" y="1447848"/>
                    </a:lnTo>
                    <a:lnTo>
                      <a:pt x="1147229" y="1514777"/>
                    </a:lnTo>
                    <a:lnTo>
                      <a:pt x="1157797" y="1550007"/>
                    </a:lnTo>
                    <a:lnTo>
                      <a:pt x="1101433" y="1606371"/>
                    </a:lnTo>
                    <a:lnTo>
                      <a:pt x="1147229" y="1627505"/>
                    </a:lnTo>
                    <a:lnTo>
                      <a:pt x="1143705" y="1669779"/>
                    </a:lnTo>
                    <a:lnTo>
                      <a:pt x="1143705" y="1690914"/>
                    </a:lnTo>
                    <a:lnTo>
                      <a:pt x="1140839" y="1708113"/>
                    </a:lnTo>
                    <a:lnTo>
                      <a:pt x="0" y="1708113"/>
                    </a:lnTo>
                    <a:lnTo>
                      <a:pt x="8210" y="1686218"/>
                    </a:lnTo>
                    <a:lnTo>
                      <a:pt x="55179" y="1643947"/>
                    </a:lnTo>
                    <a:lnTo>
                      <a:pt x="78664" y="1615762"/>
                    </a:lnTo>
                    <a:lnTo>
                      <a:pt x="69270" y="1564096"/>
                    </a:lnTo>
                    <a:lnTo>
                      <a:pt x="106846" y="1535915"/>
                    </a:lnTo>
                    <a:lnTo>
                      <a:pt x="181998" y="1521822"/>
                    </a:lnTo>
                    <a:lnTo>
                      <a:pt x="214877" y="1550007"/>
                    </a:lnTo>
                    <a:lnTo>
                      <a:pt x="266544" y="1512431"/>
                    </a:lnTo>
                    <a:lnTo>
                      <a:pt x="266544" y="1413793"/>
                    </a:lnTo>
                    <a:lnTo>
                      <a:pt x="224271" y="1371519"/>
                    </a:lnTo>
                    <a:lnTo>
                      <a:pt x="177301" y="1399703"/>
                    </a:lnTo>
                    <a:lnTo>
                      <a:pt x="153816" y="1366823"/>
                    </a:lnTo>
                    <a:lnTo>
                      <a:pt x="125634" y="1221217"/>
                    </a:lnTo>
                    <a:lnTo>
                      <a:pt x="130331" y="1164853"/>
                    </a:lnTo>
                    <a:lnTo>
                      <a:pt x="112588" y="1080569"/>
                    </a:lnTo>
                    <a:lnTo>
                      <a:pt x="167907" y="1032164"/>
                    </a:lnTo>
                    <a:lnTo>
                      <a:pt x="125634" y="986367"/>
                    </a:lnTo>
                    <a:lnTo>
                      <a:pt x="167907" y="915912"/>
                    </a:lnTo>
                    <a:lnTo>
                      <a:pt x="167907" y="778527"/>
                    </a:lnTo>
                    <a:lnTo>
                      <a:pt x="153816" y="767958"/>
                    </a:lnTo>
                    <a:lnTo>
                      <a:pt x="164385" y="736252"/>
                    </a:lnTo>
                    <a:lnTo>
                      <a:pt x="111543" y="648184"/>
                    </a:lnTo>
                    <a:lnTo>
                      <a:pt x="115067" y="595343"/>
                    </a:lnTo>
                    <a:lnTo>
                      <a:pt x="174952" y="528410"/>
                    </a:lnTo>
                    <a:lnTo>
                      <a:pt x="174952" y="493184"/>
                    </a:lnTo>
                    <a:lnTo>
                      <a:pt x="86885" y="482615"/>
                    </a:lnTo>
                    <a:lnTo>
                      <a:pt x="122112" y="415683"/>
                    </a:lnTo>
                    <a:lnTo>
                      <a:pt x="146770" y="292388"/>
                    </a:lnTo>
                    <a:lnTo>
                      <a:pt x="167907" y="271252"/>
                    </a:lnTo>
                    <a:lnTo>
                      <a:pt x="139725" y="225456"/>
                    </a:lnTo>
                    <a:lnTo>
                      <a:pt x="146770" y="193751"/>
                    </a:lnTo>
                    <a:lnTo>
                      <a:pt x="189044" y="169092"/>
                    </a:lnTo>
                    <a:lnTo>
                      <a:pt x="217226" y="155001"/>
                    </a:lnTo>
                    <a:lnTo>
                      <a:pt x="199613" y="98637"/>
                    </a:lnTo>
                    <a:lnTo>
                      <a:pt x="224271" y="73979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823734F-8E54-4DB9-9B90-1D8AD96EADC9}"/>
                  </a:ext>
                </a:extLst>
              </p:cNvPr>
              <p:cNvSpPr/>
              <p:nvPr/>
            </p:nvSpPr>
            <p:spPr>
              <a:xfrm>
                <a:off x="996756" y="3980849"/>
                <a:ext cx="1484861" cy="2136774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1DAE4D2-15B2-31BF-57DC-96DB76BBAEF8}"/>
                  </a:ext>
                </a:extLst>
              </p:cNvPr>
              <p:cNvSpPr/>
              <p:nvPr/>
            </p:nvSpPr>
            <p:spPr>
              <a:xfrm>
                <a:off x="1530944" y="3732181"/>
                <a:ext cx="1622644" cy="1194756"/>
              </a:xfrm>
              <a:custGeom>
                <a:avLst/>
                <a:gdLst>
                  <a:gd name="connsiteX0" fmla="*/ 0 w 1622644"/>
                  <a:gd name="connsiteY0" fmla="*/ 0 h 1194756"/>
                  <a:gd name="connsiteX1" fmla="*/ 1186099 w 1622644"/>
                  <a:gd name="connsiteY1" fmla="*/ 0 h 1194756"/>
                  <a:gd name="connsiteX2" fmla="*/ 1140194 w 1622644"/>
                  <a:gd name="connsiteY2" fmla="*/ 229528 h 1194756"/>
                  <a:gd name="connsiteX3" fmla="*/ 1100739 w 1622644"/>
                  <a:gd name="connsiteY3" fmla="*/ 263346 h 1194756"/>
                  <a:gd name="connsiteX4" fmla="*/ 1151467 w 1622644"/>
                  <a:gd name="connsiteY4" fmla="*/ 364801 h 1194756"/>
                  <a:gd name="connsiteX5" fmla="*/ 1128921 w 1622644"/>
                  <a:gd name="connsiteY5" fmla="*/ 415528 h 1194756"/>
                  <a:gd name="connsiteX6" fmla="*/ 1168376 w 1622644"/>
                  <a:gd name="connsiteY6" fmla="*/ 432437 h 1194756"/>
                  <a:gd name="connsiteX7" fmla="*/ 1190921 w 1622644"/>
                  <a:gd name="connsiteY7" fmla="*/ 483164 h 1194756"/>
                  <a:gd name="connsiteX8" fmla="*/ 1236012 w 1622644"/>
                  <a:gd name="connsiteY8" fmla="*/ 533892 h 1194756"/>
                  <a:gd name="connsiteX9" fmla="*/ 1207830 w 1622644"/>
                  <a:gd name="connsiteY9" fmla="*/ 686074 h 1194756"/>
                  <a:gd name="connsiteX10" fmla="*/ 1275467 w 1622644"/>
                  <a:gd name="connsiteY10" fmla="*/ 736801 h 1194756"/>
                  <a:gd name="connsiteX11" fmla="*/ 1365649 w 1622644"/>
                  <a:gd name="connsiteY11" fmla="*/ 702983 h 1194756"/>
                  <a:gd name="connsiteX12" fmla="*/ 1371285 w 1622644"/>
                  <a:gd name="connsiteY12" fmla="*/ 776256 h 1194756"/>
                  <a:gd name="connsiteX13" fmla="*/ 1444558 w 1622644"/>
                  <a:gd name="connsiteY13" fmla="*/ 804438 h 1194756"/>
                  <a:gd name="connsiteX14" fmla="*/ 1523468 w 1622644"/>
                  <a:gd name="connsiteY14" fmla="*/ 832620 h 1194756"/>
                  <a:gd name="connsiteX15" fmla="*/ 1523468 w 1622644"/>
                  <a:gd name="connsiteY15" fmla="*/ 866438 h 1194756"/>
                  <a:gd name="connsiteX16" fmla="*/ 1557286 w 1622644"/>
                  <a:gd name="connsiteY16" fmla="*/ 888983 h 1194756"/>
                  <a:gd name="connsiteX17" fmla="*/ 1534740 w 1622644"/>
                  <a:gd name="connsiteY17" fmla="*/ 922802 h 1194756"/>
                  <a:gd name="connsiteX18" fmla="*/ 1562922 w 1622644"/>
                  <a:gd name="connsiteY18" fmla="*/ 984802 h 1194756"/>
                  <a:gd name="connsiteX19" fmla="*/ 1572585 w 1622644"/>
                  <a:gd name="connsiteY19" fmla="*/ 980775 h 1194756"/>
                  <a:gd name="connsiteX20" fmla="*/ 1608013 w 1622644"/>
                  <a:gd name="connsiteY20" fmla="*/ 1007347 h 1194756"/>
                  <a:gd name="connsiteX21" fmla="*/ 1591104 w 1622644"/>
                  <a:gd name="connsiteY21" fmla="*/ 1046802 h 1194756"/>
                  <a:gd name="connsiteX22" fmla="*/ 1620324 w 1622644"/>
                  <a:gd name="connsiteY22" fmla="*/ 1109418 h 1194756"/>
                  <a:gd name="connsiteX23" fmla="*/ 1621884 w 1622644"/>
                  <a:gd name="connsiteY23" fmla="*/ 1106690 h 1194756"/>
                  <a:gd name="connsiteX24" fmla="*/ 1622644 w 1622644"/>
                  <a:gd name="connsiteY24" fmla="*/ 1108212 h 1194756"/>
                  <a:gd name="connsiteX25" fmla="*/ 1581240 w 1622644"/>
                  <a:gd name="connsiteY25" fmla="*/ 1180667 h 1194756"/>
                  <a:gd name="connsiteX26" fmla="*/ 1546013 w 1622644"/>
                  <a:gd name="connsiteY26" fmla="*/ 1184189 h 1194756"/>
                  <a:gd name="connsiteX27" fmla="*/ 1524876 w 1622644"/>
                  <a:gd name="connsiteY27" fmla="*/ 1173620 h 1194756"/>
                  <a:gd name="connsiteX28" fmla="*/ 1472036 w 1622644"/>
                  <a:gd name="connsiteY28" fmla="*/ 1170098 h 1194756"/>
                  <a:gd name="connsiteX29" fmla="*/ 1454423 w 1622644"/>
                  <a:gd name="connsiteY29" fmla="*/ 1110210 h 1194756"/>
                  <a:gd name="connsiteX30" fmla="*/ 1412148 w 1622644"/>
                  <a:gd name="connsiteY30" fmla="*/ 1099643 h 1194756"/>
                  <a:gd name="connsiteX31" fmla="*/ 1345217 w 1622644"/>
                  <a:gd name="connsiteY31" fmla="*/ 1106690 h 1194756"/>
                  <a:gd name="connsiteX32" fmla="*/ 1309989 w 1622644"/>
                  <a:gd name="connsiteY32" fmla="*/ 1082029 h 1194756"/>
                  <a:gd name="connsiteX33" fmla="*/ 1257149 w 1622644"/>
                  <a:gd name="connsiteY33" fmla="*/ 1184189 h 1194756"/>
                  <a:gd name="connsiteX34" fmla="*/ 1133853 w 1622644"/>
                  <a:gd name="connsiteY34" fmla="*/ 1194756 h 1194756"/>
                  <a:gd name="connsiteX35" fmla="*/ 1073966 w 1622644"/>
                  <a:gd name="connsiteY35" fmla="*/ 1163053 h 1194756"/>
                  <a:gd name="connsiteX36" fmla="*/ 947149 w 1622644"/>
                  <a:gd name="connsiteY36" fmla="*/ 1131348 h 1194756"/>
                  <a:gd name="connsiteX37" fmla="*/ 936580 w 1622644"/>
                  <a:gd name="connsiteY37" fmla="*/ 1092597 h 1194756"/>
                  <a:gd name="connsiteX38" fmla="*/ 911921 w 1622644"/>
                  <a:gd name="connsiteY38" fmla="*/ 1074984 h 1194756"/>
                  <a:gd name="connsiteX39" fmla="*/ 888202 w 1622644"/>
                  <a:gd name="connsiteY39" fmla="*/ 1007219 h 1194756"/>
                  <a:gd name="connsiteX40" fmla="*/ 950670 w 1622644"/>
                  <a:gd name="connsiteY40" fmla="*/ 930552 h 1194756"/>
                  <a:gd name="connsiteX41" fmla="*/ 844990 w 1622644"/>
                  <a:gd name="connsiteY41" fmla="*/ 810778 h 1194756"/>
                  <a:gd name="connsiteX42" fmla="*/ 809760 w 1622644"/>
                  <a:gd name="connsiteY42" fmla="*/ 800210 h 1194756"/>
                  <a:gd name="connsiteX43" fmla="*/ 809760 w 1622644"/>
                  <a:gd name="connsiteY43" fmla="*/ 768507 h 1194756"/>
                  <a:gd name="connsiteX44" fmla="*/ 781578 w 1622644"/>
                  <a:gd name="connsiteY44" fmla="*/ 750892 h 1194756"/>
                  <a:gd name="connsiteX45" fmla="*/ 788626 w 1622644"/>
                  <a:gd name="connsiteY45" fmla="*/ 691006 h 1194756"/>
                  <a:gd name="connsiteX46" fmla="*/ 714646 w 1622644"/>
                  <a:gd name="connsiteY46" fmla="*/ 627598 h 1194756"/>
                  <a:gd name="connsiteX47" fmla="*/ 714646 w 1622644"/>
                  <a:gd name="connsiteY47" fmla="*/ 602937 h 1194756"/>
                  <a:gd name="connsiteX48" fmla="*/ 689988 w 1622644"/>
                  <a:gd name="connsiteY48" fmla="*/ 574755 h 1194756"/>
                  <a:gd name="connsiteX49" fmla="*/ 605442 w 1622644"/>
                  <a:gd name="connsiteY49" fmla="*/ 585323 h 1194756"/>
                  <a:gd name="connsiteX50" fmla="*/ 644193 w 1622644"/>
                  <a:gd name="connsiteY50" fmla="*/ 486688 h 1194756"/>
                  <a:gd name="connsiteX51" fmla="*/ 605442 w 1622644"/>
                  <a:gd name="connsiteY51" fmla="*/ 469074 h 1194756"/>
                  <a:gd name="connsiteX52" fmla="*/ 580784 w 1622644"/>
                  <a:gd name="connsiteY52" fmla="*/ 486688 h 1194756"/>
                  <a:gd name="connsiteX53" fmla="*/ 556123 w 1622644"/>
                  <a:gd name="connsiteY53" fmla="*/ 462027 h 1194756"/>
                  <a:gd name="connsiteX54" fmla="*/ 527941 w 1622644"/>
                  <a:gd name="connsiteY54" fmla="*/ 490209 h 1194756"/>
                  <a:gd name="connsiteX55" fmla="*/ 538510 w 1622644"/>
                  <a:gd name="connsiteY55" fmla="*/ 525437 h 1194756"/>
                  <a:gd name="connsiteX56" fmla="*/ 510328 w 1622644"/>
                  <a:gd name="connsiteY56" fmla="*/ 532483 h 1194756"/>
                  <a:gd name="connsiteX57" fmla="*/ 517373 w 1622644"/>
                  <a:gd name="connsiteY57" fmla="*/ 564188 h 1194756"/>
                  <a:gd name="connsiteX58" fmla="*/ 559647 w 1622644"/>
                  <a:gd name="connsiteY58" fmla="*/ 571234 h 1194756"/>
                  <a:gd name="connsiteX59" fmla="*/ 549078 w 1622644"/>
                  <a:gd name="connsiteY59" fmla="*/ 620551 h 1194756"/>
                  <a:gd name="connsiteX60" fmla="*/ 478625 w 1622644"/>
                  <a:gd name="connsiteY60" fmla="*/ 609983 h 1194756"/>
                  <a:gd name="connsiteX61" fmla="*/ 401124 w 1622644"/>
                  <a:gd name="connsiteY61" fmla="*/ 557142 h 1194756"/>
                  <a:gd name="connsiteX62" fmla="*/ 341236 w 1622644"/>
                  <a:gd name="connsiteY62" fmla="*/ 539528 h 1194756"/>
                  <a:gd name="connsiteX63" fmla="*/ 362374 w 1622644"/>
                  <a:gd name="connsiteY63" fmla="*/ 426801 h 1194756"/>
                  <a:gd name="connsiteX64" fmla="*/ 235554 w 1622644"/>
                  <a:gd name="connsiteY64" fmla="*/ 363392 h 1194756"/>
                  <a:gd name="connsiteX65" fmla="*/ 203851 w 1622644"/>
                  <a:gd name="connsiteY65" fmla="*/ 373961 h 1194756"/>
                  <a:gd name="connsiteX66" fmla="*/ 186238 w 1622644"/>
                  <a:gd name="connsiteY66" fmla="*/ 359868 h 1194756"/>
                  <a:gd name="connsiteX67" fmla="*/ 129874 w 1622644"/>
                  <a:gd name="connsiteY67" fmla="*/ 363392 h 1194756"/>
                  <a:gd name="connsiteX68" fmla="*/ 98168 w 1622644"/>
                  <a:gd name="connsiteY68" fmla="*/ 338733 h 1194756"/>
                  <a:gd name="connsiteX69" fmla="*/ 112260 w 1622644"/>
                  <a:gd name="connsiteY69" fmla="*/ 314073 h 1194756"/>
                  <a:gd name="connsiteX70" fmla="*/ 101692 w 1622644"/>
                  <a:gd name="connsiteY70" fmla="*/ 257709 h 1194756"/>
                  <a:gd name="connsiteX71" fmla="*/ 78593 w 1622644"/>
                  <a:gd name="connsiteY71" fmla="*/ 248672 h 1194756"/>
                  <a:gd name="connsiteX72" fmla="*/ 80555 w 1622644"/>
                  <a:gd name="connsiteY72" fmla="*/ 248316 h 1194756"/>
                  <a:gd name="connsiteX73" fmla="*/ 151009 w 1622644"/>
                  <a:gd name="connsiteY73" fmla="*/ 159073 h 1194756"/>
                  <a:gd name="connsiteX74" fmla="*/ 127525 w 1622644"/>
                  <a:gd name="connsiteY74" fmla="*/ 83921 h 1194756"/>
                  <a:gd name="connsiteX75" fmla="*/ 141615 w 1622644"/>
                  <a:gd name="connsiteY75" fmla="*/ 32254 h 1194756"/>
                  <a:gd name="connsiteX76" fmla="*/ 10100 w 1622644"/>
                  <a:gd name="connsiteY76" fmla="*/ 13467 h 1194756"/>
                  <a:gd name="connsiteX0" fmla="*/ 0 w 1622644"/>
                  <a:gd name="connsiteY0" fmla="*/ 93632 h 1288388"/>
                  <a:gd name="connsiteX1" fmla="*/ 836019 w 1622644"/>
                  <a:gd name="connsiteY1" fmla="*/ 2 h 1288388"/>
                  <a:gd name="connsiteX2" fmla="*/ 1186099 w 1622644"/>
                  <a:gd name="connsiteY2" fmla="*/ 93632 h 1288388"/>
                  <a:gd name="connsiteX3" fmla="*/ 1140194 w 1622644"/>
                  <a:gd name="connsiteY3" fmla="*/ 323160 h 1288388"/>
                  <a:gd name="connsiteX4" fmla="*/ 1100739 w 1622644"/>
                  <a:gd name="connsiteY4" fmla="*/ 356978 h 1288388"/>
                  <a:gd name="connsiteX5" fmla="*/ 1151467 w 1622644"/>
                  <a:gd name="connsiteY5" fmla="*/ 458433 h 1288388"/>
                  <a:gd name="connsiteX6" fmla="*/ 1128921 w 1622644"/>
                  <a:gd name="connsiteY6" fmla="*/ 509160 h 1288388"/>
                  <a:gd name="connsiteX7" fmla="*/ 1168376 w 1622644"/>
                  <a:gd name="connsiteY7" fmla="*/ 526069 h 1288388"/>
                  <a:gd name="connsiteX8" fmla="*/ 1190921 w 1622644"/>
                  <a:gd name="connsiteY8" fmla="*/ 576796 h 1288388"/>
                  <a:gd name="connsiteX9" fmla="*/ 1236012 w 1622644"/>
                  <a:gd name="connsiteY9" fmla="*/ 627524 h 1288388"/>
                  <a:gd name="connsiteX10" fmla="*/ 1207830 w 1622644"/>
                  <a:gd name="connsiteY10" fmla="*/ 779706 h 1288388"/>
                  <a:gd name="connsiteX11" fmla="*/ 1275467 w 1622644"/>
                  <a:gd name="connsiteY11" fmla="*/ 830433 h 1288388"/>
                  <a:gd name="connsiteX12" fmla="*/ 1365649 w 1622644"/>
                  <a:gd name="connsiteY12" fmla="*/ 796615 h 1288388"/>
                  <a:gd name="connsiteX13" fmla="*/ 1371285 w 1622644"/>
                  <a:gd name="connsiteY13" fmla="*/ 869888 h 1288388"/>
                  <a:gd name="connsiteX14" fmla="*/ 1444558 w 1622644"/>
                  <a:gd name="connsiteY14" fmla="*/ 898070 h 1288388"/>
                  <a:gd name="connsiteX15" fmla="*/ 1523468 w 1622644"/>
                  <a:gd name="connsiteY15" fmla="*/ 926252 h 1288388"/>
                  <a:gd name="connsiteX16" fmla="*/ 1523468 w 1622644"/>
                  <a:gd name="connsiteY16" fmla="*/ 960070 h 1288388"/>
                  <a:gd name="connsiteX17" fmla="*/ 1557286 w 1622644"/>
                  <a:gd name="connsiteY17" fmla="*/ 982615 h 1288388"/>
                  <a:gd name="connsiteX18" fmla="*/ 1534740 w 1622644"/>
                  <a:gd name="connsiteY18" fmla="*/ 1016434 h 1288388"/>
                  <a:gd name="connsiteX19" fmla="*/ 1562922 w 1622644"/>
                  <a:gd name="connsiteY19" fmla="*/ 1078434 h 1288388"/>
                  <a:gd name="connsiteX20" fmla="*/ 1572585 w 1622644"/>
                  <a:gd name="connsiteY20" fmla="*/ 1074407 h 1288388"/>
                  <a:gd name="connsiteX21" fmla="*/ 1608013 w 1622644"/>
                  <a:gd name="connsiteY21" fmla="*/ 1100979 h 1288388"/>
                  <a:gd name="connsiteX22" fmla="*/ 1591104 w 1622644"/>
                  <a:gd name="connsiteY22" fmla="*/ 1140434 h 1288388"/>
                  <a:gd name="connsiteX23" fmla="*/ 1620324 w 1622644"/>
                  <a:gd name="connsiteY23" fmla="*/ 1203050 h 1288388"/>
                  <a:gd name="connsiteX24" fmla="*/ 1621884 w 1622644"/>
                  <a:gd name="connsiteY24" fmla="*/ 1200322 h 1288388"/>
                  <a:gd name="connsiteX25" fmla="*/ 1622644 w 1622644"/>
                  <a:gd name="connsiteY25" fmla="*/ 1201844 h 1288388"/>
                  <a:gd name="connsiteX26" fmla="*/ 1581240 w 1622644"/>
                  <a:gd name="connsiteY26" fmla="*/ 1274299 h 1288388"/>
                  <a:gd name="connsiteX27" fmla="*/ 1546013 w 1622644"/>
                  <a:gd name="connsiteY27" fmla="*/ 1277821 h 1288388"/>
                  <a:gd name="connsiteX28" fmla="*/ 1524876 w 1622644"/>
                  <a:gd name="connsiteY28" fmla="*/ 1267252 h 1288388"/>
                  <a:gd name="connsiteX29" fmla="*/ 1472036 w 1622644"/>
                  <a:gd name="connsiteY29" fmla="*/ 1263730 h 1288388"/>
                  <a:gd name="connsiteX30" fmla="*/ 1454423 w 1622644"/>
                  <a:gd name="connsiteY30" fmla="*/ 1203842 h 1288388"/>
                  <a:gd name="connsiteX31" fmla="*/ 1412148 w 1622644"/>
                  <a:gd name="connsiteY31" fmla="*/ 1193275 h 1288388"/>
                  <a:gd name="connsiteX32" fmla="*/ 1345217 w 1622644"/>
                  <a:gd name="connsiteY32" fmla="*/ 1200322 h 1288388"/>
                  <a:gd name="connsiteX33" fmla="*/ 1309989 w 1622644"/>
                  <a:gd name="connsiteY33" fmla="*/ 1175661 h 1288388"/>
                  <a:gd name="connsiteX34" fmla="*/ 1257149 w 1622644"/>
                  <a:gd name="connsiteY34" fmla="*/ 1277821 h 1288388"/>
                  <a:gd name="connsiteX35" fmla="*/ 1133853 w 1622644"/>
                  <a:gd name="connsiteY35" fmla="*/ 1288388 h 1288388"/>
                  <a:gd name="connsiteX36" fmla="*/ 1073966 w 1622644"/>
                  <a:gd name="connsiteY36" fmla="*/ 1256685 h 1288388"/>
                  <a:gd name="connsiteX37" fmla="*/ 947149 w 1622644"/>
                  <a:gd name="connsiteY37" fmla="*/ 1224980 h 1288388"/>
                  <a:gd name="connsiteX38" fmla="*/ 936580 w 1622644"/>
                  <a:gd name="connsiteY38" fmla="*/ 1186229 h 1288388"/>
                  <a:gd name="connsiteX39" fmla="*/ 911921 w 1622644"/>
                  <a:gd name="connsiteY39" fmla="*/ 1168616 h 1288388"/>
                  <a:gd name="connsiteX40" fmla="*/ 888202 w 1622644"/>
                  <a:gd name="connsiteY40" fmla="*/ 1100851 h 1288388"/>
                  <a:gd name="connsiteX41" fmla="*/ 950670 w 1622644"/>
                  <a:gd name="connsiteY41" fmla="*/ 1024184 h 1288388"/>
                  <a:gd name="connsiteX42" fmla="*/ 844990 w 1622644"/>
                  <a:gd name="connsiteY42" fmla="*/ 904410 h 1288388"/>
                  <a:gd name="connsiteX43" fmla="*/ 809760 w 1622644"/>
                  <a:gd name="connsiteY43" fmla="*/ 893842 h 1288388"/>
                  <a:gd name="connsiteX44" fmla="*/ 809760 w 1622644"/>
                  <a:gd name="connsiteY44" fmla="*/ 862139 h 1288388"/>
                  <a:gd name="connsiteX45" fmla="*/ 781578 w 1622644"/>
                  <a:gd name="connsiteY45" fmla="*/ 844524 h 1288388"/>
                  <a:gd name="connsiteX46" fmla="*/ 788626 w 1622644"/>
                  <a:gd name="connsiteY46" fmla="*/ 784638 h 1288388"/>
                  <a:gd name="connsiteX47" fmla="*/ 714646 w 1622644"/>
                  <a:gd name="connsiteY47" fmla="*/ 721230 h 1288388"/>
                  <a:gd name="connsiteX48" fmla="*/ 714646 w 1622644"/>
                  <a:gd name="connsiteY48" fmla="*/ 696569 h 1288388"/>
                  <a:gd name="connsiteX49" fmla="*/ 689988 w 1622644"/>
                  <a:gd name="connsiteY49" fmla="*/ 668387 h 1288388"/>
                  <a:gd name="connsiteX50" fmla="*/ 605442 w 1622644"/>
                  <a:gd name="connsiteY50" fmla="*/ 678955 h 1288388"/>
                  <a:gd name="connsiteX51" fmla="*/ 644193 w 1622644"/>
                  <a:gd name="connsiteY51" fmla="*/ 580320 h 1288388"/>
                  <a:gd name="connsiteX52" fmla="*/ 605442 w 1622644"/>
                  <a:gd name="connsiteY52" fmla="*/ 562706 h 1288388"/>
                  <a:gd name="connsiteX53" fmla="*/ 580784 w 1622644"/>
                  <a:gd name="connsiteY53" fmla="*/ 580320 h 1288388"/>
                  <a:gd name="connsiteX54" fmla="*/ 556123 w 1622644"/>
                  <a:gd name="connsiteY54" fmla="*/ 555659 h 1288388"/>
                  <a:gd name="connsiteX55" fmla="*/ 527941 w 1622644"/>
                  <a:gd name="connsiteY55" fmla="*/ 583841 h 1288388"/>
                  <a:gd name="connsiteX56" fmla="*/ 538510 w 1622644"/>
                  <a:gd name="connsiteY56" fmla="*/ 619069 h 1288388"/>
                  <a:gd name="connsiteX57" fmla="*/ 510328 w 1622644"/>
                  <a:gd name="connsiteY57" fmla="*/ 626115 h 1288388"/>
                  <a:gd name="connsiteX58" fmla="*/ 517373 w 1622644"/>
                  <a:gd name="connsiteY58" fmla="*/ 657820 h 1288388"/>
                  <a:gd name="connsiteX59" fmla="*/ 559647 w 1622644"/>
                  <a:gd name="connsiteY59" fmla="*/ 664866 h 1288388"/>
                  <a:gd name="connsiteX60" fmla="*/ 549078 w 1622644"/>
                  <a:gd name="connsiteY60" fmla="*/ 714183 h 1288388"/>
                  <a:gd name="connsiteX61" fmla="*/ 478625 w 1622644"/>
                  <a:gd name="connsiteY61" fmla="*/ 703615 h 1288388"/>
                  <a:gd name="connsiteX62" fmla="*/ 401124 w 1622644"/>
                  <a:gd name="connsiteY62" fmla="*/ 650774 h 1288388"/>
                  <a:gd name="connsiteX63" fmla="*/ 341236 w 1622644"/>
                  <a:gd name="connsiteY63" fmla="*/ 633160 h 1288388"/>
                  <a:gd name="connsiteX64" fmla="*/ 362374 w 1622644"/>
                  <a:gd name="connsiteY64" fmla="*/ 520433 h 1288388"/>
                  <a:gd name="connsiteX65" fmla="*/ 235554 w 1622644"/>
                  <a:gd name="connsiteY65" fmla="*/ 457024 h 1288388"/>
                  <a:gd name="connsiteX66" fmla="*/ 203851 w 1622644"/>
                  <a:gd name="connsiteY66" fmla="*/ 467593 h 1288388"/>
                  <a:gd name="connsiteX67" fmla="*/ 186238 w 1622644"/>
                  <a:gd name="connsiteY67" fmla="*/ 453500 h 1288388"/>
                  <a:gd name="connsiteX68" fmla="*/ 129874 w 1622644"/>
                  <a:gd name="connsiteY68" fmla="*/ 457024 h 1288388"/>
                  <a:gd name="connsiteX69" fmla="*/ 98168 w 1622644"/>
                  <a:gd name="connsiteY69" fmla="*/ 432365 h 1288388"/>
                  <a:gd name="connsiteX70" fmla="*/ 112260 w 1622644"/>
                  <a:gd name="connsiteY70" fmla="*/ 407705 h 1288388"/>
                  <a:gd name="connsiteX71" fmla="*/ 101692 w 1622644"/>
                  <a:gd name="connsiteY71" fmla="*/ 351341 h 1288388"/>
                  <a:gd name="connsiteX72" fmla="*/ 78593 w 1622644"/>
                  <a:gd name="connsiteY72" fmla="*/ 342304 h 1288388"/>
                  <a:gd name="connsiteX73" fmla="*/ 80555 w 1622644"/>
                  <a:gd name="connsiteY73" fmla="*/ 341948 h 1288388"/>
                  <a:gd name="connsiteX74" fmla="*/ 151009 w 1622644"/>
                  <a:gd name="connsiteY74" fmla="*/ 252705 h 1288388"/>
                  <a:gd name="connsiteX75" fmla="*/ 127525 w 1622644"/>
                  <a:gd name="connsiteY75" fmla="*/ 177553 h 1288388"/>
                  <a:gd name="connsiteX76" fmla="*/ 141615 w 1622644"/>
                  <a:gd name="connsiteY76" fmla="*/ 125886 h 1288388"/>
                  <a:gd name="connsiteX77" fmla="*/ 10100 w 1622644"/>
                  <a:gd name="connsiteY77" fmla="*/ 107099 h 1288388"/>
                  <a:gd name="connsiteX78" fmla="*/ 0 w 1622644"/>
                  <a:gd name="connsiteY78" fmla="*/ 93632 h 1288388"/>
                  <a:gd name="connsiteX0" fmla="*/ 836019 w 1622644"/>
                  <a:gd name="connsiteY0" fmla="*/ 0 h 1288386"/>
                  <a:gd name="connsiteX1" fmla="*/ 1186099 w 1622644"/>
                  <a:gd name="connsiteY1" fmla="*/ 93630 h 1288386"/>
                  <a:gd name="connsiteX2" fmla="*/ 1140194 w 1622644"/>
                  <a:gd name="connsiteY2" fmla="*/ 323158 h 1288386"/>
                  <a:gd name="connsiteX3" fmla="*/ 1100739 w 1622644"/>
                  <a:gd name="connsiteY3" fmla="*/ 356976 h 1288386"/>
                  <a:gd name="connsiteX4" fmla="*/ 1151467 w 1622644"/>
                  <a:gd name="connsiteY4" fmla="*/ 458431 h 1288386"/>
                  <a:gd name="connsiteX5" fmla="*/ 1128921 w 1622644"/>
                  <a:gd name="connsiteY5" fmla="*/ 509158 h 1288386"/>
                  <a:gd name="connsiteX6" fmla="*/ 1168376 w 1622644"/>
                  <a:gd name="connsiteY6" fmla="*/ 526067 h 1288386"/>
                  <a:gd name="connsiteX7" fmla="*/ 1190921 w 1622644"/>
                  <a:gd name="connsiteY7" fmla="*/ 576794 h 1288386"/>
                  <a:gd name="connsiteX8" fmla="*/ 1236012 w 1622644"/>
                  <a:gd name="connsiteY8" fmla="*/ 627522 h 1288386"/>
                  <a:gd name="connsiteX9" fmla="*/ 1207830 w 1622644"/>
                  <a:gd name="connsiteY9" fmla="*/ 779704 h 1288386"/>
                  <a:gd name="connsiteX10" fmla="*/ 1275467 w 1622644"/>
                  <a:gd name="connsiteY10" fmla="*/ 830431 h 1288386"/>
                  <a:gd name="connsiteX11" fmla="*/ 1365649 w 1622644"/>
                  <a:gd name="connsiteY11" fmla="*/ 796613 h 1288386"/>
                  <a:gd name="connsiteX12" fmla="*/ 1371285 w 1622644"/>
                  <a:gd name="connsiteY12" fmla="*/ 869886 h 1288386"/>
                  <a:gd name="connsiteX13" fmla="*/ 1444558 w 1622644"/>
                  <a:gd name="connsiteY13" fmla="*/ 898068 h 1288386"/>
                  <a:gd name="connsiteX14" fmla="*/ 1523468 w 1622644"/>
                  <a:gd name="connsiteY14" fmla="*/ 926250 h 1288386"/>
                  <a:gd name="connsiteX15" fmla="*/ 1523468 w 1622644"/>
                  <a:gd name="connsiteY15" fmla="*/ 960068 h 1288386"/>
                  <a:gd name="connsiteX16" fmla="*/ 1557286 w 1622644"/>
                  <a:gd name="connsiteY16" fmla="*/ 982613 h 1288386"/>
                  <a:gd name="connsiteX17" fmla="*/ 1534740 w 1622644"/>
                  <a:gd name="connsiteY17" fmla="*/ 1016432 h 1288386"/>
                  <a:gd name="connsiteX18" fmla="*/ 1562922 w 1622644"/>
                  <a:gd name="connsiteY18" fmla="*/ 1078432 h 1288386"/>
                  <a:gd name="connsiteX19" fmla="*/ 1572585 w 1622644"/>
                  <a:gd name="connsiteY19" fmla="*/ 1074405 h 1288386"/>
                  <a:gd name="connsiteX20" fmla="*/ 1608013 w 1622644"/>
                  <a:gd name="connsiteY20" fmla="*/ 1100977 h 1288386"/>
                  <a:gd name="connsiteX21" fmla="*/ 1591104 w 1622644"/>
                  <a:gd name="connsiteY21" fmla="*/ 1140432 h 1288386"/>
                  <a:gd name="connsiteX22" fmla="*/ 1620324 w 1622644"/>
                  <a:gd name="connsiteY22" fmla="*/ 1203048 h 1288386"/>
                  <a:gd name="connsiteX23" fmla="*/ 1621884 w 1622644"/>
                  <a:gd name="connsiteY23" fmla="*/ 1200320 h 1288386"/>
                  <a:gd name="connsiteX24" fmla="*/ 1622644 w 1622644"/>
                  <a:gd name="connsiteY24" fmla="*/ 1201842 h 1288386"/>
                  <a:gd name="connsiteX25" fmla="*/ 1581240 w 1622644"/>
                  <a:gd name="connsiteY25" fmla="*/ 1274297 h 1288386"/>
                  <a:gd name="connsiteX26" fmla="*/ 1546013 w 1622644"/>
                  <a:gd name="connsiteY26" fmla="*/ 1277819 h 1288386"/>
                  <a:gd name="connsiteX27" fmla="*/ 1524876 w 1622644"/>
                  <a:gd name="connsiteY27" fmla="*/ 1267250 h 1288386"/>
                  <a:gd name="connsiteX28" fmla="*/ 1472036 w 1622644"/>
                  <a:gd name="connsiteY28" fmla="*/ 1263728 h 1288386"/>
                  <a:gd name="connsiteX29" fmla="*/ 1454423 w 1622644"/>
                  <a:gd name="connsiteY29" fmla="*/ 1203840 h 1288386"/>
                  <a:gd name="connsiteX30" fmla="*/ 1412148 w 1622644"/>
                  <a:gd name="connsiteY30" fmla="*/ 1193273 h 1288386"/>
                  <a:gd name="connsiteX31" fmla="*/ 1345217 w 1622644"/>
                  <a:gd name="connsiteY31" fmla="*/ 1200320 h 1288386"/>
                  <a:gd name="connsiteX32" fmla="*/ 1309989 w 1622644"/>
                  <a:gd name="connsiteY32" fmla="*/ 1175659 h 1288386"/>
                  <a:gd name="connsiteX33" fmla="*/ 1257149 w 1622644"/>
                  <a:gd name="connsiteY33" fmla="*/ 1277819 h 1288386"/>
                  <a:gd name="connsiteX34" fmla="*/ 1133853 w 1622644"/>
                  <a:gd name="connsiteY34" fmla="*/ 1288386 h 1288386"/>
                  <a:gd name="connsiteX35" fmla="*/ 1073966 w 1622644"/>
                  <a:gd name="connsiteY35" fmla="*/ 1256683 h 1288386"/>
                  <a:gd name="connsiteX36" fmla="*/ 947149 w 1622644"/>
                  <a:gd name="connsiteY36" fmla="*/ 1224978 h 1288386"/>
                  <a:gd name="connsiteX37" fmla="*/ 936580 w 1622644"/>
                  <a:gd name="connsiteY37" fmla="*/ 1186227 h 1288386"/>
                  <a:gd name="connsiteX38" fmla="*/ 911921 w 1622644"/>
                  <a:gd name="connsiteY38" fmla="*/ 1168614 h 1288386"/>
                  <a:gd name="connsiteX39" fmla="*/ 888202 w 1622644"/>
                  <a:gd name="connsiteY39" fmla="*/ 1100849 h 1288386"/>
                  <a:gd name="connsiteX40" fmla="*/ 950670 w 1622644"/>
                  <a:gd name="connsiteY40" fmla="*/ 1024182 h 1288386"/>
                  <a:gd name="connsiteX41" fmla="*/ 844990 w 1622644"/>
                  <a:gd name="connsiteY41" fmla="*/ 904408 h 1288386"/>
                  <a:gd name="connsiteX42" fmla="*/ 809760 w 1622644"/>
                  <a:gd name="connsiteY42" fmla="*/ 893840 h 1288386"/>
                  <a:gd name="connsiteX43" fmla="*/ 809760 w 1622644"/>
                  <a:gd name="connsiteY43" fmla="*/ 862137 h 1288386"/>
                  <a:gd name="connsiteX44" fmla="*/ 781578 w 1622644"/>
                  <a:gd name="connsiteY44" fmla="*/ 844522 h 1288386"/>
                  <a:gd name="connsiteX45" fmla="*/ 788626 w 1622644"/>
                  <a:gd name="connsiteY45" fmla="*/ 784636 h 1288386"/>
                  <a:gd name="connsiteX46" fmla="*/ 714646 w 1622644"/>
                  <a:gd name="connsiteY46" fmla="*/ 721228 h 1288386"/>
                  <a:gd name="connsiteX47" fmla="*/ 714646 w 1622644"/>
                  <a:gd name="connsiteY47" fmla="*/ 696567 h 1288386"/>
                  <a:gd name="connsiteX48" fmla="*/ 689988 w 1622644"/>
                  <a:gd name="connsiteY48" fmla="*/ 668385 h 1288386"/>
                  <a:gd name="connsiteX49" fmla="*/ 605442 w 1622644"/>
                  <a:gd name="connsiteY49" fmla="*/ 678953 h 1288386"/>
                  <a:gd name="connsiteX50" fmla="*/ 644193 w 1622644"/>
                  <a:gd name="connsiteY50" fmla="*/ 580318 h 1288386"/>
                  <a:gd name="connsiteX51" fmla="*/ 605442 w 1622644"/>
                  <a:gd name="connsiteY51" fmla="*/ 562704 h 1288386"/>
                  <a:gd name="connsiteX52" fmla="*/ 580784 w 1622644"/>
                  <a:gd name="connsiteY52" fmla="*/ 580318 h 1288386"/>
                  <a:gd name="connsiteX53" fmla="*/ 556123 w 1622644"/>
                  <a:gd name="connsiteY53" fmla="*/ 555657 h 1288386"/>
                  <a:gd name="connsiteX54" fmla="*/ 527941 w 1622644"/>
                  <a:gd name="connsiteY54" fmla="*/ 583839 h 1288386"/>
                  <a:gd name="connsiteX55" fmla="*/ 538510 w 1622644"/>
                  <a:gd name="connsiteY55" fmla="*/ 619067 h 1288386"/>
                  <a:gd name="connsiteX56" fmla="*/ 510328 w 1622644"/>
                  <a:gd name="connsiteY56" fmla="*/ 626113 h 1288386"/>
                  <a:gd name="connsiteX57" fmla="*/ 517373 w 1622644"/>
                  <a:gd name="connsiteY57" fmla="*/ 657818 h 1288386"/>
                  <a:gd name="connsiteX58" fmla="*/ 559647 w 1622644"/>
                  <a:gd name="connsiteY58" fmla="*/ 664864 h 1288386"/>
                  <a:gd name="connsiteX59" fmla="*/ 549078 w 1622644"/>
                  <a:gd name="connsiteY59" fmla="*/ 714181 h 1288386"/>
                  <a:gd name="connsiteX60" fmla="*/ 478625 w 1622644"/>
                  <a:gd name="connsiteY60" fmla="*/ 703613 h 1288386"/>
                  <a:gd name="connsiteX61" fmla="*/ 401124 w 1622644"/>
                  <a:gd name="connsiteY61" fmla="*/ 650772 h 1288386"/>
                  <a:gd name="connsiteX62" fmla="*/ 341236 w 1622644"/>
                  <a:gd name="connsiteY62" fmla="*/ 633158 h 1288386"/>
                  <a:gd name="connsiteX63" fmla="*/ 362374 w 1622644"/>
                  <a:gd name="connsiteY63" fmla="*/ 520431 h 1288386"/>
                  <a:gd name="connsiteX64" fmla="*/ 235554 w 1622644"/>
                  <a:gd name="connsiteY64" fmla="*/ 457022 h 1288386"/>
                  <a:gd name="connsiteX65" fmla="*/ 203851 w 1622644"/>
                  <a:gd name="connsiteY65" fmla="*/ 467591 h 1288386"/>
                  <a:gd name="connsiteX66" fmla="*/ 186238 w 1622644"/>
                  <a:gd name="connsiteY66" fmla="*/ 453498 h 1288386"/>
                  <a:gd name="connsiteX67" fmla="*/ 129874 w 1622644"/>
                  <a:gd name="connsiteY67" fmla="*/ 457022 h 1288386"/>
                  <a:gd name="connsiteX68" fmla="*/ 98168 w 1622644"/>
                  <a:gd name="connsiteY68" fmla="*/ 432363 h 1288386"/>
                  <a:gd name="connsiteX69" fmla="*/ 112260 w 1622644"/>
                  <a:gd name="connsiteY69" fmla="*/ 407703 h 1288386"/>
                  <a:gd name="connsiteX70" fmla="*/ 101692 w 1622644"/>
                  <a:gd name="connsiteY70" fmla="*/ 351339 h 1288386"/>
                  <a:gd name="connsiteX71" fmla="*/ 78593 w 1622644"/>
                  <a:gd name="connsiteY71" fmla="*/ 342302 h 1288386"/>
                  <a:gd name="connsiteX72" fmla="*/ 80555 w 1622644"/>
                  <a:gd name="connsiteY72" fmla="*/ 341946 h 1288386"/>
                  <a:gd name="connsiteX73" fmla="*/ 151009 w 1622644"/>
                  <a:gd name="connsiteY73" fmla="*/ 252703 h 1288386"/>
                  <a:gd name="connsiteX74" fmla="*/ 127525 w 1622644"/>
                  <a:gd name="connsiteY74" fmla="*/ 177551 h 1288386"/>
                  <a:gd name="connsiteX75" fmla="*/ 141615 w 1622644"/>
                  <a:gd name="connsiteY75" fmla="*/ 125884 h 1288386"/>
                  <a:gd name="connsiteX76" fmla="*/ 10100 w 1622644"/>
                  <a:gd name="connsiteY76" fmla="*/ 107097 h 1288386"/>
                  <a:gd name="connsiteX77" fmla="*/ 0 w 1622644"/>
                  <a:gd name="connsiteY77" fmla="*/ 93630 h 1288386"/>
                  <a:gd name="connsiteX78" fmla="*/ 927459 w 1622644"/>
                  <a:gd name="connsiteY78" fmla="*/ 91440 h 1288386"/>
                  <a:gd name="connsiteX0" fmla="*/ 1186099 w 1622644"/>
                  <a:gd name="connsiteY0" fmla="*/ 42393 h 1237149"/>
                  <a:gd name="connsiteX1" fmla="*/ 1140194 w 1622644"/>
                  <a:gd name="connsiteY1" fmla="*/ 271921 h 1237149"/>
                  <a:gd name="connsiteX2" fmla="*/ 1100739 w 1622644"/>
                  <a:gd name="connsiteY2" fmla="*/ 305739 h 1237149"/>
                  <a:gd name="connsiteX3" fmla="*/ 1151467 w 1622644"/>
                  <a:gd name="connsiteY3" fmla="*/ 407194 h 1237149"/>
                  <a:gd name="connsiteX4" fmla="*/ 1128921 w 1622644"/>
                  <a:gd name="connsiteY4" fmla="*/ 457921 h 1237149"/>
                  <a:gd name="connsiteX5" fmla="*/ 1168376 w 1622644"/>
                  <a:gd name="connsiteY5" fmla="*/ 474830 h 1237149"/>
                  <a:gd name="connsiteX6" fmla="*/ 1190921 w 1622644"/>
                  <a:gd name="connsiteY6" fmla="*/ 525557 h 1237149"/>
                  <a:gd name="connsiteX7" fmla="*/ 1236012 w 1622644"/>
                  <a:gd name="connsiteY7" fmla="*/ 576285 h 1237149"/>
                  <a:gd name="connsiteX8" fmla="*/ 1207830 w 1622644"/>
                  <a:gd name="connsiteY8" fmla="*/ 728467 h 1237149"/>
                  <a:gd name="connsiteX9" fmla="*/ 1275467 w 1622644"/>
                  <a:gd name="connsiteY9" fmla="*/ 779194 h 1237149"/>
                  <a:gd name="connsiteX10" fmla="*/ 1365649 w 1622644"/>
                  <a:gd name="connsiteY10" fmla="*/ 745376 h 1237149"/>
                  <a:gd name="connsiteX11" fmla="*/ 1371285 w 1622644"/>
                  <a:gd name="connsiteY11" fmla="*/ 818649 h 1237149"/>
                  <a:gd name="connsiteX12" fmla="*/ 1444558 w 1622644"/>
                  <a:gd name="connsiteY12" fmla="*/ 846831 h 1237149"/>
                  <a:gd name="connsiteX13" fmla="*/ 1523468 w 1622644"/>
                  <a:gd name="connsiteY13" fmla="*/ 875013 h 1237149"/>
                  <a:gd name="connsiteX14" fmla="*/ 1523468 w 1622644"/>
                  <a:gd name="connsiteY14" fmla="*/ 908831 h 1237149"/>
                  <a:gd name="connsiteX15" fmla="*/ 1557286 w 1622644"/>
                  <a:gd name="connsiteY15" fmla="*/ 931376 h 1237149"/>
                  <a:gd name="connsiteX16" fmla="*/ 1534740 w 1622644"/>
                  <a:gd name="connsiteY16" fmla="*/ 965195 h 1237149"/>
                  <a:gd name="connsiteX17" fmla="*/ 1562922 w 1622644"/>
                  <a:gd name="connsiteY17" fmla="*/ 1027195 h 1237149"/>
                  <a:gd name="connsiteX18" fmla="*/ 1572585 w 1622644"/>
                  <a:gd name="connsiteY18" fmla="*/ 1023168 h 1237149"/>
                  <a:gd name="connsiteX19" fmla="*/ 1608013 w 1622644"/>
                  <a:gd name="connsiteY19" fmla="*/ 1049740 h 1237149"/>
                  <a:gd name="connsiteX20" fmla="*/ 1591104 w 1622644"/>
                  <a:gd name="connsiteY20" fmla="*/ 1089195 h 1237149"/>
                  <a:gd name="connsiteX21" fmla="*/ 1620324 w 1622644"/>
                  <a:gd name="connsiteY21" fmla="*/ 1151811 h 1237149"/>
                  <a:gd name="connsiteX22" fmla="*/ 1621884 w 1622644"/>
                  <a:gd name="connsiteY22" fmla="*/ 1149083 h 1237149"/>
                  <a:gd name="connsiteX23" fmla="*/ 1622644 w 1622644"/>
                  <a:gd name="connsiteY23" fmla="*/ 1150605 h 1237149"/>
                  <a:gd name="connsiteX24" fmla="*/ 1581240 w 1622644"/>
                  <a:gd name="connsiteY24" fmla="*/ 1223060 h 1237149"/>
                  <a:gd name="connsiteX25" fmla="*/ 1546013 w 1622644"/>
                  <a:gd name="connsiteY25" fmla="*/ 1226582 h 1237149"/>
                  <a:gd name="connsiteX26" fmla="*/ 1524876 w 1622644"/>
                  <a:gd name="connsiteY26" fmla="*/ 1216013 h 1237149"/>
                  <a:gd name="connsiteX27" fmla="*/ 1472036 w 1622644"/>
                  <a:gd name="connsiteY27" fmla="*/ 1212491 h 1237149"/>
                  <a:gd name="connsiteX28" fmla="*/ 1454423 w 1622644"/>
                  <a:gd name="connsiteY28" fmla="*/ 1152603 h 1237149"/>
                  <a:gd name="connsiteX29" fmla="*/ 1412148 w 1622644"/>
                  <a:gd name="connsiteY29" fmla="*/ 1142036 h 1237149"/>
                  <a:gd name="connsiteX30" fmla="*/ 1345217 w 1622644"/>
                  <a:gd name="connsiteY30" fmla="*/ 1149083 h 1237149"/>
                  <a:gd name="connsiteX31" fmla="*/ 1309989 w 1622644"/>
                  <a:gd name="connsiteY31" fmla="*/ 1124422 h 1237149"/>
                  <a:gd name="connsiteX32" fmla="*/ 1257149 w 1622644"/>
                  <a:gd name="connsiteY32" fmla="*/ 1226582 h 1237149"/>
                  <a:gd name="connsiteX33" fmla="*/ 1133853 w 1622644"/>
                  <a:gd name="connsiteY33" fmla="*/ 1237149 h 1237149"/>
                  <a:gd name="connsiteX34" fmla="*/ 1073966 w 1622644"/>
                  <a:gd name="connsiteY34" fmla="*/ 1205446 h 1237149"/>
                  <a:gd name="connsiteX35" fmla="*/ 947149 w 1622644"/>
                  <a:gd name="connsiteY35" fmla="*/ 1173741 h 1237149"/>
                  <a:gd name="connsiteX36" fmla="*/ 936580 w 1622644"/>
                  <a:gd name="connsiteY36" fmla="*/ 1134990 h 1237149"/>
                  <a:gd name="connsiteX37" fmla="*/ 911921 w 1622644"/>
                  <a:gd name="connsiteY37" fmla="*/ 1117377 h 1237149"/>
                  <a:gd name="connsiteX38" fmla="*/ 888202 w 1622644"/>
                  <a:gd name="connsiteY38" fmla="*/ 1049612 h 1237149"/>
                  <a:gd name="connsiteX39" fmla="*/ 950670 w 1622644"/>
                  <a:gd name="connsiteY39" fmla="*/ 972945 h 1237149"/>
                  <a:gd name="connsiteX40" fmla="*/ 844990 w 1622644"/>
                  <a:gd name="connsiteY40" fmla="*/ 853171 h 1237149"/>
                  <a:gd name="connsiteX41" fmla="*/ 809760 w 1622644"/>
                  <a:gd name="connsiteY41" fmla="*/ 842603 h 1237149"/>
                  <a:gd name="connsiteX42" fmla="*/ 809760 w 1622644"/>
                  <a:gd name="connsiteY42" fmla="*/ 810900 h 1237149"/>
                  <a:gd name="connsiteX43" fmla="*/ 781578 w 1622644"/>
                  <a:gd name="connsiteY43" fmla="*/ 793285 h 1237149"/>
                  <a:gd name="connsiteX44" fmla="*/ 788626 w 1622644"/>
                  <a:gd name="connsiteY44" fmla="*/ 733399 h 1237149"/>
                  <a:gd name="connsiteX45" fmla="*/ 714646 w 1622644"/>
                  <a:gd name="connsiteY45" fmla="*/ 669991 h 1237149"/>
                  <a:gd name="connsiteX46" fmla="*/ 714646 w 1622644"/>
                  <a:gd name="connsiteY46" fmla="*/ 645330 h 1237149"/>
                  <a:gd name="connsiteX47" fmla="*/ 689988 w 1622644"/>
                  <a:gd name="connsiteY47" fmla="*/ 617148 h 1237149"/>
                  <a:gd name="connsiteX48" fmla="*/ 605442 w 1622644"/>
                  <a:gd name="connsiteY48" fmla="*/ 627716 h 1237149"/>
                  <a:gd name="connsiteX49" fmla="*/ 644193 w 1622644"/>
                  <a:gd name="connsiteY49" fmla="*/ 529081 h 1237149"/>
                  <a:gd name="connsiteX50" fmla="*/ 605442 w 1622644"/>
                  <a:gd name="connsiteY50" fmla="*/ 511467 h 1237149"/>
                  <a:gd name="connsiteX51" fmla="*/ 580784 w 1622644"/>
                  <a:gd name="connsiteY51" fmla="*/ 529081 h 1237149"/>
                  <a:gd name="connsiteX52" fmla="*/ 556123 w 1622644"/>
                  <a:gd name="connsiteY52" fmla="*/ 504420 h 1237149"/>
                  <a:gd name="connsiteX53" fmla="*/ 527941 w 1622644"/>
                  <a:gd name="connsiteY53" fmla="*/ 532602 h 1237149"/>
                  <a:gd name="connsiteX54" fmla="*/ 538510 w 1622644"/>
                  <a:gd name="connsiteY54" fmla="*/ 567830 h 1237149"/>
                  <a:gd name="connsiteX55" fmla="*/ 510328 w 1622644"/>
                  <a:gd name="connsiteY55" fmla="*/ 574876 h 1237149"/>
                  <a:gd name="connsiteX56" fmla="*/ 517373 w 1622644"/>
                  <a:gd name="connsiteY56" fmla="*/ 606581 h 1237149"/>
                  <a:gd name="connsiteX57" fmla="*/ 559647 w 1622644"/>
                  <a:gd name="connsiteY57" fmla="*/ 613627 h 1237149"/>
                  <a:gd name="connsiteX58" fmla="*/ 549078 w 1622644"/>
                  <a:gd name="connsiteY58" fmla="*/ 662944 h 1237149"/>
                  <a:gd name="connsiteX59" fmla="*/ 478625 w 1622644"/>
                  <a:gd name="connsiteY59" fmla="*/ 652376 h 1237149"/>
                  <a:gd name="connsiteX60" fmla="*/ 401124 w 1622644"/>
                  <a:gd name="connsiteY60" fmla="*/ 599535 h 1237149"/>
                  <a:gd name="connsiteX61" fmla="*/ 341236 w 1622644"/>
                  <a:gd name="connsiteY61" fmla="*/ 581921 h 1237149"/>
                  <a:gd name="connsiteX62" fmla="*/ 362374 w 1622644"/>
                  <a:gd name="connsiteY62" fmla="*/ 469194 h 1237149"/>
                  <a:gd name="connsiteX63" fmla="*/ 235554 w 1622644"/>
                  <a:gd name="connsiteY63" fmla="*/ 405785 h 1237149"/>
                  <a:gd name="connsiteX64" fmla="*/ 203851 w 1622644"/>
                  <a:gd name="connsiteY64" fmla="*/ 416354 h 1237149"/>
                  <a:gd name="connsiteX65" fmla="*/ 186238 w 1622644"/>
                  <a:gd name="connsiteY65" fmla="*/ 402261 h 1237149"/>
                  <a:gd name="connsiteX66" fmla="*/ 129874 w 1622644"/>
                  <a:gd name="connsiteY66" fmla="*/ 405785 h 1237149"/>
                  <a:gd name="connsiteX67" fmla="*/ 98168 w 1622644"/>
                  <a:gd name="connsiteY67" fmla="*/ 381126 h 1237149"/>
                  <a:gd name="connsiteX68" fmla="*/ 112260 w 1622644"/>
                  <a:gd name="connsiteY68" fmla="*/ 356466 h 1237149"/>
                  <a:gd name="connsiteX69" fmla="*/ 101692 w 1622644"/>
                  <a:gd name="connsiteY69" fmla="*/ 300102 h 1237149"/>
                  <a:gd name="connsiteX70" fmla="*/ 78593 w 1622644"/>
                  <a:gd name="connsiteY70" fmla="*/ 291065 h 1237149"/>
                  <a:gd name="connsiteX71" fmla="*/ 80555 w 1622644"/>
                  <a:gd name="connsiteY71" fmla="*/ 290709 h 1237149"/>
                  <a:gd name="connsiteX72" fmla="*/ 151009 w 1622644"/>
                  <a:gd name="connsiteY72" fmla="*/ 201466 h 1237149"/>
                  <a:gd name="connsiteX73" fmla="*/ 127525 w 1622644"/>
                  <a:gd name="connsiteY73" fmla="*/ 126314 h 1237149"/>
                  <a:gd name="connsiteX74" fmla="*/ 141615 w 1622644"/>
                  <a:gd name="connsiteY74" fmla="*/ 74647 h 1237149"/>
                  <a:gd name="connsiteX75" fmla="*/ 10100 w 1622644"/>
                  <a:gd name="connsiteY75" fmla="*/ 55860 h 1237149"/>
                  <a:gd name="connsiteX76" fmla="*/ 0 w 1622644"/>
                  <a:gd name="connsiteY76" fmla="*/ 42393 h 1237149"/>
                  <a:gd name="connsiteX77" fmla="*/ 927459 w 1622644"/>
                  <a:gd name="connsiteY77" fmla="*/ 40203 h 1237149"/>
                  <a:gd name="connsiteX0" fmla="*/ 1186099 w 1622644"/>
                  <a:gd name="connsiteY0" fmla="*/ 0 h 1194756"/>
                  <a:gd name="connsiteX1" fmla="*/ 1140194 w 1622644"/>
                  <a:gd name="connsiteY1" fmla="*/ 229528 h 1194756"/>
                  <a:gd name="connsiteX2" fmla="*/ 1100739 w 1622644"/>
                  <a:gd name="connsiteY2" fmla="*/ 263346 h 1194756"/>
                  <a:gd name="connsiteX3" fmla="*/ 1151467 w 1622644"/>
                  <a:gd name="connsiteY3" fmla="*/ 364801 h 1194756"/>
                  <a:gd name="connsiteX4" fmla="*/ 1128921 w 1622644"/>
                  <a:gd name="connsiteY4" fmla="*/ 415528 h 1194756"/>
                  <a:gd name="connsiteX5" fmla="*/ 1168376 w 1622644"/>
                  <a:gd name="connsiteY5" fmla="*/ 432437 h 1194756"/>
                  <a:gd name="connsiteX6" fmla="*/ 1190921 w 1622644"/>
                  <a:gd name="connsiteY6" fmla="*/ 483164 h 1194756"/>
                  <a:gd name="connsiteX7" fmla="*/ 1236012 w 1622644"/>
                  <a:gd name="connsiteY7" fmla="*/ 533892 h 1194756"/>
                  <a:gd name="connsiteX8" fmla="*/ 1207830 w 1622644"/>
                  <a:gd name="connsiteY8" fmla="*/ 686074 h 1194756"/>
                  <a:gd name="connsiteX9" fmla="*/ 1275467 w 1622644"/>
                  <a:gd name="connsiteY9" fmla="*/ 736801 h 1194756"/>
                  <a:gd name="connsiteX10" fmla="*/ 1365649 w 1622644"/>
                  <a:gd name="connsiteY10" fmla="*/ 702983 h 1194756"/>
                  <a:gd name="connsiteX11" fmla="*/ 1371285 w 1622644"/>
                  <a:gd name="connsiteY11" fmla="*/ 776256 h 1194756"/>
                  <a:gd name="connsiteX12" fmla="*/ 1444558 w 1622644"/>
                  <a:gd name="connsiteY12" fmla="*/ 804438 h 1194756"/>
                  <a:gd name="connsiteX13" fmla="*/ 1523468 w 1622644"/>
                  <a:gd name="connsiteY13" fmla="*/ 832620 h 1194756"/>
                  <a:gd name="connsiteX14" fmla="*/ 1523468 w 1622644"/>
                  <a:gd name="connsiteY14" fmla="*/ 866438 h 1194756"/>
                  <a:gd name="connsiteX15" fmla="*/ 1557286 w 1622644"/>
                  <a:gd name="connsiteY15" fmla="*/ 888983 h 1194756"/>
                  <a:gd name="connsiteX16" fmla="*/ 1534740 w 1622644"/>
                  <a:gd name="connsiteY16" fmla="*/ 922802 h 1194756"/>
                  <a:gd name="connsiteX17" fmla="*/ 1562922 w 1622644"/>
                  <a:gd name="connsiteY17" fmla="*/ 984802 h 1194756"/>
                  <a:gd name="connsiteX18" fmla="*/ 1572585 w 1622644"/>
                  <a:gd name="connsiteY18" fmla="*/ 980775 h 1194756"/>
                  <a:gd name="connsiteX19" fmla="*/ 1608013 w 1622644"/>
                  <a:gd name="connsiteY19" fmla="*/ 1007347 h 1194756"/>
                  <a:gd name="connsiteX20" fmla="*/ 1591104 w 1622644"/>
                  <a:gd name="connsiteY20" fmla="*/ 1046802 h 1194756"/>
                  <a:gd name="connsiteX21" fmla="*/ 1620324 w 1622644"/>
                  <a:gd name="connsiteY21" fmla="*/ 1109418 h 1194756"/>
                  <a:gd name="connsiteX22" fmla="*/ 1621884 w 1622644"/>
                  <a:gd name="connsiteY22" fmla="*/ 1106690 h 1194756"/>
                  <a:gd name="connsiteX23" fmla="*/ 1622644 w 1622644"/>
                  <a:gd name="connsiteY23" fmla="*/ 1108212 h 1194756"/>
                  <a:gd name="connsiteX24" fmla="*/ 1581240 w 1622644"/>
                  <a:gd name="connsiteY24" fmla="*/ 1180667 h 1194756"/>
                  <a:gd name="connsiteX25" fmla="*/ 1546013 w 1622644"/>
                  <a:gd name="connsiteY25" fmla="*/ 1184189 h 1194756"/>
                  <a:gd name="connsiteX26" fmla="*/ 1524876 w 1622644"/>
                  <a:gd name="connsiteY26" fmla="*/ 1173620 h 1194756"/>
                  <a:gd name="connsiteX27" fmla="*/ 1472036 w 1622644"/>
                  <a:gd name="connsiteY27" fmla="*/ 1170098 h 1194756"/>
                  <a:gd name="connsiteX28" fmla="*/ 1454423 w 1622644"/>
                  <a:gd name="connsiteY28" fmla="*/ 1110210 h 1194756"/>
                  <a:gd name="connsiteX29" fmla="*/ 1412148 w 1622644"/>
                  <a:gd name="connsiteY29" fmla="*/ 1099643 h 1194756"/>
                  <a:gd name="connsiteX30" fmla="*/ 1345217 w 1622644"/>
                  <a:gd name="connsiteY30" fmla="*/ 1106690 h 1194756"/>
                  <a:gd name="connsiteX31" fmla="*/ 1309989 w 1622644"/>
                  <a:gd name="connsiteY31" fmla="*/ 1082029 h 1194756"/>
                  <a:gd name="connsiteX32" fmla="*/ 1257149 w 1622644"/>
                  <a:gd name="connsiteY32" fmla="*/ 1184189 h 1194756"/>
                  <a:gd name="connsiteX33" fmla="*/ 1133853 w 1622644"/>
                  <a:gd name="connsiteY33" fmla="*/ 1194756 h 1194756"/>
                  <a:gd name="connsiteX34" fmla="*/ 1073966 w 1622644"/>
                  <a:gd name="connsiteY34" fmla="*/ 1163053 h 1194756"/>
                  <a:gd name="connsiteX35" fmla="*/ 947149 w 1622644"/>
                  <a:gd name="connsiteY35" fmla="*/ 1131348 h 1194756"/>
                  <a:gd name="connsiteX36" fmla="*/ 936580 w 1622644"/>
                  <a:gd name="connsiteY36" fmla="*/ 1092597 h 1194756"/>
                  <a:gd name="connsiteX37" fmla="*/ 911921 w 1622644"/>
                  <a:gd name="connsiteY37" fmla="*/ 1074984 h 1194756"/>
                  <a:gd name="connsiteX38" fmla="*/ 888202 w 1622644"/>
                  <a:gd name="connsiteY38" fmla="*/ 1007219 h 1194756"/>
                  <a:gd name="connsiteX39" fmla="*/ 950670 w 1622644"/>
                  <a:gd name="connsiteY39" fmla="*/ 930552 h 1194756"/>
                  <a:gd name="connsiteX40" fmla="*/ 844990 w 1622644"/>
                  <a:gd name="connsiteY40" fmla="*/ 810778 h 1194756"/>
                  <a:gd name="connsiteX41" fmla="*/ 809760 w 1622644"/>
                  <a:gd name="connsiteY41" fmla="*/ 800210 h 1194756"/>
                  <a:gd name="connsiteX42" fmla="*/ 809760 w 1622644"/>
                  <a:gd name="connsiteY42" fmla="*/ 768507 h 1194756"/>
                  <a:gd name="connsiteX43" fmla="*/ 781578 w 1622644"/>
                  <a:gd name="connsiteY43" fmla="*/ 750892 h 1194756"/>
                  <a:gd name="connsiteX44" fmla="*/ 788626 w 1622644"/>
                  <a:gd name="connsiteY44" fmla="*/ 691006 h 1194756"/>
                  <a:gd name="connsiteX45" fmla="*/ 714646 w 1622644"/>
                  <a:gd name="connsiteY45" fmla="*/ 627598 h 1194756"/>
                  <a:gd name="connsiteX46" fmla="*/ 714646 w 1622644"/>
                  <a:gd name="connsiteY46" fmla="*/ 602937 h 1194756"/>
                  <a:gd name="connsiteX47" fmla="*/ 689988 w 1622644"/>
                  <a:gd name="connsiteY47" fmla="*/ 574755 h 1194756"/>
                  <a:gd name="connsiteX48" fmla="*/ 605442 w 1622644"/>
                  <a:gd name="connsiteY48" fmla="*/ 585323 h 1194756"/>
                  <a:gd name="connsiteX49" fmla="*/ 644193 w 1622644"/>
                  <a:gd name="connsiteY49" fmla="*/ 486688 h 1194756"/>
                  <a:gd name="connsiteX50" fmla="*/ 605442 w 1622644"/>
                  <a:gd name="connsiteY50" fmla="*/ 469074 h 1194756"/>
                  <a:gd name="connsiteX51" fmla="*/ 580784 w 1622644"/>
                  <a:gd name="connsiteY51" fmla="*/ 486688 h 1194756"/>
                  <a:gd name="connsiteX52" fmla="*/ 556123 w 1622644"/>
                  <a:gd name="connsiteY52" fmla="*/ 462027 h 1194756"/>
                  <a:gd name="connsiteX53" fmla="*/ 527941 w 1622644"/>
                  <a:gd name="connsiteY53" fmla="*/ 490209 h 1194756"/>
                  <a:gd name="connsiteX54" fmla="*/ 538510 w 1622644"/>
                  <a:gd name="connsiteY54" fmla="*/ 525437 h 1194756"/>
                  <a:gd name="connsiteX55" fmla="*/ 510328 w 1622644"/>
                  <a:gd name="connsiteY55" fmla="*/ 532483 h 1194756"/>
                  <a:gd name="connsiteX56" fmla="*/ 517373 w 1622644"/>
                  <a:gd name="connsiteY56" fmla="*/ 564188 h 1194756"/>
                  <a:gd name="connsiteX57" fmla="*/ 559647 w 1622644"/>
                  <a:gd name="connsiteY57" fmla="*/ 571234 h 1194756"/>
                  <a:gd name="connsiteX58" fmla="*/ 549078 w 1622644"/>
                  <a:gd name="connsiteY58" fmla="*/ 620551 h 1194756"/>
                  <a:gd name="connsiteX59" fmla="*/ 478625 w 1622644"/>
                  <a:gd name="connsiteY59" fmla="*/ 609983 h 1194756"/>
                  <a:gd name="connsiteX60" fmla="*/ 401124 w 1622644"/>
                  <a:gd name="connsiteY60" fmla="*/ 557142 h 1194756"/>
                  <a:gd name="connsiteX61" fmla="*/ 341236 w 1622644"/>
                  <a:gd name="connsiteY61" fmla="*/ 539528 h 1194756"/>
                  <a:gd name="connsiteX62" fmla="*/ 362374 w 1622644"/>
                  <a:gd name="connsiteY62" fmla="*/ 426801 h 1194756"/>
                  <a:gd name="connsiteX63" fmla="*/ 235554 w 1622644"/>
                  <a:gd name="connsiteY63" fmla="*/ 363392 h 1194756"/>
                  <a:gd name="connsiteX64" fmla="*/ 203851 w 1622644"/>
                  <a:gd name="connsiteY64" fmla="*/ 373961 h 1194756"/>
                  <a:gd name="connsiteX65" fmla="*/ 186238 w 1622644"/>
                  <a:gd name="connsiteY65" fmla="*/ 359868 h 1194756"/>
                  <a:gd name="connsiteX66" fmla="*/ 129874 w 1622644"/>
                  <a:gd name="connsiteY66" fmla="*/ 363392 h 1194756"/>
                  <a:gd name="connsiteX67" fmla="*/ 98168 w 1622644"/>
                  <a:gd name="connsiteY67" fmla="*/ 338733 h 1194756"/>
                  <a:gd name="connsiteX68" fmla="*/ 112260 w 1622644"/>
                  <a:gd name="connsiteY68" fmla="*/ 314073 h 1194756"/>
                  <a:gd name="connsiteX69" fmla="*/ 101692 w 1622644"/>
                  <a:gd name="connsiteY69" fmla="*/ 257709 h 1194756"/>
                  <a:gd name="connsiteX70" fmla="*/ 78593 w 1622644"/>
                  <a:gd name="connsiteY70" fmla="*/ 248672 h 1194756"/>
                  <a:gd name="connsiteX71" fmla="*/ 80555 w 1622644"/>
                  <a:gd name="connsiteY71" fmla="*/ 248316 h 1194756"/>
                  <a:gd name="connsiteX72" fmla="*/ 151009 w 1622644"/>
                  <a:gd name="connsiteY72" fmla="*/ 159073 h 1194756"/>
                  <a:gd name="connsiteX73" fmla="*/ 127525 w 1622644"/>
                  <a:gd name="connsiteY73" fmla="*/ 83921 h 1194756"/>
                  <a:gd name="connsiteX74" fmla="*/ 141615 w 1622644"/>
                  <a:gd name="connsiteY74" fmla="*/ 32254 h 1194756"/>
                  <a:gd name="connsiteX75" fmla="*/ 10100 w 1622644"/>
                  <a:gd name="connsiteY75" fmla="*/ 13467 h 1194756"/>
                  <a:gd name="connsiteX76" fmla="*/ 0 w 1622644"/>
                  <a:gd name="connsiteY76" fmla="*/ 0 h 1194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622644" h="1194756">
                    <a:moveTo>
                      <a:pt x="1186099" y="0"/>
                    </a:moveTo>
                    <a:lnTo>
                      <a:pt x="1140194" y="229528"/>
                    </a:lnTo>
                    <a:lnTo>
                      <a:pt x="1100739" y="263346"/>
                    </a:lnTo>
                    <a:lnTo>
                      <a:pt x="1151467" y="364801"/>
                    </a:lnTo>
                    <a:lnTo>
                      <a:pt x="1128921" y="415528"/>
                    </a:lnTo>
                    <a:lnTo>
                      <a:pt x="1168376" y="432437"/>
                    </a:lnTo>
                    <a:lnTo>
                      <a:pt x="1190921" y="483164"/>
                    </a:lnTo>
                    <a:lnTo>
                      <a:pt x="1236012" y="533892"/>
                    </a:lnTo>
                    <a:lnTo>
                      <a:pt x="1207830" y="686074"/>
                    </a:lnTo>
                    <a:lnTo>
                      <a:pt x="1275467" y="736801"/>
                    </a:lnTo>
                    <a:lnTo>
                      <a:pt x="1365649" y="702983"/>
                    </a:lnTo>
                    <a:lnTo>
                      <a:pt x="1371285" y="776256"/>
                    </a:lnTo>
                    <a:lnTo>
                      <a:pt x="1444558" y="804438"/>
                    </a:lnTo>
                    <a:lnTo>
                      <a:pt x="1523468" y="832620"/>
                    </a:lnTo>
                    <a:lnTo>
                      <a:pt x="1523468" y="866438"/>
                    </a:lnTo>
                    <a:lnTo>
                      <a:pt x="1557286" y="888983"/>
                    </a:lnTo>
                    <a:lnTo>
                      <a:pt x="1534740" y="922802"/>
                    </a:lnTo>
                    <a:lnTo>
                      <a:pt x="1562922" y="984802"/>
                    </a:lnTo>
                    <a:lnTo>
                      <a:pt x="1572585" y="980775"/>
                    </a:lnTo>
                    <a:lnTo>
                      <a:pt x="1608013" y="1007347"/>
                    </a:lnTo>
                    <a:lnTo>
                      <a:pt x="1591104" y="1046802"/>
                    </a:lnTo>
                    <a:lnTo>
                      <a:pt x="1620324" y="1109418"/>
                    </a:lnTo>
                    <a:lnTo>
                      <a:pt x="1621884" y="1106690"/>
                    </a:lnTo>
                    <a:lnTo>
                      <a:pt x="1622644" y="1108212"/>
                    </a:lnTo>
                    <a:lnTo>
                      <a:pt x="1581240" y="1180667"/>
                    </a:lnTo>
                    <a:lnTo>
                      <a:pt x="1546013" y="1184189"/>
                    </a:lnTo>
                    <a:lnTo>
                      <a:pt x="1524876" y="1173620"/>
                    </a:lnTo>
                    <a:lnTo>
                      <a:pt x="1472036" y="1170098"/>
                    </a:lnTo>
                    <a:lnTo>
                      <a:pt x="1454423" y="1110210"/>
                    </a:lnTo>
                    <a:lnTo>
                      <a:pt x="1412148" y="1099643"/>
                    </a:lnTo>
                    <a:lnTo>
                      <a:pt x="1345217" y="1106690"/>
                    </a:lnTo>
                    <a:lnTo>
                      <a:pt x="1309989" y="1082029"/>
                    </a:lnTo>
                    <a:lnTo>
                      <a:pt x="1257149" y="1184189"/>
                    </a:lnTo>
                    <a:lnTo>
                      <a:pt x="1133853" y="1194756"/>
                    </a:lnTo>
                    <a:lnTo>
                      <a:pt x="1073966" y="1163053"/>
                    </a:lnTo>
                    <a:lnTo>
                      <a:pt x="947149" y="1131348"/>
                    </a:lnTo>
                    <a:lnTo>
                      <a:pt x="936580" y="1092597"/>
                    </a:lnTo>
                    <a:lnTo>
                      <a:pt x="911921" y="1074984"/>
                    </a:lnTo>
                    <a:lnTo>
                      <a:pt x="888202" y="1007219"/>
                    </a:lnTo>
                    <a:lnTo>
                      <a:pt x="950670" y="930552"/>
                    </a:lnTo>
                    <a:lnTo>
                      <a:pt x="844990" y="810778"/>
                    </a:lnTo>
                    <a:lnTo>
                      <a:pt x="809760" y="800210"/>
                    </a:lnTo>
                    <a:lnTo>
                      <a:pt x="809760" y="768507"/>
                    </a:lnTo>
                    <a:lnTo>
                      <a:pt x="781578" y="750892"/>
                    </a:lnTo>
                    <a:lnTo>
                      <a:pt x="788626" y="691006"/>
                    </a:lnTo>
                    <a:lnTo>
                      <a:pt x="714646" y="627598"/>
                    </a:lnTo>
                    <a:lnTo>
                      <a:pt x="714646" y="602937"/>
                    </a:lnTo>
                    <a:lnTo>
                      <a:pt x="689988" y="574755"/>
                    </a:lnTo>
                    <a:lnTo>
                      <a:pt x="605442" y="585323"/>
                    </a:lnTo>
                    <a:lnTo>
                      <a:pt x="644193" y="486688"/>
                    </a:lnTo>
                    <a:lnTo>
                      <a:pt x="605442" y="469074"/>
                    </a:lnTo>
                    <a:lnTo>
                      <a:pt x="580784" y="486688"/>
                    </a:lnTo>
                    <a:lnTo>
                      <a:pt x="556123" y="462027"/>
                    </a:lnTo>
                    <a:lnTo>
                      <a:pt x="527941" y="490209"/>
                    </a:lnTo>
                    <a:lnTo>
                      <a:pt x="538510" y="525437"/>
                    </a:lnTo>
                    <a:lnTo>
                      <a:pt x="510328" y="532483"/>
                    </a:lnTo>
                    <a:lnTo>
                      <a:pt x="517373" y="564188"/>
                    </a:lnTo>
                    <a:lnTo>
                      <a:pt x="559647" y="571234"/>
                    </a:lnTo>
                    <a:lnTo>
                      <a:pt x="549078" y="620551"/>
                    </a:lnTo>
                    <a:lnTo>
                      <a:pt x="478625" y="609983"/>
                    </a:lnTo>
                    <a:lnTo>
                      <a:pt x="401124" y="557142"/>
                    </a:lnTo>
                    <a:lnTo>
                      <a:pt x="341236" y="539528"/>
                    </a:lnTo>
                    <a:lnTo>
                      <a:pt x="362374" y="426801"/>
                    </a:lnTo>
                    <a:lnTo>
                      <a:pt x="235554" y="363392"/>
                    </a:lnTo>
                    <a:lnTo>
                      <a:pt x="203851" y="373961"/>
                    </a:lnTo>
                    <a:lnTo>
                      <a:pt x="186238" y="359868"/>
                    </a:lnTo>
                    <a:lnTo>
                      <a:pt x="129874" y="363392"/>
                    </a:lnTo>
                    <a:lnTo>
                      <a:pt x="98168" y="338733"/>
                    </a:lnTo>
                    <a:lnTo>
                      <a:pt x="112260" y="314073"/>
                    </a:lnTo>
                    <a:lnTo>
                      <a:pt x="101692" y="257709"/>
                    </a:lnTo>
                    <a:lnTo>
                      <a:pt x="78593" y="248672"/>
                    </a:lnTo>
                    <a:lnTo>
                      <a:pt x="80555" y="248316"/>
                    </a:lnTo>
                    <a:lnTo>
                      <a:pt x="151009" y="159073"/>
                    </a:lnTo>
                    <a:lnTo>
                      <a:pt x="127525" y="83921"/>
                    </a:lnTo>
                    <a:lnTo>
                      <a:pt x="141615" y="32254"/>
                    </a:lnTo>
                    <a:lnTo>
                      <a:pt x="10100" y="134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3DBA78A-8FBF-551C-2020-6B25AA13F209}"/>
                  </a:ext>
                </a:extLst>
              </p:cNvPr>
              <p:cNvSpPr/>
              <p:nvPr/>
            </p:nvSpPr>
            <p:spPr>
              <a:xfrm>
                <a:off x="2631686" y="3732180"/>
                <a:ext cx="751506" cy="984800"/>
              </a:xfrm>
              <a:custGeom>
                <a:avLst/>
                <a:gdLst>
                  <a:gd name="connsiteX0" fmla="*/ 85361 w 751506"/>
                  <a:gd name="connsiteY0" fmla="*/ 0 h 984800"/>
                  <a:gd name="connsiteX1" fmla="*/ 751506 w 751506"/>
                  <a:gd name="connsiteY1" fmla="*/ 0 h 984800"/>
                  <a:gd name="connsiteX2" fmla="*/ 751506 w 751506"/>
                  <a:gd name="connsiteY2" fmla="*/ 692052 h 984800"/>
                  <a:gd name="connsiteX3" fmla="*/ 693277 w 751506"/>
                  <a:gd name="connsiteY3" fmla="*/ 697345 h 984800"/>
                  <a:gd name="connsiteX4" fmla="*/ 648185 w 751506"/>
                  <a:gd name="connsiteY4" fmla="*/ 686072 h 984800"/>
                  <a:gd name="connsiteX5" fmla="*/ 603094 w 751506"/>
                  <a:gd name="connsiteY5" fmla="*/ 725527 h 984800"/>
                  <a:gd name="connsiteX6" fmla="*/ 687640 w 751506"/>
                  <a:gd name="connsiteY6" fmla="*/ 764982 h 984800"/>
                  <a:gd name="connsiteX7" fmla="*/ 642549 w 751506"/>
                  <a:gd name="connsiteY7" fmla="*/ 843891 h 984800"/>
                  <a:gd name="connsiteX8" fmla="*/ 603094 w 751506"/>
                  <a:gd name="connsiteY8" fmla="*/ 849527 h 984800"/>
                  <a:gd name="connsiteX9" fmla="*/ 625640 w 751506"/>
                  <a:gd name="connsiteY9" fmla="*/ 911527 h 984800"/>
                  <a:gd name="connsiteX10" fmla="*/ 597458 w 751506"/>
                  <a:gd name="connsiteY10" fmla="*/ 928436 h 984800"/>
                  <a:gd name="connsiteX11" fmla="*/ 462184 w 751506"/>
                  <a:gd name="connsiteY11" fmla="*/ 984800 h 984800"/>
                  <a:gd name="connsiteX12" fmla="*/ 434002 w 751506"/>
                  <a:gd name="connsiteY12" fmla="*/ 922800 h 984800"/>
                  <a:gd name="connsiteX13" fmla="*/ 456548 w 751506"/>
                  <a:gd name="connsiteY13" fmla="*/ 888982 h 984800"/>
                  <a:gd name="connsiteX14" fmla="*/ 422730 w 751506"/>
                  <a:gd name="connsiteY14" fmla="*/ 866436 h 984800"/>
                  <a:gd name="connsiteX15" fmla="*/ 422730 w 751506"/>
                  <a:gd name="connsiteY15" fmla="*/ 832618 h 984800"/>
                  <a:gd name="connsiteX16" fmla="*/ 343820 w 751506"/>
                  <a:gd name="connsiteY16" fmla="*/ 804436 h 984800"/>
                  <a:gd name="connsiteX17" fmla="*/ 270547 w 751506"/>
                  <a:gd name="connsiteY17" fmla="*/ 776254 h 984800"/>
                  <a:gd name="connsiteX18" fmla="*/ 264911 w 751506"/>
                  <a:gd name="connsiteY18" fmla="*/ 702981 h 984800"/>
                  <a:gd name="connsiteX19" fmla="*/ 174728 w 751506"/>
                  <a:gd name="connsiteY19" fmla="*/ 736800 h 984800"/>
                  <a:gd name="connsiteX20" fmla="*/ 107092 w 751506"/>
                  <a:gd name="connsiteY20" fmla="*/ 686072 h 984800"/>
                  <a:gd name="connsiteX21" fmla="*/ 135274 w 751506"/>
                  <a:gd name="connsiteY21" fmla="*/ 533890 h 984800"/>
                  <a:gd name="connsiteX22" fmla="*/ 90183 w 751506"/>
                  <a:gd name="connsiteY22" fmla="*/ 483163 h 984800"/>
                  <a:gd name="connsiteX23" fmla="*/ 67637 w 751506"/>
                  <a:gd name="connsiteY23" fmla="*/ 432436 h 984800"/>
                  <a:gd name="connsiteX24" fmla="*/ 28182 w 751506"/>
                  <a:gd name="connsiteY24" fmla="*/ 415526 h 984800"/>
                  <a:gd name="connsiteX25" fmla="*/ 50728 w 751506"/>
                  <a:gd name="connsiteY25" fmla="*/ 364799 h 984800"/>
                  <a:gd name="connsiteX26" fmla="*/ 0 w 751506"/>
                  <a:gd name="connsiteY26" fmla="*/ 263344 h 984800"/>
                  <a:gd name="connsiteX27" fmla="*/ 39455 w 751506"/>
                  <a:gd name="connsiteY27" fmla="*/ 229526 h 984800"/>
                  <a:gd name="connsiteX0" fmla="*/ 751506 w 842946"/>
                  <a:gd name="connsiteY0" fmla="*/ 0 h 984800"/>
                  <a:gd name="connsiteX1" fmla="*/ 751506 w 842946"/>
                  <a:gd name="connsiteY1" fmla="*/ 692052 h 984800"/>
                  <a:gd name="connsiteX2" fmla="*/ 693277 w 842946"/>
                  <a:gd name="connsiteY2" fmla="*/ 697345 h 984800"/>
                  <a:gd name="connsiteX3" fmla="*/ 648185 w 842946"/>
                  <a:gd name="connsiteY3" fmla="*/ 686072 h 984800"/>
                  <a:gd name="connsiteX4" fmla="*/ 603094 w 842946"/>
                  <a:gd name="connsiteY4" fmla="*/ 725527 h 984800"/>
                  <a:gd name="connsiteX5" fmla="*/ 687640 w 842946"/>
                  <a:gd name="connsiteY5" fmla="*/ 764982 h 984800"/>
                  <a:gd name="connsiteX6" fmla="*/ 642549 w 842946"/>
                  <a:gd name="connsiteY6" fmla="*/ 843891 h 984800"/>
                  <a:gd name="connsiteX7" fmla="*/ 603094 w 842946"/>
                  <a:gd name="connsiteY7" fmla="*/ 849527 h 984800"/>
                  <a:gd name="connsiteX8" fmla="*/ 625640 w 842946"/>
                  <a:gd name="connsiteY8" fmla="*/ 911527 h 984800"/>
                  <a:gd name="connsiteX9" fmla="*/ 597458 w 842946"/>
                  <a:gd name="connsiteY9" fmla="*/ 928436 h 984800"/>
                  <a:gd name="connsiteX10" fmla="*/ 462184 w 842946"/>
                  <a:gd name="connsiteY10" fmla="*/ 984800 h 984800"/>
                  <a:gd name="connsiteX11" fmla="*/ 434002 w 842946"/>
                  <a:gd name="connsiteY11" fmla="*/ 922800 h 984800"/>
                  <a:gd name="connsiteX12" fmla="*/ 456548 w 842946"/>
                  <a:gd name="connsiteY12" fmla="*/ 888982 h 984800"/>
                  <a:gd name="connsiteX13" fmla="*/ 422730 w 842946"/>
                  <a:gd name="connsiteY13" fmla="*/ 866436 h 984800"/>
                  <a:gd name="connsiteX14" fmla="*/ 422730 w 842946"/>
                  <a:gd name="connsiteY14" fmla="*/ 832618 h 984800"/>
                  <a:gd name="connsiteX15" fmla="*/ 343820 w 842946"/>
                  <a:gd name="connsiteY15" fmla="*/ 804436 h 984800"/>
                  <a:gd name="connsiteX16" fmla="*/ 270547 w 842946"/>
                  <a:gd name="connsiteY16" fmla="*/ 776254 h 984800"/>
                  <a:gd name="connsiteX17" fmla="*/ 264911 w 842946"/>
                  <a:gd name="connsiteY17" fmla="*/ 702981 h 984800"/>
                  <a:gd name="connsiteX18" fmla="*/ 174728 w 842946"/>
                  <a:gd name="connsiteY18" fmla="*/ 736800 h 984800"/>
                  <a:gd name="connsiteX19" fmla="*/ 107092 w 842946"/>
                  <a:gd name="connsiteY19" fmla="*/ 686072 h 984800"/>
                  <a:gd name="connsiteX20" fmla="*/ 135274 w 842946"/>
                  <a:gd name="connsiteY20" fmla="*/ 533890 h 984800"/>
                  <a:gd name="connsiteX21" fmla="*/ 90183 w 842946"/>
                  <a:gd name="connsiteY21" fmla="*/ 483163 h 984800"/>
                  <a:gd name="connsiteX22" fmla="*/ 67637 w 842946"/>
                  <a:gd name="connsiteY22" fmla="*/ 432436 h 984800"/>
                  <a:gd name="connsiteX23" fmla="*/ 28182 w 842946"/>
                  <a:gd name="connsiteY23" fmla="*/ 415526 h 984800"/>
                  <a:gd name="connsiteX24" fmla="*/ 50728 w 842946"/>
                  <a:gd name="connsiteY24" fmla="*/ 364799 h 984800"/>
                  <a:gd name="connsiteX25" fmla="*/ 0 w 842946"/>
                  <a:gd name="connsiteY25" fmla="*/ 263344 h 984800"/>
                  <a:gd name="connsiteX26" fmla="*/ 39455 w 842946"/>
                  <a:gd name="connsiteY26" fmla="*/ 229526 h 984800"/>
                  <a:gd name="connsiteX27" fmla="*/ 85361 w 842946"/>
                  <a:gd name="connsiteY27" fmla="*/ 0 h 984800"/>
                  <a:gd name="connsiteX28" fmla="*/ 842946 w 842946"/>
                  <a:gd name="connsiteY28" fmla="*/ 91440 h 984800"/>
                  <a:gd name="connsiteX0" fmla="*/ 751506 w 842946"/>
                  <a:gd name="connsiteY0" fmla="*/ 692052 h 984800"/>
                  <a:gd name="connsiteX1" fmla="*/ 693277 w 842946"/>
                  <a:gd name="connsiteY1" fmla="*/ 697345 h 984800"/>
                  <a:gd name="connsiteX2" fmla="*/ 648185 w 842946"/>
                  <a:gd name="connsiteY2" fmla="*/ 686072 h 984800"/>
                  <a:gd name="connsiteX3" fmla="*/ 603094 w 842946"/>
                  <a:gd name="connsiteY3" fmla="*/ 725527 h 984800"/>
                  <a:gd name="connsiteX4" fmla="*/ 687640 w 842946"/>
                  <a:gd name="connsiteY4" fmla="*/ 764982 h 984800"/>
                  <a:gd name="connsiteX5" fmla="*/ 642549 w 842946"/>
                  <a:gd name="connsiteY5" fmla="*/ 843891 h 984800"/>
                  <a:gd name="connsiteX6" fmla="*/ 603094 w 842946"/>
                  <a:gd name="connsiteY6" fmla="*/ 849527 h 984800"/>
                  <a:gd name="connsiteX7" fmla="*/ 625640 w 842946"/>
                  <a:gd name="connsiteY7" fmla="*/ 911527 h 984800"/>
                  <a:gd name="connsiteX8" fmla="*/ 597458 w 842946"/>
                  <a:gd name="connsiteY8" fmla="*/ 928436 h 984800"/>
                  <a:gd name="connsiteX9" fmla="*/ 462184 w 842946"/>
                  <a:gd name="connsiteY9" fmla="*/ 984800 h 984800"/>
                  <a:gd name="connsiteX10" fmla="*/ 434002 w 842946"/>
                  <a:gd name="connsiteY10" fmla="*/ 922800 h 984800"/>
                  <a:gd name="connsiteX11" fmla="*/ 456548 w 842946"/>
                  <a:gd name="connsiteY11" fmla="*/ 888982 h 984800"/>
                  <a:gd name="connsiteX12" fmla="*/ 422730 w 842946"/>
                  <a:gd name="connsiteY12" fmla="*/ 866436 h 984800"/>
                  <a:gd name="connsiteX13" fmla="*/ 422730 w 842946"/>
                  <a:gd name="connsiteY13" fmla="*/ 832618 h 984800"/>
                  <a:gd name="connsiteX14" fmla="*/ 343820 w 842946"/>
                  <a:gd name="connsiteY14" fmla="*/ 804436 h 984800"/>
                  <a:gd name="connsiteX15" fmla="*/ 270547 w 842946"/>
                  <a:gd name="connsiteY15" fmla="*/ 776254 h 984800"/>
                  <a:gd name="connsiteX16" fmla="*/ 264911 w 842946"/>
                  <a:gd name="connsiteY16" fmla="*/ 702981 h 984800"/>
                  <a:gd name="connsiteX17" fmla="*/ 174728 w 842946"/>
                  <a:gd name="connsiteY17" fmla="*/ 736800 h 984800"/>
                  <a:gd name="connsiteX18" fmla="*/ 107092 w 842946"/>
                  <a:gd name="connsiteY18" fmla="*/ 686072 h 984800"/>
                  <a:gd name="connsiteX19" fmla="*/ 135274 w 842946"/>
                  <a:gd name="connsiteY19" fmla="*/ 533890 h 984800"/>
                  <a:gd name="connsiteX20" fmla="*/ 90183 w 842946"/>
                  <a:gd name="connsiteY20" fmla="*/ 483163 h 984800"/>
                  <a:gd name="connsiteX21" fmla="*/ 67637 w 842946"/>
                  <a:gd name="connsiteY21" fmla="*/ 432436 h 984800"/>
                  <a:gd name="connsiteX22" fmla="*/ 28182 w 842946"/>
                  <a:gd name="connsiteY22" fmla="*/ 415526 h 984800"/>
                  <a:gd name="connsiteX23" fmla="*/ 50728 w 842946"/>
                  <a:gd name="connsiteY23" fmla="*/ 364799 h 984800"/>
                  <a:gd name="connsiteX24" fmla="*/ 0 w 842946"/>
                  <a:gd name="connsiteY24" fmla="*/ 263344 h 984800"/>
                  <a:gd name="connsiteX25" fmla="*/ 39455 w 842946"/>
                  <a:gd name="connsiteY25" fmla="*/ 229526 h 984800"/>
                  <a:gd name="connsiteX26" fmla="*/ 85361 w 842946"/>
                  <a:gd name="connsiteY26" fmla="*/ 0 h 984800"/>
                  <a:gd name="connsiteX27" fmla="*/ 842946 w 842946"/>
                  <a:gd name="connsiteY27" fmla="*/ 91440 h 984800"/>
                  <a:gd name="connsiteX0" fmla="*/ 751506 w 751506"/>
                  <a:gd name="connsiteY0" fmla="*/ 692052 h 984800"/>
                  <a:gd name="connsiteX1" fmla="*/ 693277 w 751506"/>
                  <a:gd name="connsiteY1" fmla="*/ 697345 h 984800"/>
                  <a:gd name="connsiteX2" fmla="*/ 648185 w 751506"/>
                  <a:gd name="connsiteY2" fmla="*/ 686072 h 984800"/>
                  <a:gd name="connsiteX3" fmla="*/ 603094 w 751506"/>
                  <a:gd name="connsiteY3" fmla="*/ 725527 h 984800"/>
                  <a:gd name="connsiteX4" fmla="*/ 687640 w 751506"/>
                  <a:gd name="connsiteY4" fmla="*/ 764982 h 984800"/>
                  <a:gd name="connsiteX5" fmla="*/ 642549 w 751506"/>
                  <a:gd name="connsiteY5" fmla="*/ 843891 h 984800"/>
                  <a:gd name="connsiteX6" fmla="*/ 603094 w 751506"/>
                  <a:gd name="connsiteY6" fmla="*/ 849527 h 984800"/>
                  <a:gd name="connsiteX7" fmla="*/ 625640 w 751506"/>
                  <a:gd name="connsiteY7" fmla="*/ 911527 h 984800"/>
                  <a:gd name="connsiteX8" fmla="*/ 597458 w 751506"/>
                  <a:gd name="connsiteY8" fmla="*/ 928436 h 984800"/>
                  <a:gd name="connsiteX9" fmla="*/ 462184 w 751506"/>
                  <a:gd name="connsiteY9" fmla="*/ 984800 h 984800"/>
                  <a:gd name="connsiteX10" fmla="*/ 434002 w 751506"/>
                  <a:gd name="connsiteY10" fmla="*/ 922800 h 984800"/>
                  <a:gd name="connsiteX11" fmla="*/ 456548 w 751506"/>
                  <a:gd name="connsiteY11" fmla="*/ 888982 h 984800"/>
                  <a:gd name="connsiteX12" fmla="*/ 422730 w 751506"/>
                  <a:gd name="connsiteY12" fmla="*/ 866436 h 984800"/>
                  <a:gd name="connsiteX13" fmla="*/ 422730 w 751506"/>
                  <a:gd name="connsiteY13" fmla="*/ 832618 h 984800"/>
                  <a:gd name="connsiteX14" fmla="*/ 343820 w 751506"/>
                  <a:gd name="connsiteY14" fmla="*/ 804436 h 984800"/>
                  <a:gd name="connsiteX15" fmla="*/ 270547 w 751506"/>
                  <a:gd name="connsiteY15" fmla="*/ 776254 h 984800"/>
                  <a:gd name="connsiteX16" fmla="*/ 264911 w 751506"/>
                  <a:gd name="connsiteY16" fmla="*/ 702981 h 984800"/>
                  <a:gd name="connsiteX17" fmla="*/ 174728 w 751506"/>
                  <a:gd name="connsiteY17" fmla="*/ 736800 h 984800"/>
                  <a:gd name="connsiteX18" fmla="*/ 107092 w 751506"/>
                  <a:gd name="connsiteY18" fmla="*/ 686072 h 984800"/>
                  <a:gd name="connsiteX19" fmla="*/ 135274 w 751506"/>
                  <a:gd name="connsiteY19" fmla="*/ 533890 h 984800"/>
                  <a:gd name="connsiteX20" fmla="*/ 90183 w 751506"/>
                  <a:gd name="connsiteY20" fmla="*/ 483163 h 984800"/>
                  <a:gd name="connsiteX21" fmla="*/ 67637 w 751506"/>
                  <a:gd name="connsiteY21" fmla="*/ 432436 h 984800"/>
                  <a:gd name="connsiteX22" fmla="*/ 28182 w 751506"/>
                  <a:gd name="connsiteY22" fmla="*/ 415526 h 984800"/>
                  <a:gd name="connsiteX23" fmla="*/ 50728 w 751506"/>
                  <a:gd name="connsiteY23" fmla="*/ 364799 h 984800"/>
                  <a:gd name="connsiteX24" fmla="*/ 0 w 751506"/>
                  <a:gd name="connsiteY24" fmla="*/ 263344 h 984800"/>
                  <a:gd name="connsiteX25" fmla="*/ 39455 w 751506"/>
                  <a:gd name="connsiteY25" fmla="*/ 229526 h 984800"/>
                  <a:gd name="connsiteX26" fmla="*/ 85361 w 751506"/>
                  <a:gd name="connsiteY26" fmla="*/ 0 h 9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51506" h="984800">
                    <a:moveTo>
                      <a:pt x="751506" y="692052"/>
                    </a:moveTo>
                    <a:lnTo>
                      <a:pt x="693277" y="697345"/>
                    </a:lnTo>
                    <a:lnTo>
                      <a:pt x="648185" y="686072"/>
                    </a:lnTo>
                    <a:lnTo>
                      <a:pt x="603094" y="725527"/>
                    </a:lnTo>
                    <a:lnTo>
                      <a:pt x="687640" y="764982"/>
                    </a:lnTo>
                    <a:lnTo>
                      <a:pt x="642549" y="843891"/>
                    </a:lnTo>
                    <a:lnTo>
                      <a:pt x="603094" y="849527"/>
                    </a:lnTo>
                    <a:lnTo>
                      <a:pt x="625640" y="911527"/>
                    </a:lnTo>
                    <a:lnTo>
                      <a:pt x="597458" y="928436"/>
                    </a:lnTo>
                    <a:lnTo>
                      <a:pt x="462184" y="984800"/>
                    </a:lnTo>
                    <a:lnTo>
                      <a:pt x="434002" y="922800"/>
                    </a:lnTo>
                    <a:lnTo>
                      <a:pt x="456548" y="888982"/>
                    </a:lnTo>
                    <a:lnTo>
                      <a:pt x="422730" y="866436"/>
                    </a:lnTo>
                    <a:lnTo>
                      <a:pt x="422730" y="832618"/>
                    </a:lnTo>
                    <a:lnTo>
                      <a:pt x="343820" y="804436"/>
                    </a:lnTo>
                    <a:lnTo>
                      <a:pt x="270547" y="776254"/>
                    </a:lnTo>
                    <a:lnTo>
                      <a:pt x="264911" y="702981"/>
                    </a:lnTo>
                    <a:lnTo>
                      <a:pt x="174728" y="736800"/>
                    </a:lnTo>
                    <a:lnTo>
                      <a:pt x="107092" y="686072"/>
                    </a:lnTo>
                    <a:lnTo>
                      <a:pt x="135274" y="533890"/>
                    </a:lnTo>
                    <a:lnTo>
                      <a:pt x="90183" y="483163"/>
                    </a:lnTo>
                    <a:lnTo>
                      <a:pt x="67637" y="432436"/>
                    </a:lnTo>
                    <a:lnTo>
                      <a:pt x="28182" y="415526"/>
                    </a:lnTo>
                    <a:lnTo>
                      <a:pt x="50728" y="364799"/>
                    </a:lnTo>
                    <a:lnTo>
                      <a:pt x="0" y="263344"/>
                    </a:lnTo>
                    <a:lnTo>
                      <a:pt x="39455" y="229526"/>
                    </a:lnTo>
                    <a:lnTo>
                      <a:pt x="85361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74BC6F5-7EC4-FC1D-5126-1D130EABA8AA}"/>
                  </a:ext>
                </a:extLst>
              </p:cNvPr>
              <p:cNvSpPr/>
              <p:nvPr/>
            </p:nvSpPr>
            <p:spPr>
              <a:xfrm>
                <a:off x="670270" y="3732180"/>
                <a:ext cx="1150524" cy="1422564"/>
              </a:xfrm>
              <a:custGeom>
                <a:avLst/>
                <a:gdLst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  <a:gd name="connsiteX42" fmla="*/ 91440 w 1150524"/>
                  <a:gd name="connsiteY42" fmla="*/ 91440 h 1422564"/>
                  <a:gd name="connsiteX0" fmla="*/ 858604 w 1150524"/>
                  <a:gd name="connsiteY0" fmla="*/ 0 h 1422564"/>
                  <a:gd name="connsiteX1" fmla="*/ 868705 w 1150524"/>
                  <a:gd name="connsiteY1" fmla="*/ 13468 h 1422564"/>
                  <a:gd name="connsiteX2" fmla="*/ 1000221 w 1150524"/>
                  <a:gd name="connsiteY2" fmla="*/ 32256 h 1422564"/>
                  <a:gd name="connsiteX3" fmla="*/ 986130 w 1150524"/>
                  <a:gd name="connsiteY3" fmla="*/ 83923 h 1422564"/>
                  <a:gd name="connsiteX4" fmla="*/ 1009615 w 1150524"/>
                  <a:gd name="connsiteY4" fmla="*/ 159075 h 1422564"/>
                  <a:gd name="connsiteX5" fmla="*/ 939160 w 1150524"/>
                  <a:gd name="connsiteY5" fmla="*/ 248317 h 1422564"/>
                  <a:gd name="connsiteX6" fmla="*/ 887493 w 1150524"/>
                  <a:gd name="connsiteY6" fmla="*/ 257711 h 1422564"/>
                  <a:gd name="connsiteX7" fmla="*/ 854614 w 1150524"/>
                  <a:gd name="connsiteY7" fmla="*/ 295287 h 1422564"/>
                  <a:gd name="connsiteX8" fmla="*/ 896887 w 1150524"/>
                  <a:gd name="connsiteY8" fmla="*/ 328166 h 1422564"/>
                  <a:gd name="connsiteX9" fmla="*/ 915675 w 1150524"/>
                  <a:gd name="connsiteY9" fmla="*/ 431500 h 1422564"/>
                  <a:gd name="connsiteX10" fmla="*/ 887493 w 1150524"/>
                  <a:gd name="connsiteY10" fmla="*/ 473773 h 1422564"/>
                  <a:gd name="connsiteX11" fmla="*/ 925069 w 1150524"/>
                  <a:gd name="connsiteY11" fmla="*/ 520743 h 1422564"/>
                  <a:gd name="connsiteX12" fmla="*/ 972039 w 1150524"/>
                  <a:gd name="connsiteY12" fmla="*/ 511349 h 1422564"/>
                  <a:gd name="connsiteX13" fmla="*/ 1004918 w 1150524"/>
                  <a:gd name="connsiteY13" fmla="*/ 544228 h 1422564"/>
                  <a:gd name="connsiteX14" fmla="*/ 1122342 w 1150524"/>
                  <a:gd name="connsiteY14" fmla="*/ 577107 h 1422564"/>
                  <a:gd name="connsiteX15" fmla="*/ 1150524 w 1150524"/>
                  <a:gd name="connsiteY15" fmla="*/ 591197 h 1422564"/>
                  <a:gd name="connsiteX16" fmla="*/ 1145827 w 1150524"/>
                  <a:gd name="connsiteY16" fmla="*/ 624076 h 1422564"/>
                  <a:gd name="connsiteX17" fmla="*/ 1070675 w 1150524"/>
                  <a:gd name="connsiteY17" fmla="*/ 619379 h 1422564"/>
                  <a:gd name="connsiteX18" fmla="*/ 1042493 w 1150524"/>
                  <a:gd name="connsiteY18" fmla="*/ 633470 h 1422564"/>
                  <a:gd name="connsiteX19" fmla="*/ 1098857 w 1150524"/>
                  <a:gd name="connsiteY19" fmla="*/ 708622 h 1422564"/>
                  <a:gd name="connsiteX20" fmla="*/ 1080069 w 1150524"/>
                  <a:gd name="connsiteY20" fmla="*/ 802562 h 1422564"/>
                  <a:gd name="connsiteX21" fmla="*/ 1065978 w 1150524"/>
                  <a:gd name="connsiteY21" fmla="*/ 919987 h 1422564"/>
                  <a:gd name="connsiteX22" fmla="*/ 1108251 w 1150524"/>
                  <a:gd name="connsiteY22" fmla="*/ 985744 h 1422564"/>
                  <a:gd name="connsiteX23" fmla="*/ 1098857 w 1150524"/>
                  <a:gd name="connsiteY23" fmla="*/ 1023320 h 1422564"/>
                  <a:gd name="connsiteX24" fmla="*/ 1136433 w 1150524"/>
                  <a:gd name="connsiteY24" fmla="*/ 1051502 h 1422564"/>
                  <a:gd name="connsiteX25" fmla="*/ 1131736 w 1150524"/>
                  <a:gd name="connsiteY25" fmla="*/ 1136048 h 1422564"/>
                  <a:gd name="connsiteX26" fmla="*/ 1042493 w 1150524"/>
                  <a:gd name="connsiteY26" fmla="*/ 1201806 h 1422564"/>
                  <a:gd name="connsiteX27" fmla="*/ 939160 w 1150524"/>
                  <a:gd name="connsiteY27" fmla="*/ 1239382 h 1422564"/>
                  <a:gd name="connsiteX28" fmla="*/ 873402 w 1150524"/>
                  <a:gd name="connsiteY28" fmla="*/ 1183018 h 1422564"/>
                  <a:gd name="connsiteX29" fmla="*/ 817038 w 1150524"/>
                  <a:gd name="connsiteY29" fmla="*/ 1187715 h 1422564"/>
                  <a:gd name="connsiteX30" fmla="*/ 770068 w 1150524"/>
                  <a:gd name="connsiteY30" fmla="*/ 1183018 h 1422564"/>
                  <a:gd name="connsiteX31" fmla="*/ 732492 w 1150524"/>
                  <a:gd name="connsiteY31" fmla="*/ 1211200 h 1422564"/>
                  <a:gd name="connsiteX32" fmla="*/ 676129 w 1150524"/>
                  <a:gd name="connsiteY32" fmla="*/ 1258170 h 1422564"/>
                  <a:gd name="connsiteX33" fmla="*/ 629159 w 1150524"/>
                  <a:gd name="connsiteY33" fmla="*/ 1215897 h 1422564"/>
                  <a:gd name="connsiteX34" fmla="*/ 539916 w 1150524"/>
                  <a:gd name="connsiteY34" fmla="*/ 1276958 h 1422564"/>
                  <a:gd name="connsiteX35" fmla="*/ 516431 w 1150524"/>
                  <a:gd name="connsiteY35" fmla="*/ 1300442 h 1422564"/>
                  <a:gd name="connsiteX36" fmla="*/ 516431 w 1150524"/>
                  <a:gd name="connsiteY36" fmla="*/ 1342715 h 1422564"/>
                  <a:gd name="connsiteX37" fmla="*/ 215824 w 1150524"/>
                  <a:gd name="connsiteY37" fmla="*/ 1422564 h 1422564"/>
                  <a:gd name="connsiteX38" fmla="*/ 154763 w 1150524"/>
                  <a:gd name="connsiteY38" fmla="*/ 1375594 h 1422564"/>
                  <a:gd name="connsiteX39" fmla="*/ 32641 w 1150524"/>
                  <a:gd name="connsiteY39" fmla="*/ 1375594 h 1422564"/>
                  <a:gd name="connsiteX40" fmla="*/ 0 w 1150524"/>
                  <a:gd name="connsiteY40" fmla="*/ 1351855 h 1422564"/>
                  <a:gd name="connsiteX41" fmla="*/ 91440 w 1150524"/>
                  <a:gd name="connsiteY41" fmla="*/ 91440 h 1422564"/>
                  <a:gd name="connsiteX0" fmla="*/ 858604 w 1150524"/>
                  <a:gd name="connsiteY0" fmla="*/ 0 h 1422564"/>
                  <a:gd name="connsiteX1" fmla="*/ 868705 w 1150524"/>
                  <a:gd name="connsiteY1" fmla="*/ 13468 h 1422564"/>
                  <a:gd name="connsiteX2" fmla="*/ 1000221 w 1150524"/>
                  <a:gd name="connsiteY2" fmla="*/ 32256 h 1422564"/>
                  <a:gd name="connsiteX3" fmla="*/ 986130 w 1150524"/>
                  <a:gd name="connsiteY3" fmla="*/ 83923 h 1422564"/>
                  <a:gd name="connsiteX4" fmla="*/ 1009615 w 1150524"/>
                  <a:gd name="connsiteY4" fmla="*/ 159075 h 1422564"/>
                  <a:gd name="connsiteX5" fmla="*/ 939160 w 1150524"/>
                  <a:gd name="connsiteY5" fmla="*/ 248317 h 1422564"/>
                  <a:gd name="connsiteX6" fmla="*/ 887493 w 1150524"/>
                  <a:gd name="connsiteY6" fmla="*/ 257711 h 1422564"/>
                  <a:gd name="connsiteX7" fmla="*/ 854614 w 1150524"/>
                  <a:gd name="connsiteY7" fmla="*/ 295287 h 1422564"/>
                  <a:gd name="connsiteX8" fmla="*/ 896887 w 1150524"/>
                  <a:gd name="connsiteY8" fmla="*/ 328166 h 1422564"/>
                  <a:gd name="connsiteX9" fmla="*/ 915675 w 1150524"/>
                  <a:gd name="connsiteY9" fmla="*/ 431500 h 1422564"/>
                  <a:gd name="connsiteX10" fmla="*/ 887493 w 1150524"/>
                  <a:gd name="connsiteY10" fmla="*/ 473773 h 1422564"/>
                  <a:gd name="connsiteX11" fmla="*/ 925069 w 1150524"/>
                  <a:gd name="connsiteY11" fmla="*/ 520743 h 1422564"/>
                  <a:gd name="connsiteX12" fmla="*/ 972039 w 1150524"/>
                  <a:gd name="connsiteY12" fmla="*/ 511349 h 1422564"/>
                  <a:gd name="connsiteX13" fmla="*/ 1004918 w 1150524"/>
                  <a:gd name="connsiteY13" fmla="*/ 544228 h 1422564"/>
                  <a:gd name="connsiteX14" fmla="*/ 1122342 w 1150524"/>
                  <a:gd name="connsiteY14" fmla="*/ 577107 h 1422564"/>
                  <a:gd name="connsiteX15" fmla="*/ 1150524 w 1150524"/>
                  <a:gd name="connsiteY15" fmla="*/ 591197 h 1422564"/>
                  <a:gd name="connsiteX16" fmla="*/ 1145827 w 1150524"/>
                  <a:gd name="connsiteY16" fmla="*/ 624076 h 1422564"/>
                  <a:gd name="connsiteX17" fmla="*/ 1070675 w 1150524"/>
                  <a:gd name="connsiteY17" fmla="*/ 619379 h 1422564"/>
                  <a:gd name="connsiteX18" fmla="*/ 1042493 w 1150524"/>
                  <a:gd name="connsiteY18" fmla="*/ 633470 h 1422564"/>
                  <a:gd name="connsiteX19" fmla="*/ 1098857 w 1150524"/>
                  <a:gd name="connsiteY19" fmla="*/ 708622 h 1422564"/>
                  <a:gd name="connsiteX20" fmla="*/ 1080069 w 1150524"/>
                  <a:gd name="connsiteY20" fmla="*/ 802562 h 1422564"/>
                  <a:gd name="connsiteX21" fmla="*/ 1065978 w 1150524"/>
                  <a:gd name="connsiteY21" fmla="*/ 919987 h 1422564"/>
                  <a:gd name="connsiteX22" fmla="*/ 1108251 w 1150524"/>
                  <a:gd name="connsiteY22" fmla="*/ 985744 h 1422564"/>
                  <a:gd name="connsiteX23" fmla="*/ 1098857 w 1150524"/>
                  <a:gd name="connsiteY23" fmla="*/ 1023320 h 1422564"/>
                  <a:gd name="connsiteX24" fmla="*/ 1136433 w 1150524"/>
                  <a:gd name="connsiteY24" fmla="*/ 1051502 h 1422564"/>
                  <a:gd name="connsiteX25" fmla="*/ 1131736 w 1150524"/>
                  <a:gd name="connsiteY25" fmla="*/ 1136048 h 1422564"/>
                  <a:gd name="connsiteX26" fmla="*/ 1042493 w 1150524"/>
                  <a:gd name="connsiteY26" fmla="*/ 1201806 h 1422564"/>
                  <a:gd name="connsiteX27" fmla="*/ 939160 w 1150524"/>
                  <a:gd name="connsiteY27" fmla="*/ 1239382 h 1422564"/>
                  <a:gd name="connsiteX28" fmla="*/ 873402 w 1150524"/>
                  <a:gd name="connsiteY28" fmla="*/ 1183018 h 1422564"/>
                  <a:gd name="connsiteX29" fmla="*/ 817038 w 1150524"/>
                  <a:gd name="connsiteY29" fmla="*/ 1187715 h 1422564"/>
                  <a:gd name="connsiteX30" fmla="*/ 770068 w 1150524"/>
                  <a:gd name="connsiteY30" fmla="*/ 1183018 h 1422564"/>
                  <a:gd name="connsiteX31" fmla="*/ 732492 w 1150524"/>
                  <a:gd name="connsiteY31" fmla="*/ 1211200 h 1422564"/>
                  <a:gd name="connsiteX32" fmla="*/ 676129 w 1150524"/>
                  <a:gd name="connsiteY32" fmla="*/ 1258170 h 1422564"/>
                  <a:gd name="connsiteX33" fmla="*/ 629159 w 1150524"/>
                  <a:gd name="connsiteY33" fmla="*/ 1215897 h 1422564"/>
                  <a:gd name="connsiteX34" fmla="*/ 539916 w 1150524"/>
                  <a:gd name="connsiteY34" fmla="*/ 1276958 h 1422564"/>
                  <a:gd name="connsiteX35" fmla="*/ 516431 w 1150524"/>
                  <a:gd name="connsiteY35" fmla="*/ 1300442 h 1422564"/>
                  <a:gd name="connsiteX36" fmla="*/ 516431 w 1150524"/>
                  <a:gd name="connsiteY36" fmla="*/ 1342715 h 1422564"/>
                  <a:gd name="connsiteX37" fmla="*/ 215824 w 1150524"/>
                  <a:gd name="connsiteY37" fmla="*/ 1422564 h 1422564"/>
                  <a:gd name="connsiteX38" fmla="*/ 154763 w 1150524"/>
                  <a:gd name="connsiteY38" fmla="*/ 1375594 h 1422564"/>
                  <a:gd name="connsiteX39" fmla="*/ 32641 w 1150524"/>
                  <a:gd name="connsiteY39" fmla="*/ 1375594 h 1422564"/>
                  <a:gd name="connsiteX40" fmla="*/ 0 w 1150524"/>
                  <a:gd name="connsiteY40" fmla="*/ 1351855 h 1422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50524" h="1422564">
                    <a:moveTo>
                      <a:pt x="858604" y="0"/>
                    </a:moveTo>
                    <a:lnTo>
                      <a:pt x="868705" y="13468"/>
                    </a:lnTo>
                    <a:lnTo>
                      <a:pt x="1000221" y="32256"/>
                    </a:lnTo>
                    <a:lnTo>
                      <a:pt x="986130" y="83923"/>
                    </a:lnTo>
                    <a:lnTo>
                      <a:pt x="1009615" y="159075"/>
                    </a:lnTo>
                    <a:lnTo>
                      <a:pt x="939160" y="248317"/>
                    </a:lnTo>
                    <a:lnTo>
                      <a:pt x="887493" y="257711"/>
                    </a:lnTo>
                    <a:lnTo>
                      <a:pt x="854614" y="295287"/>
                    </a:lnTo>
                    <a:lnTo>
                      <a:pt x="896887" y="328166"/>
                    </a:lnTo>
                    <a:lnTo>
                      <a:pt x="915675" y="431500"/>
                    </a:lnTo>
                    <a:lnTo>
                      <a:pt x="887493" y="473773"/>
                    </a:lnTo>
                    <a:lnTo>
                      <a:pt x="925069" y="520743"/>
                    </a:lnTo>
                    <a:lnTo>
                      <a:pt x="972039" y="511349"/>
                    </a:lnTo>
                    <a:lnTo>
                      <a:pt x="1004918" y="544228"/>
                    </a:lnTo>
                    <a:lnTo>
                      <a:pt x="1122342" y="577107"/>
                    </a:lnTo>
                    <a:lnTo>
                      <a:pt x="1150524" y="591197"/>
                    </a:lnTo>
                    <a:lnTo>
                      <a:pt x="1145827" y="624076"/>
                    </a:lnTo>
                    <a:lnTo>
                      <a:pt x="1070675" y="619379"/>
                    </a:lnTo>
                    <a:lnTo>
                      <a:pt x="1042493" y="633470"/>
                    </a:lnTo>
                    <a:lnTo>
                      <a:pt x="1098857" y="708622"/>
                    </a:lnTo>
                    <a:lnTo>
                      <a:pt x="1080069" y="802562"/>
                    </a:lnTo>
                    <a:lnTo>
                      <a:pt x="1065978" y="919987"/>
                    </a:lnTo>
                    <a:lnTo>
                      <a:pt x="1108251" y="985744"/>
                    </a:lnTo>
                    <a:lnTo>
                      <a:pt x="1098857" y="1023320"/>
                    </a:lnTo>
                    <a:lnTo>
                      <a:pt x="1136433" y="1051502"/>
                    </a:lnTo>
                    <a:lnTo>
                      <a:pt x="1131736" y="1136048"/>
                    </a:lnTo>
                    <a:lnTo>
                      <a:pt x="1042493" y="1201806"/>
                    </a:lnTo>
                    <a:lnTo>
                      <a:pt x="939160" y="1239382"/>
                    </a:lnTo>
                    <a:lnTo>
                      <a:pt x="873402" y="1183018"/>
                    </a:lnTo>
                    <a:lnTo>
                      <a:pt x="817038" y="1187715"/>
                    </a:lnTo>
                    <a:lnTo>
                      <a:pt x="770068" y="1183018"/>
                    </a:lnTo>
                    <a:lnTo>
                      <a:pt x="732492" y="1211200"/>
                    </a:lnTo>
                    <a:lnTo>
                      <a:pt x="676129" y="1258170"/>
                    </a:lnTo>
                    <a:lnTo>
                      <a:pt x="629159" y="1215897"/>
                    </a:lnTo>
                    <a:lnTo>
                      <a:pt x="539916" y="1276958"/>
                    </a:lnTo>
                    <a:lnTo>
                      <a:pt x="516431" y="1300442"/>
                    </a:lnTo>
                    <a:lnTo>
                      <a:pt x="516431" y="1342715"/>
                    </a:lnTo>
                    <a:lnTo>
                      <a:pt x="215824" y="1422564"/>
                    </a:lnTo>
                    <a:lnTo>
                      <a:pt x="154763" y="1375594"/>
                    </a:lnTo>
                    <a:lnTo>
                      <a:pt x="32641" y="1375594"/>
                    </a:lnTo>
                    <a:lnTo>
                      <a:pt x="0" y="135185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E3CD0F5-6B26-9947-9CB6-33973E559596}"/>
                  </a:ext>
                </a:extLst>
              </p:cNvPr>
              <p:cNvSpPr/>
              <p:nvPr/>
            </p:nvSpPr>
            <p:spPr>
              <a:xfrm>
                <a:off x="3189687" y="5654518"/>
                <a:ext cx="193505" cy="790301"/>
              </a:xfrm>
              <a:custGeom>
                <a:avLst/>
                <a:gdLst>
                  <a:gd name="connsiteX0" fmla="*/ 0 w 368530"/>
                  <a:gd name="connsiteY0" fmla="*/ 0 h 854057"/>
                  <a:gd name="connsiteX1" fmla="*/ 368530 w 368530"/>
                  <a:gd name="connsiteY1" fmla="*/ 0 h 854057"/>
                  <a:gd name="connsiteX2" fmla="*/ 368530 w 368530"/>
                  <a:gd name="connsiteY2" fmla="*/ 63756 h 854057"/>
                  <a:gd name="connsiteX3" fmla="*/ 305366 w 368530"/>
                  <a:gd name="connsiteY3" fmla="*/ 72425 h 854057"/>
                  <a:gd name="connsiteX4" fmla="*/ 234912 w 368530"/>
                  <a:gd name="connsiteY4" fmla="*/ 107652 h 854057"/>
                  <a:gd name="connsiteX5" fmla="*/ 224344 w 368530"/>
                  <a:gd name="connsiteY5" fmla="*/ 149926 h 854057"/>
                  <a:gd name="connsiteX6" fmla="*/ 175025 w 368530"/>
                  <a:gd name="connsiteY6" fmla="*/ 206290 h 854057"/>
                  <a:gd name="connsiteX7" fmla="*/ 203207 w 368530"/>
                  <a:gd name="connsiteY7" fmla="*/ 227426 h 854057"/>
                  <a:gd name="connsiteX8" fmla="*/ 256048 w 368530"/>
                  <a:gd name="connsiteY8" fmla="*/ 375381 h 854057"/>
                  <a:gd name="connsiteX9" fmla="*/ 301843 w 368530"/>
                  <a:gd name="connsiteY9" fmla="*/ 389471 h 854057"/>
                  <a:gd name="connsiteX10" fmla="*/ 301843 w 368530"/>
                  <a:gd name="connsiteY10" fmla="*/ 424700 h 854057"/>
                  <a:gd name="connsiteX11" fmla="*/ 227866 w 368530"/>
                  <a:gd name="connsiteY11" fmla="*/ 452879 h 854057"/>
                  <a:gd name="connsiteX12" fmla="*/ 319458 w 368530"/>
                  <a:gd name="connsiteY12" fmla="*/ 593792 h 854057"/>
                  <a:gd name="connsiteX13" fmla="*/ 280708 w 368530"/>
                  <a:gd name="connsiteY13" fmla="*/ 660721 h 854057"/>
                  <a:gd name="connsiteX14" fmla="*/ 291276 w 368530"/>
                  <a:gd name="connsiteY14" fmla="*/ 695951 h 854057"/>
                  <a:gd name="connsiteX15" fmla="*/ 234912 w 368530"/>
                  <a:gd name="connsiteY15" fmla="*/ 752315 h 854057"/>
                  <a:gd name="connsiteX16" fmla="*/ 280708 w 368530"/>
                  <a:gd name="connsiteY16" fmla="*/ 773449 h 854057"/>
                  <a:gd name="connsiteX17" fmla="*/ 277184 w 368530"/>
                  <a:gd name="connsiteY17" fmla="*/ 815723 h 854057"/>
                  <a:gd name="connsiteX18" fmla="*/ 277184 w 368530"/>
                  <a:gd name="connsiteY18" fmla="*/ 836858 h 854057"/>
                  <a:gd name="connsiteX19" fmla="*/ 274318 w 368530"/>
                  <a:gd name="connsiteY19" fmla="*/ 854057 h 854057"/>
                  <a:gd name="connsiteX20" fmla="*/ 0 w 368530"/>
                  <a:gd name="connsiteY20" fmla="*/ 854057 h 854057"/>
                  <a:gd name="connsiteX21" fmla="*/ 0 w 368530"/>
                  <a:gd name="connsiteY21" fmla="*/ 0 h 854057"/>
                  <a:gd name="connsiteX0" fmla="*/ 0 w 368530"/>
                  <a:gd name="connsiteY0" fmla="*/ 0 h 854057"/>
                  <a:gd name="connsiteX1" fmla="*/ 368530 w 368530"/>
                  <a:gd name="connsiteY1" fmla="*/ 0 h 854057"/>
                  <a:gd name="connsiteX2" fmla="*/ 368530 w 368530"/>
                  <a:gd name="connsiteY2" fmla="*/ 63756 h 854057"/>
                  <a:gd name="connsiteX3" fmla="*/ 305366 w 368530"/>
                  <a:gd name="connsiteY3" fmla="*/ 72425 h 854057"/>
                  <a:gd name="connsiteX4" fmla="*/ 234912 w 368530"/>
                  <a:gd name="connsiteY4" fmla="*/ 107652 h 854057"/>
                  <a:gd name="connsiteX5" fmla="*/ 224344 w 368530"/>
                  <a:gd name="connsiteY5" fmla="*/ 149926 h 854057"/>
                  <a:gd name="connsiteX6" fmla="*/ 175025 w 368530"/>
                  <a:gd name="connsiteY6" fmla="*/ 206290 h 854057"/>
                  <a:gd name="connsiteX7" fmla="*/ 203207 w 368530"/>
                  <a:gd name="connsiteY7" fmla="*/ 227426 h 854057"/>
                  <a:gd name="connsiteX8" fmla="*/ 256048 w 368530"/>
                  <a:gd name="connsiteY8" fmla="*/ 375381 h 854057"/>
                  <a:gd name="connsiteX9" fmla="*/ 301843 w 368530"/>
                  <a:gd name="connsiteY9" fmla="*/ 389471 h 854057"/>
                  <a:gd name="connsiteX10" fmla="*/ 301843 w 368530"/>
                  <a:gd name="connsiteY10" fmla="*/ 424700 h 854057"/>
                  <a:gd name="connsiteX11" fmla="*/ 227866 w 368530"/>
                  <a:gd name="connsiteY11" fmla="*/ 452879 h 854057"/>
                  <a:gd name="connsiteX12" fmla="*/ 319458 w 368530"/>
                  <a:gd name="connsiteY12" fmla="*/ 593792 h 854057"/>
                  <a:gd name="connsiteX13" fmla="*/ 280708 w 368530"/>
                  <a:gd name="connsiteY13" fmla="*/ 660721 h 854057"/>
                  <a:gd name="connsiteX14" fmla="*/ 291276 w 368530"/>
                  <a:gd name="connsiteY14" fmla="*/ 695951 h 854057"/>
                  <a:gd name="connsiteX15" fmla="*/ 234912 w 368530"/>
                  <a:gd name="connsiteY15" fmla="*/ 752315 h 854057"/>
                  <a:gd name="connsiteX16" fmla="*/ 280708 w 368530"/>
                  <a:gd name="connsiteY16" fmla="*/ 773449 h 854057"/>
                  <a:gd name="connsiteX17" fmla="*/ 277184 w 368530"/>
                  <a:gd name="connsiteY17" fmla="*/ 815723 h 854057"/>
                  <a:gd name="connsiteX18" fmla="*/ 277184 w 368530"/>
                  <a:gd name="connsiteY18" fmla="*/ 836858 h 854057"/>
                  <a:gd name="connsiteX19" fmla="*/ 274318 w 368530"/>
                  <a:gd name="connsiteY19" fmla="*/ 854057 h 854057"/>
                  <a:gd name="connsiteX20" fmla="*/ 0 w 368530"/>
                  <a:gd name="connsiteY20" fmla="*/ 854057 h 854057"/>
                  <a:gd name="connsiteX21" fmla="*/ 91440 w 368530"/>
                  <a:gd name="connsiteY21" fmla="*/ 91440 h 854057"/>
                  <a:gd name="connsiteX0" fmla="*/ 368530 w 368530"/>
                  <a:gd name="connsiteY0" fmla="*/ 0 h 854057"/>
                  <a:gd name="connsiteX1" fmla="*/ 368530 w 368530"/>
                  <a:gd name="connsiteY1" fmla="*/ 63756 h 854057"/>
                  <a:gd name="connsiteX2" fmla="*/ 305366 w 368530"/>
                  <a:gd name="connsiteY2" fmla="*/ 72425 h 854057"/>
                  <a:gd name="connsiteX3" fmla="*/ 234912 w 368530"/>
                  <a:gd name="connsiteY3" fmla="*/ 107652 h 854057"/>
                  <a:gd name="connsiteX4" fmla="*/ 224344 w 368530"/>
                  <a:gd name="connsiteY4" fmla="*/ 149926 h 854057"/>
                  <a:gd name="connsiteX5" fmla="*/ 175025 w 368530"/>
                  <a:gd name="connsiteY5" fmla="*/ 206290 h 854057"/>
                  <a:gd name="connsiteX6" fmla="*/ 203207 w 368530"/>
                  <a:gd name="connsiteY6" fmla="*/ 227426 h 854057"/>
                  <a:gd name="connsiteX7" fmla="*/ 256048 w 368530"/>
                  <a:gd name="connsiteY7" fmla="*/ 375381 h 854057"/>
                  <a:gd name="connsiteX8" fmla="*/ 301843 w 368530"/>
                  <a:gd name="connsiteY8" fmla="*/ 389471 h 854057"/>
                  <a:gd name="connsiteX9" fmla="*/ 301843 w 368530"/>
                  <a:gd name="connsiteY9" fmla="*/ 424700 h 854057"/>
                  <a:gd name="connsiteX10" fmla="*/ 227866 w 368530"/>
                  <a:gd name="connsiteY10" fmla="*/ 452879 h 854057"/>
                  <a:gd name="connsiteX11" fmla="*/ 319458 w 368530"/>
                  <a:gd name="connsiteY11" fmla="*/ 593792 h 854057"/>
                  <a:gd name="connsiteX12" fmla="*/ 280708 w 368530"/>
                  <a:gd name="connsiteY12" fmla="*/ 660721 h 854057"/>
                  <a:gd name="connsiteX13" fmla="*/ 291276 w 368530"/>
                  <a:gd name="connsiteY13" fmla="*/ 695951 h 854057"/>
                  <a:gd name="connsiteX14" fmla="*/ 234912 w 368530"/>
                  <a:gd name="connsiteY14" fmla="*/ 752315 h 854057"/>
                  <a:gd name="connsiteX15" fmla="*/ 280708 w 368530"/>
                  <a:gd name="connsiteY15" fmla="*/ 773449 h 854057"/>
                  <a:gd name="connsiteX16" fmla="*/ 277184 w 368530"/>
                  <a:gd name="connsiteY16" fmla="*/ 815723 h 854057"/>
                  <a:gd name="connsiteX17" fmla="*/ 277184 w 368530"/>
                  <a:gd name="connsiteY17" fmla="*/ 836858 h 854057"/>
                  <a:gd name="connsiteX18" fmla="*/ 274318 w 368530"/>
                  <a:gd name="connsiteY18" fmla="*/ 854057 h 854057"/>
                  <a:gd name="connsiteX19" fmla="*/ 0 w 368530"/>
                  <a:gd name="connsiteY19" fmla="*/ 854057 h 854057"/>
                  <a:gd name="connsiteX20" fmla="*/ 91440 w 368530"/>
                  <a:gd name="connsiteY20" fmla="*/ 91440 h 854057"/>
                  <a:gd name="connsiteX0" fmla="*/ 368530 w 368530"/>
                  <a:gd name="connsiteY0" fmla="*/ 0 h 854057"/>
                  <a:gd name="connsiteX1" fmla="*/ 368530 w 368530"/>
                  <a:gd name="connsiteY1" fmla="*/ 63756 h 854057"/>
                  <a:gd name="connsiteX2" fmla="*/ 305366 w 368530"/>
                  <a:gd name="connsiteY2" fmla="*/ 72425 h 854057"/>
                  <a:gd name="connsiteX3" fmla="*/ 234912 w 368530"/>
                  <a:gd name="connsiteY3" fmla="*/ 107652 h 854057"/>
                  <a:gd name="connsiteX4" fmla="*/ 224344 w 368530"/>
                  <a:gd name="connsiteY4" fmla="*/ 149926 h 854057"/>
                  <a:gd name="connsiteX5" fmla="*/ 175025 w 368530"/>
                  <a:gd name="connsiteY5" fmla="*/ 206290 h 854057"/>
                  <a:gd name="connsiteX6" fmla="*/ 203207 w 368530"/>
                  <a:gd name="connsiteY6" fmla="*/ 227426 h 854057"/>
                  <a:gd name="connsiteX7" fmla="*/ 256048 w 368530"/>
                  <a:gd name="connsiteY7" fmla="*/ 375381 h 854057"/>
                  <a:gd name="connsiteX8" fmla="*/ 301843 w 368530"/>
                  <a:gd name="connsiteY8" fmla="*/ 389471 h 854057"/>
                  <a:gd name="connsiteX9" fmla="*/ 301843 w 368530"/>
                  <a:gd name="connsiteY9" fmla="*/ 424700 h 854057"/>
                  <a:gd name="connsiteX10" fmla="*/ 227866 w 368530"/>
                  <a:gd name="connsiteY10" fmla="*/ 452879 h 854057"/>
                  <a:gd name="connsiteX11" fmla="*/ 319458 w 368530"/>
                  <a:gd name="connsiteY11" fmla="*/ 593792 h 854057"/>
                  <a:gd name="connsiteX12" fmla="*/ 280708 w 368530"/>
                  <a:gd name="connsiteY12" fmla="*/ 660721 h 854057"/>
                  <a:gd name="connsiteX13" fmla="*/ 291276 w 368530"/>
                  <a:gd name="connsiteY13" fmla="*/ 695951 h 854057"/>
                  <a:gd name="connsiteX14" fmla="*/ 234912 w 368530"/>
                  <a:gd name="connsiteY14" fmla="*/ 752315 h 854057"/>
                  <a:gd name="connsiteX15" fmla="*/ 280708 w 368530"/>
                  <a:gd name="connsiteY15" fmla="*/ 773449 h 854057"/>
                  <a:gd name="connsiteX16" fmla="*/ 277184 w 368530"/>
                  <a:gd name="connsiteY16" fmla="*/ 815723 h 854057"/>
                  <a:gd name="connsiteX17" fmla="*/ 277184 w 368530"/>
                  <a:gd name="connsiteY17" fmla="*/ 836858 h 854057"/>
                  <a:gd name="connsiteX18" fmla="*/ 274318 w 368530"/>
                  <a:gd name="connsiteY18" fmla="*/ 854057 h 854057"/>
                  <a:gd name="connsiteX19" fmla="*/ 0 w 368530"/>
                  <a:gd name="connsiteY19" fmla="*/ 854057 h 854057"/>
                  <a:gd name="connsiteX0" fmla="*/ 193505 w 193505"/>
                  <a:gd name="connsiteY0" fmla="*/ 0 h 854057"/>
                  <a:gd name="connsiteX1" fmla="*/ 193505 w 193505"/>
                  <a:gd name="connsiteY1" fmla="*/ 63756 h 854057"/>
                  <a:gd name="connsiteX2" fmla="*/ 130341 w 193505"/>
                  <a:gd name="connsiteY2" fmla="*/ 72425 h 854057"/>
                  <a:gd name="connsiteX3" fmla="*/ 59887 w 193505"/>
                  <a:gd name="connsiteY3" fmla="*/ 107652 h 854057"/>
                  <a:gd name="connsiteX4" fmla="*/ 49319 w 193505"/>
                  <a:gd name="connsiteY4" fmla="*/ 149926 h 854057"/>
                  <a:gd name="connsiteX5" fmla="*/ 0 w 193505"/>
                  <a:gd name="connsiteY5" fmla="*/ 206290 h 854057"/>
                  <a:gd name="connsiteX6" fmla="*/ 28182 w 193505"/>
                  <a:gd name="connsiteY6" fmla="*/ 227426 h 854057"/>
                  <a:gd name="connsiteX7" fmla="*/ 81023 w 193505"/>
                  <a:gd name="connsiteY7" fmla="*/ 375381 h 854057"/>
                  <a:gd name="connsiteX8" fmla="*/ 126818 w 193505"/>
                  <a:gd name="connsiteY8" fmla="*/ 389471 h 854057"/>
                  <a:gd name="connsiteX9" fmla="*/ 126818 w 193505"/>
                  <a:gd name="connsiteY9" fmla="*/ 424700 h 854057"/>
                  <a:gd name="connsiteX10" fmla="*/ 52841 w 193505"/>
                  <a:gd name="connsiteY10" fmla="*/ 452879 h 854057"/>
                  <a:gd name="connsiteX11" fmla="*/ 144433 w 193505"/>
                  <a:gd name="connsiteY11" fmla="*/ 593792 h 854057"/>
                  <a:gd name="connsiteX12" fmla="*/ 105683 w 193505"/>
                  <a:gd name="connsiteY12" fmla="*/ 660721 h 854057"/>
                  <a:gd name="connsiteX13" fmla="*/ 116251 w 193505"/>
                  <a:gd name="connsiteY13" fmla="*/ 695951 h 854057"/>
                  <a:gd name="connsiteX14" fmla="*/ 59887 w 193505"/>
                  <a:gd name="connsiteY14" fmla="*/ 752315 h 854057"/>
                  <a:gd name="connsiteX15" fmla="*/ 105683 w 193505"/>
                  <a:gd name="connsiteY15" fmla="*/ 773449 h 854057"/>
                  <a:gd name="connsiteX16" fmla="*/ 102159 w 193505"/>
                  <a:gd name="connsiteY16" fmla="*/ 815723 h 854057"/>
                  <a:gd name="connsiteX17" fmla="*/ 102159 w 193505"/>
                  <a:gd name="connsiteY17" fmla="*/ 836858 h 854057"/>
                  <a:gd name="connsiteX18" fmla="*/ 99293 w 193505"/>
                  <a:gd name="connsiteY18" fmla="*/ 854057 h 854057"/>
                  <a:gd name="connsiteX0" fmla="*/ 193505 w 193505"/>
                  <a:gd name="connsiteY0" fmla="*/ 0 h 790301"/>
                  <a:gd name="connsiteX1" fmla="*/ 130341 w 193505"/>
                  <a:gd name="connsiteY1" fmla="*/ 8669 h 790301"/>
                  <a:gd name="connsiteX2" fmla="*/ 59887 w 193505"/>
                  <a:gd name="connsiteY2" fmla="*/ 43896 h 790301"/>
                  <a:gd name="connsiteX3" fmla="*/ 49319 w 193505"/>
                  <a:gd name="connsiteY3" fmla="*/ 86170 h 790301"/>
                  <a:gd name="connsiteX4" fmla="*/ 0 w 193505"/>
                  <a:gd name="connsiteY4" fmla="*/ 142534 h 790301"/>
                  <a:gd name="connsiteX5" fmla="*/ 28182 w 193505"/>
                  <a:gd name="connsiteY5" fmla="*/ 163670 h 790301"/>
                  <a:gd name="connsiteX6" fmla="*/ 81023 w 193505"/>
                  <a:gd name="connsiteY6" fmla="*/ 311625 h 790301"/>
                  <a:gd name="connsiteX7" fmla="*/ 126818 w 193505"/>
                  <a:gd name="connsiteY7" fmla="*/ 325715 h 790301"/>
                  <a:gd name="connsiteX8" fmla="*/ 126818 w 193505"/>
                  <a:gd name="connsiteY8" fmla="*/ 360944 h 790301"/>
                  <a:gd name="connsiteX9" fmla="*/ 52841 w 193505"/>
                  <a:gd name="connsiteY9" fmla="*/ 389123 h 790301"/>
                  <a:gd name="connsiteX10" fmla="*/ 144433 w 193505"/>
                  <a:gd name="connsiteY10" fmla="*/ 530036 h 790301"/>
                  <a:gd name="connsiteX11" fmla="*/ 105683 w 193505"/>
                  <a:gd name="connsiteY11" fmla="*/ 596965 h 790301"/>
                  <a:gd name="connsiteX12" fmla="*/ 116251 w 193505"/>
                  <a:gd name="connsiteY12" fmla="*/ 632195 h 790301"/>
                  <a:gd name="connsiteX13" fmla="*/ 59887 w 193505"/>
                  <a:gd name="connsiteY13" fmla="*/ 688559 h 790301"/>
                  <a:gd name="connsiteX14" fmla="*/ 105683 w 193505"/>
                  <a:gd name="connsiteY14" fmla="*/ 709693 h 790301"/>
                  <a:gd name="connsiteX15" fmla="*/ 102159 w 193505"/>
                  <a:gd name="connsiteY15" fmla="*/ 751967 h 790301"/>
                  <a:gd name="connsiteX16" fmla="*/ 102159 w 193505"/>
                  <a:gd name="connsiteY16" fmla="*/ 773102 h 790301"/>
                  <a:gd name="connsiteX17" fmla="*/ 99293 w 193505"/>
                  <a:gd name="connsiteY17" fmla="*/ 790301 h 790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3505" h="790301">
                    <a:moveTo>
                      <a:pt x="193505" y="0"/>
                    </a:moveTo>
                    <a:lnTo>
                      <a:pt x="130341" y="8669"/>
                    </a:lnTo>
                    <a:lnTo>
                      <a:pt x="59887" y="43896"/>
                    </a:lnTo>
                    <a:lnTo>
                      <a:pt x="49319" y="86170"/>
                    </a:lnTo>
                    <a:lnTo>
                      <a:pt x="0" y="142534"/>
                    </a:lnTo>
                    <a:lnTo>
                      <a:pt x="28182" y="163670"/>
                    </a:lnTo>
                    <a:lnTo>
                      <a:pt x="81023" y="311625"/>
                    </a:lnTo>
                    <a:lnTo>
                      <a:pt x="126818" y="325715"/>
                    </a:lnTo>
                    <a:lnTo>
                      <a:pt x="126818" y="360944"/>
                    </a:lnTo>
                    <a:lnTo>
                      <a:pt x="52841" y="389123"/>
                    </a:lnTo>
                    <a:lnTo>
                      <a:pt x="144433" y="530036"/>
                    </a:lnTo>
                    <a:lnTo>
                      <a:pt x="105683" y="596965"/>
                    </a:lnTo>
                    <a:lnTo>
                      <a:pt x="116251" y="632195"/>
                    </a:lnTo>
                    <a:lnTo>
                      <a:pt x="59887" y="688559"/>
                    </a:lnTo>
                    <a:lnTo>
                      <a:pt x="105683" y="709693"/>
                    </a:lnTo>
                    <a:lnTo>
                      <a:pt x="102159" y="751967"/>
                    </a:lnTo>
                    <a:lnTo>
                      <a:pt x="102159" y="773102"/>
                    </a:lnTo>
                    <a:lnTo>
                      <a:pt x="99293" y="79030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8147E21-D592-A708-C29D-EC422ED9FC2A}"/>
                  </a:ext>
                </a:extLst>
              </p:cNvPr>
              <p:cNvSpPr/>
              <p:nvPr/>
            </p:nvSpPr>
            <p:spPr>
              <a:xfrm>
                <a:off x="2148141" y="4736706"/>
                <a:ext cx="1235051" cy="1708113"/>
              </a:xfrm>
              <a:custGeom>
                <a:avLst/>
                <a:gdLst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854056 h 1708113"/>
                  <a:gd name="connsiteX32" fmla="*/ 866521 w 1235051"/>
                  <a:gd name="connsiteY32" fmla="*/ 854056 h 1708113"/>
                  <a:gd name="connsiteX33" fmla="*/ 866521 w 1235051"/>
                  <a:gd name="connsiteY33" fmla="*/ 1708113 h 1708113"/>
                  <a:gd name="connsiteX34" fmla="*/ 0 w 1235051"/>
                  <a:gd name="connsiteY34" fmla="*/ 1708113 h 1708113"/>
                  <a:gd name="connsiteX35" fmla="*/ 8210 w 1235051"/>
                  <a:gd name="connsiteY35" fmla="*/ 1686218 h 1708113"/>
                  <a:gd name="connsiteX36" fmla="*/ 55179 w 1235051"/>
                  <a:gd name="connsiteY36" fmla="*/ 1643947 h 1708113"/>
                  <a:gd name="connsiteX37" fmla="*/ 78664 w 1235051"/>
                  <a:gd name="connsiteY37" fmla="*/ 1615762 h 1708113"/>
                  <a:gd name="connsiteX38" fmla="*/ 69270 w 1235051"/>
                  <a:gd name="connsiteY38" fmla="*/ 1564096 h 1708113"/>
                  <a:gd name="connsiteX39" fmla="*/ 106846 w 1235051"/>
                  <a:gd name="connsiteY39" fmla="*/ 1535915 h 1708113"/>
                  <a:gd name="connsiteX40" fmla="*/ 181998 w 1235051"/>
                  <a:gd name="connsiteY40" fmla="*/ 1521822 h 1708113"/>
                  <a:gd name="connsiteX41" fmla="*/ 214877 w 1235051"/>
                  <a:gd name="connsiteY41" fmla="*/ 1550007 h 1708113"/>
                  <a:gd name="connsiteX42" fmla="*/ 266544 w 1235051"/>
                  <a:gd name="connsiteY42" fmla="*/ 1512431 h 1708113"/>
                  <a:gd name="connsiteX43" fmla="*/ 266544 w 1235051"/>
                  <a:gd name="connsiteY43" fmla="*/ 1413793 h 1708113"/>
                  <a:gd name="connsiteX44" fmla="*/ 224271 w 1235051"/>
                  <a:gd name="connsiteY44" fmla="*/ 1371519 h 1708113"/>
                  <a:gd name="connsiteX45" fmla="*/ 177301 w 1235051"/>
                  <a:gd name="connsiteY45" fmla="*/ 1399703 h 1708113"/>
                  <a:gd name="connsiteX46" fmla="*/ 153816 w 1235051"/>
                  <a:gd name="connsiteY46" fmla="*/ 1366823 h 1708113"/>
                  <a:gd name="connsiteX47" fmla="*/ 125634 w 1235051"/>
                  <a:gd name="connsiteY47" fmla="*/ 1221217 h 1708113"/>
                  <a:gd name="connsiteX48" fmla="*/ 130331 w 1235051"/>
                  <a:gd name="connsiteY48" fmla="*/ 1164853 h 1708113"/>
                  <a:gd name="connsiteX49" fmla="*/ 112588 w 1235051"/>
                  <a:gd name="connsiteY49" fmla="*/ 1080569 h 1708113"/>
                  <a:gd name="connsiteX50" fmla="*/ 167907 w 1235051"/>
                  <a:gd name="connsiteY50" fmla="*/ 1032164 h 1708113"/>
                  <a:gd name="connsiteX51" fmla="*/ 125634 w 1235051"/>
                  <a:gd name="connsiteY51" fmla="*/ 986367 h 1708113"/>
                  <a:gd name="connsiteX52" fmla="*/ 167907 w 1235051"/>
                  <a:gd name="connsiteY52" fmla="*/ 915912 h 1708113"/>
                  <a:gd name="connsiteX53" fmla="*/ 167907 w 1235051"/>
                  <a:gd name="connsiteY53" fmla="*/ 778527 h 1708113"/>
                  <a:gd name="connsiteX54" fmla="*/ 153816 w 1235051"/>
                  <a:gd name="connsiteY54" fmla="*/ 767958 h 1708113"/>
                  <a:gd name="connsiteX55" fmla="*/ 164385 w 1235051"/>
                  <a:gd name="connsiteY55" fmla="*/ 736252 h 1708113"/>
                  <a:gd name="connsiteX56" fmla="*/ 111543 w 1235051"/>
                  <a:gd name="connsiteY56" fmla="*/ 648184 h 1708113"/>
                  <a:gd name="connsiteX57" fmla="*/ 115067 w 1235051"/>
                  <a:gd name="connsiteY57" fmla="*/ 595343 h 1708113"/>
                  <a:gd name="connsiteX58" fmla="*/ 174952 w 1235051"/>
                  <a:gd name="connsiteY58" fmla="*/ 528410 h 1708113"/>
                  <a:gd name="connsiteX59" fmla="*/ 174952 w 1235051"/>
                  <a:gd name="connsiteY59" fmla="*/ 493184 h 1708113"/>
                  <a:gd name="connsiteX60" fmla="*/ 86885 w 1235051"/>
                  <a:gd name="connsiteY60" fmla="*/ 482615 h 1708113"/>
                  <a:gd name="connsiteX61" fmla="*/ 122112 w 1235051"/>
                  <a:gd name="connsiteY61" fmla="*/ 415683 h 1708113"/>
                  <a:gd name="connsiteX62" fmla="*/ 146770 w 1235051"/>
                  <a:gd name="connsiteY62" fmla="*/ 292388 h 1708113"/>
                  <a:gd name="connsiteX63" fmla="*/ 167907 w 1235051"/>
                  <a:gd name="connsiteY63" fmla="*/ 271252 h 1708113"/>
                  <a:gd name="connsiteX64" fmla="*/ 139725 w 1235051"/>
                  <a:gd name="connsiteY64" fmla="*/ 225456 h 1708113"/>
                  <a:gd name="connsiteX65" fmla="*/ 146770 w 1235051"/>
                  <a:gd name="connsiteY65" fmla="*/ 193751 h 1708113"/>
                  <a:gd name="connsiteX66" fmla="*/ 189044 w 1235051"/>
                  <a:gd name="connsiteY66" fmla="*/ 169092 h 1708113"/>
                  <a:gd name="connsiteX67" fmla="*/ 217226 w 1235051"/>
                  <a:gd name="connsiteY67" fmla="*/ 155001 h 1708113"/>
                  <a:gd name="connsiteX68" fmla="*/ 199613 w 1235051"/>
                  <a:gd name="connsiteY68" fmla="*/ 98637 h 1708113"/>
                  <a:gd name="connsiteX69" fmla="*/ 224271 w 1235051"/>
                  <a:gd name="connsiteY69" fmla="*/ 73979 h 1708113"/>
                  <a:gd name="connsiteX70" fmla="*/ 227795 w 1235051"/>
                  <a:gd name="connsiteY70" fmla="*/ 0 h 1708113"/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854056 h 1708113"/>
                  <a:gd name="connsiteX32" fmla="*/ 866521 w 1235051"/>
                  <a:gd name="connsiteY32" fmla="*/ 854056 h 1708113"/>
                  <a:gd name="connsiteX33" fmla="*/ 0 w 1235051"/>
                  <a:gd name="connsiteY33" fmla="*/ 1708113 h 1708113"/>
                  <a:gd name="connsiteX34" fmla="*/ 8210 w 1235051"/>
                  <a:gd name="connsiteY34" fmla="*/ 1686218 h 1708113"/>
                  <a:gd name="connsiteX35" fmla="*/ 55179 w 1235051"/>
                  <a:gd name="connsiteY35" fmla="*/ 1643947 h 1708113"/>
                  <a:gd name="connsiteX36" fmla="*/ 78664 w 1235051"/>
                  <a:gd name="connsiteY36" fmla="*/ 1615762 h 1708113"/>
                  <a:gd name="connsiteX37" fmla="*/ 69270 w 1235051"/>
                  <a:gd name="connsiteY37" fmla="*/ 1564096 h 1708113"/>
                  <a:gd name="connsiteX38" fmla="*/ 106846 w 1235051"/>
                  <a:gd name="connsiteY38" fmla="*/ 1535915 h 1708113"/>
                  <a:gd name="connsiteX39" fmla="*/ 181998 w 1235051"/>
                  <a:gd name="connsiteY39" fmla="*/ 1521822 h 1708113"/>
                  <a:gd name="connsiteX40" fmla="*/ 214877 w 1235051"/>
                  <a:gd name="connsiteY40" fmla="*/ 1550007 h 1708113"/>
                  <a:gd name="connsiteX41" fmla="*/ 266544 w 1235051"/>
                  <a:gd name="connsiteY41" fmla="*/ 1512431 h 1708113"/>
                  <a:gd name="connsiteX42" fmla="*/ 266544 w 1235051"/>
                  <a:gd name="connsiteY42" fmla="*/ 1413793 h 1708113"/>
                  <a:gd name="connsiteX43" fmla="*/ 224271 w 1235051"/>
                  <a:gd name="connsiteY43" fmla="*/ 1371519 h 1708113"/>
                  <a:gd name="connsiteX44" fmla="*/ 177301 w 1235051"/>
                  <a:gd name="connsiteY44" fmla="*/ 1399703 h 1708113"/>
                  <a:gd name="connsiteX45" fmla="*/ 153816 w 1235051"/>
                  <a:gd name="connsiteY45" fmla="*/ 1366823 h 1708113"/>
                  <a:gd name="connsiteX46" fmla="*/ 125634 w 1235051"/>
                  <a:gd name="connsiteY46" fmla="*/ 1221217 h 1708113"/>
                  <a:gd name="connsiteX47" fmla="*/ 130331 w 1235051"/>
                  <a:gd name="connsiteY47" fmla="*/ 1164853 h 1708113"/>
                  <a:gd name="connsiteX48" fmla="*/ 112588 w 1235051"/>
                  <a:gd name="connsiteY48" fmla="*/ 1080569 h 1708113"/>
                  <a:gd name="connsiteX49" fmla="*/ 167907 w 1235051"/>
                  <a:gd name="connsiteY49" fmla="*/ 1032164 h 1708113"/>
                  <a:gd name="connsiteX50" fmla="*/ 125634 w 1235051"/>
                  <a:gd name="connsiteY50" fmla="*/ 986367 h 1708113"/>
                  <a:gd name="connsiteX51" fmla="*/ 167907 w 1235051"/>
                  <a:gd name="connsiteY51" fmla="*/ 915912 h 1708113"/>
                  <a:gd name="connsiteX52" fmla="*/ 167907 w 1235051"/>
                  <a:gd name="connsiteY52" fmla="*/ 778527 h 1708113"/>
                  <a:gd name="connsiteX53" fmla="*/ 153816 w 1235051"/>
                  <a:gd name="connsiteY53" fmla="*/ 767958 h 1708113"/>
                  <a:gd name="connsiteX54" fmla="*/ 164385 w 1235051"/>
                  <a:gd name="connsiteY54" fmla="*/ 736252 h 1708113"/>
                  <a:gd name="connsiteX55" fmla="*/ 111543 w 1235051"/>
                  <a:gd name="connsiteY55" fmla="*/ 648184 h 1708113"/>
                  <a:gd name="connsiteX56" fmla="*/ 115067 w 1235051"/>
                  <a:gd name="connsiteY56" fmla="*/ 595343 h 1708113"/>
                  <a:gd name="connsiteX57" fmla="*/ 174952 w 1235051"/>
                  <a:gd name="connsiteY57" fmla="*/ 528410 h 1708113"/>
                  <a:gd name="connsiteX58" fmla="*/ 174952 w 1235051"/>
                  <a:gd name="connsiteY58" fmla="*/ 493184 h 1708113"/>
                  <a:gd name="connsiteX59" fmla="*/ 86885 w 1235051"/>
                  <a:gd name="connsiteY59" fmla="*/ 482615 h 1708113"/>
                  <a:gd name="connsiteX60" fmla="*/ 122112 w 1235051"/>
                  <a:gd name="connsiteY60" fmla="*/ 415683 h 1708113"/>
                  <a:gd name="connsiteX61" fmla="*/ 146770 w 1235051"/>
                  <a:gd name="connsiteY61" fmla="*/ 292388 h 1708113"/>
                  <a:gd name="connsiteX62" fmla="*/ 167907 w 1235051"/>
                  <a:gd name="connsiteY62" fmla="*/ 271252 h 1708113"/>
                  <a:gd name="connsiteX63" fmla="*/ 139725 w 1235051"/>
                  <a:gd name="connsiteY63" fmla="*/ 225456 h 1708113"/>
                  <a:gd name="connsiteX64" fmla="*/ 146770 w 1235051"/>
                  <a:gd name="connsiteY64" fmla="*/ 193751 h 1708113"/>
                  <a:gd name="connsiteX65" fmla="*/ 189044 w 1235051"/>
                  <a:gd name="connsiteY65" fmla="*/ 169092 h 1708113"/>
                  <a:gd name="connsiteX66" fmla="*/ 217226 w 1235051"/>
                  <a:gd name="connsiteY66" fmla="*/ 155001 h 1708113"/>
                  <a:gd name="connsiteX67" fmla="*/ 199613 w 1235051"/>
                  <a:gd name="connsiteY67" fmla="*/ 98637 h 1708113"/>
                  <a:gd name="connsiteX68" fmla="*/ 224271 w 1235051"/>
                  <a:gd name="connsiteY68" fmla="*/ 73979 h 1708113"/>
                  <a:gd name="connsiteX69" fmla="*/ 227795 w 1235051"/>
                  <a:gd name="connsiteY69" fmla="*/ 0 h 1708113"/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866521 w 1235051"/>
                  <a:gd name="connsiteY31" fmla="*/ 854056 h 1708113"/>
                  <a:gd name="connsiteX32" fmla="*/ 0 w 1235051"/>
                  <a:gd name="connsiteY32" fmla="*/ 1708113 h 1708113"/>
                  <a:gd name="connsiteX33" fmla="*/ 8210 w 1235051"/>
                  <a:gd name="connsiteY33" fmla="*/ 1686218 h 1708113"/>
                  <a:gd name="connsiteX34" fmla="*/ 55179 w 1235051"/>
                  <a:gd name="connsiteY34" fmla="*/ 1643947 h 1708113"/>
                  <a:gd name="connsiteX35" fmla="*/ 78664 w 1235051"/>
                  <a:gd name="connsiteY35" fmla="*/ 1615762 h 1708113"/>
                  <a:gd name="connsiteX36" fmla="*/ 69270 w 1235051"/>
                  <a:gd name="connsiteY36" fmla="*/ 1564096 h 1708113"/>
                  <a:gd name="connsiteX37" fmla="*/ 106846 w 1235051"/>
                  <a:gd name="connsiteY37" fmla="*/ 1535915 h 1708113"/>
                  <a:gd name="connsiteX38" fmla="*/ 181998 w 1235051"/>
                  <a:gd name="connsiteY38" fmla="*/ 1521822 h 1708113"/>
                  <a:gd name="connsiteX39" fmla="*/ 214877 w 1235051"/>
                  <a:gd name="connsiteY39" fmla="*/ 1550007 h 1708113"/>
                  <a:gd name="connsiteX40" fmla="*/ 266544 w 1235051"/>
                  <a:gd name="connsiteY40" fmla="*/ 1512431 h 1708113"/>
                  <a:gd name="connsiteX41" fmla="*/ 266544 w 1235051"/>
                  <a:gd name="connsiteY41" fmla="*/ 1413793 h 1708113"/>
                  <a:gd name="connsiteX42" fmla="*/ 224271 w 1235051"/>
                  <a:gd name="connsiteY42" fmla="*/ 1371519 h 1708113"/>
                  <a:gd name="connsiteX43" fmla="*/ 177301 w 1235051"/>
                  <a:gd name="connsiteY43" fmla="*/ 1399703 h 1708113"/>
                  <a:gd name="connsiteX44" fmla="*/ 153816 w 1235051"/>
                  <a:gd name="connsiteY44" fmla="*/ 1366823 h 1708113"/>
                  <a:gd name="connsiteX45" fmla="*/ 125634 w 1235051"/>
                  <a:gd name="connsiteY45" fmla="*/ 1221217 h 1708113"/>
                  <a:gd name="connsiteX46" fmla="*/ 130331 w 1235051"/>
                  <a:gd name="connsiteY46" fmla="*/ 1164853 h 1708113"/>
                  <a:gd name="connsiteX47" fmla="*/ 112588 w 1235051"/>
                  <a:gd name="connsiteY47" fmla="*/ 1080569 h 1708113"/>
                  <a:gd name="connsiteX48" fmla="*/ 167907 w 1235051"/>
                  <a:gd name="connsiteY48" fmla="*/ 1032164 h 1708113"/>
                  <a:gd name="connsiteX49" fmla="*/ 125634 w 1235051"/>
                  <a:gd name="connsiteY49" fmla="*/ 986367 h 1708113"/>
                  <a:gd name="connsiteX50" fmla="*/ 167907 w 1235051"/>
                  <a:gd name="connsiteY50" fmla="*/ 915912 h 1708113"/>
                  <a:gd name="connsiteX51" fmla="*/ 167907 w 1235051"/>
                  <a:gd name="connsiteY51" fmla="*/ 778527 h 1708113"/>
                  <a:gd name="connsiteX52" fmla="*/ 153816 w 1235051"/>
                  <a:gd name="connsiteY52" fmla="*/ 767958 h 1708113"/>
                  <a:gd name="connsiteX53" fmla="*/ 164385 w 1235051"/>
                  <a:gd name="connsiteY53" fmla="*/ 736252 h 1708113"/>
                  <a:gd name="connsiteX54" fmla="*/ 111543 w 1235051"/>
                  <a:gd name="connsiteY54" fmla="*/ 648184 h 1708113"/>
                  <a:gd name="connsiteX55" fmla="*/ 115067 w 1235051"/>
                  <a:gd name="connsiteY55" fmla="*/ 595343 h 1708113"/>
                  <a:gd name="connsiteX56" fmla="*/ 174952 w 1235051"/>
                  <a:gd name="connsiteY56" fmla="*/ 528410 h 1708113"/>
                  <a:gd name="connsiteX57" fmla="*/ 174952 w 1235051"/>
                  <a:gd name="connsiteY57" fmla="*/ 493184 h 1708113"/>
                  <a:gd name="connsiteX58" fmla="*/ 86885 w 1235051"/>
                  <a:gd name="connsiteY58" fmla="*/ 482615 h 1708113"/>
                  <a:gd name="connsiteX59" fmla="*/ 122112 w 1235051"/>
                  <a:gd name="connsiteY59" fmla="*/ 415683 h 1708113"/>
                  <a:gd name="connsiteX60" fmla="*/ 146770 w 1235051"/>
                  <a:gd name="connsiteY60" fmla="*/ 292388 h 1708113"/>
                  <a:gd name="connsiteX61" fmla="*/ 167907 w 1235051"/>
                  <a:gd name="connsiteY61" fmla="*/ 271252 h 1708113"/>
                  <a:gd name="connsiteX62" fmla="*/ 139725 w 1235051"/>
                  <a:gd name="connsiteY62" fmla="*/ 225456 h 1708113"/>
                  <a:gd name="connsiteX63" fmla="*/ 146770 w 1235051"/>
                  <a:gd name="connsiteY63" fmla="*/ 193751 h 1708113"/>
                  <a:gd name="connsiteX64" fmla="*/ 189044 w 1235051"/>
                  <a:gd name="connsiteY64" fmla="*/ 169092 h 1708113"/>
                  <a:gd name="connsiteX65" fmla="*/ 217226 w 1235051"/>
                  <a:gd name="connsiteY65" fmla="*/ 155001 h 1708113"/>
                  <a:gd name="connsiteX66" fmla="*/ 199613 w 1235051"/>
                  <a:gd name="connsiteY66" fmla="*/ 98637 h 1708113"/>
                  <a:gd name="connsiteX67" fmla="*/ 224271 w 1235051"/>
                  <a:gd name="connsiteY67" fmla="*/ 73979 h 1708113"/>
                  <a:gd name="connsiteX68" fmla="*/ 227795 w 1235051"/>
                  <a:gd name="connsiteY68" fmla="*/ 0 h 1708113"/>
                  <a:gd name="connsiteX0" fmla="*/ 866521 w 1235051"/>
                  <a:gd name="connsiteY0" fmla="*/ 854056 h 1708113"/>
                  <a:gd name="connsiteX1" fmla="*/ 0 w 1235051"/>
                  <a:gd name="connsiteY1" fmla="*/ 1708113 h 1708113"/>
                  <a:gd name="connsiteX2" fmla="*/ 8210 w 1235051"/>
                  <a:gd name="connsiteY2" fmla="*/ 1686218 h 1708113"/>
                  <a:gd name="connsiteX3" fmla="*/ 55179 w 1235051"/>
                  <a:gd name="connsiteY3" fmla="*/ 1643947 h 1708113"/>
                  <a:gd name="connsiteX4" fmla="*/ 78664 w 1235051"/>
                  <a:gd name="connsiteY4" fmla="*/ 1615762 h 1708113"/>
                  <a:gd name="connsiteX5" fmla="*/ 69270 w 1235051"/>
                  <a:gd name="connsiteY5" fmla="*/ 1564096 h 1708113"/>
                  <a:gd name="connsiteX6" fmla="*/ 106846 w 1235051"/>
                  <a:gd name="connsiteY6" fmla="*/ 1535915 h 1708113"/>
                  <a:gd name="connsiteX7" fmla="*/ 181998 w 1235051"/>
                  <a:gd name="connsiteY7" fmla="*/ 1521822 h 1708113"/>
                  <a:gd name="connsiteX8" fmla="*/ 214877 w 1235051"/>
                  <a:gd name="connsiteY8" fmla="*/ 1550007 h 1708113"/>
                  <a:gd name="connsiteX9" fmla="*/ 266544 w 1235051"/>
                  <a:gd name="connsiteY9" fmla="*/ 1512431 h 1708113"/>
                  <a:gd name="connsiteX10" fmla="*/ 266544 w 1235051"/>
                  <a:gd name="connsiteY10" fmla="*/ 1413793 h 1708113"/>
                  <a:gd name="connsiteX11" fmla="*/ 224271 w 1235051"/>
                  <a:gd name="connsiteY11" fmla="*/ 1371519 h 1708113"/>
                  <a:gd name="connsiteX12" fmla="*/ 177301 w 1235051"/>
                  <a:gd name="connsiteY12" fmla="*/ 1399703 h 1708113"/>
                  <a:gd name="connsiteX13" fmla="*/ 153816 w 1235051"/>
                  <a:gd name="connsiteY13" fmla="*/ 1366823 h 1708113"/>
                  <a:gd name="connsiteX14" fmla="*/ 125634 w 1235051"/>
                  <a:gd name="connsiteY14" fmla="*/ 1221217 h 1708113"/>
                  <a:gd name="connsiteX15" fmla="*/ 130331 w 1235051"/>
                  <a:gd name="connsiteY15" fmla="*/ 1164853 h 1708113"/>
                  <a:gd name="connsiteX16" fmla="*/ 112588 w 1235051"/>
                  <a:gd name="connsiteY16" fmla="*/ 1080569 h 1708113"/>
                  <a:gd name="connsiteX17" fmla="*/ 167907 w 1235051"/>
                  <a:gd name="connsiteY17" fmla="*/ 1032164 h 1708113"/>
                  <a:gd name="connsiteX18" fmla="*/ 125634 w 1235051"/>
                  <a:gd name="connsiteY18" fmla="*/ 986367 h 1708113"/>
                  <a:gd name="connsiteX19" fmla="*/ 167907 w 1235051"/>
                  <a:gd name="connsiteY19" fmla="*/ 915912 h 1708113"/>
                  <a:gd name="connsiteX20" fmla="*/ 167907 w 1235051"/>
                  <a:gd name="connsiteY20" fmla="*/ 778527 h 1708113"/>
                  <a:gd name="connsiteX21" fmla="*/ 153816 w 1235051"/>
                  <a:gd name="connsiteY21" fmla="*/ 767958 h 1708113"/>
                  <a:gd name="connsiteX22" fmla="*/ 164385 w 1235051"/>
                  <a:gd name="connsiteY22" fmla="*/ 736252 h 1708113"/>
                  <a:gd name="connsiteX23" fmla="*/ 111543 w 1235051"/>
                  <a:gd name="connsiteY23" fmla="*/ 648184 h 1708113"/>
                  <a:gd name="connsiteX24" fmla="*/ 115067 w 1235051"/>
                  <a:gd name="connsiteY24" fmla="*/ 595343 h 1708113"/>
                  <a:gd name="connsiteX25" fmla="*/ 174952 w 1235051"/>
                  <a:gd name="connsiteY25" fmla="*/ 528410 h 1708113"/>
                  <a:gd name="connsiteX26" fmla="*/ 174952 w 1235051"/>
                  <a:gd name="connsiteY26" fmla="*/ 493184 h 1708113"/>
                  <a:gd name="connsiteX27" fmla="*/ 86885 w 1235051"/>
                  <a:gd name="connsiteY27" fmla="*/ 482615 h 1708113"/>
                  <a:gd name="connsiteX28" fmla="*/ 122112 w 1235051"/>
                  <a:gd name="connsiteY28" fmla="*/ 415683 h 1708113"/>
                  <a:gd name="connsiteX29" fmla="*/ 146770 w 1235051"/>
                  <a:gd name="connsiteY29" fmla="*/ 292388 h 1708113"/>
                  <a:gd name="connsiteX30" fmla="*/ 167907 w 1235051"/>
                  <a:gd name="connsiteY30" fmla="*/ 271252 h 1708113"/>
                  <a:gd name="connsiteX31" fmla="*/ 139725 w 1235051"/>
                  <a:gd name="connsiteY31" fmla="*/ 225456 h 1708113"/>
                  <a:gd name="connsiteX32" fmla="*/ 146770 w 1235051"/>
                  <a:gd name="connsiteY32" fmla="*/ 193751 h 1708113"/>
                  <a:gd name="connsiteX33" fmla="*/ 189044 w 1235051"/>
                  <a:gd name="connsiteY33" fmla="*/ 169092 h 1708113"/>
                  <a:gd name="connsiteX34" fmla="*/ 217226 w 1235051"/>
                  <a:gd name="connsiteY34" fmla="*/ 155001 h 1708113"/>
                  <a:gd name="connsiteX35" fmla="*/ 199613 w 1235051"/>
                  <a:gd name="connsiteY35" fmla="*/ 98637 h 1708113"/>
                  <a:gd name="connsiteX36" fmla="*/ 224271 w 1235051"/>
                  <a:gd name="connsiteY36" fmla="*/ 73979 h 1708113"/>
                  <a:gd name="connsiteX37" fmla="*/ 227795 w 1235051"/>
                  <a:gd name="connsiteY37" fmla="*/ 0 h 1708113"/>
                  <a:gd name="connsiteX38" fmla="*/ 270066 w 1235051"/>
                  <a:gd name="connsiteY38" fmla="*/ 0 h 1708113"/>
                  <a:gd name="connsiteX39" fmla="*/ 294726 w 1235051"/>
                  <a:gd name="connsiteY39" fmla="*/ 70455 h 1708113"/>
                  <a:gd name="connsiteX40" fmla="*/ 319385 w 1235051"/>
                  <a:gd name="connsiteY40" fmla="*/ 88068 h 1708113"/>
                  <a:gd name="connsiteX41" fmla="*/ 329954 w 1235051"/>
                  <a:gd name="connsiteY41" fmla="*/ 126819 h 1708113"/>
                  <a:gd name="connsiteX42" fmla="*/ 456771 w 1235051"/>
                  <a:gd name="connsiteY42" fmla="*/ 158525 h 1708113"/>
                  <a:gd name="connsiteX43" fmla="*/ 516658 w 1235051"/>
                  <a:gd name="connsiteY43" fmla="*/ 190227 h 1708113"/>
                  <a:gd name="connsiteX44" fmla="*/ 639955 w 1235051"/>
                  <a:gd name="connsiteY44" fmla="*/ 179660 h 1708113"/>
                  <a:gd name="connsiteX45" fmla="*/ 692794 w 1235051"/>
                  <a:gd name="connsiteY45" fmla="*/ 77500 h 1708113"/>
                  <a:gd name="connsiteX46" fmla="*/ 728023 w 1235051"/>
                  <a:gd name="connsiteY46" fmla="*/ 102161 h 1708113"/>
                  <a:gd name="connsiteX47" fmla="*/ 794953 w 1235051"/>
                  <a:gd name="connsiteY47" fmla="*/ 95115 h 1708113"/>
                  <a:gd name="connsiteX48" fmla="*/ 837228 w 1235051"/>
                  <a:gd name="connsiteY48" fmla="*/ 105682 h 1708113"/>
                  <a:gd name="connsiteX49" fmla="*/ 854841 w 1235051"/>
                  <a:gd name="connsiteY49" fmla="*/ 165569 h 1708113"/>
                  <a:gd name="connsiteX50" fmla="*/ 907681 w 1235051"/>
                  <a:gd name="connsiteY50" fmla="*/ 169092 h 1708113"/>
                  <a:gd name="connsiteX51" fmla="*/ 928818 w 1235051"/>
                  <a:gd name="connsiteY51" fmla="*/ 179660 h 1708113"/>
                  <a:gd name="connsiteX52" fmla="*/ 964045 w 1235051"/>
                  <a:gd name="connsiteY52" fmla="*/ 176138 h 1708113"/>
                  <a:gd name="connsiteX53" fmla="*/ 1006319 w 1235051"/>
                  <a:gd name="connsiteY53" fmla="*/ 102161 h 1708113"/>
                  <a:gd name="connsiteX54" fmla="*/ 1030977 w 1235051"/>
                  <a:gd name="connsiteY54" fmla="*/ 151478 h 1708113"/>
                  <a:gd name="connsiteX55" fmla="*/ 1045070 w 1235051"/>
                  <a:gd name="connsiteY55" fmla="*/ 172614 h 1708113"/>
                  <a:gd name="connsiteX56" fmla="*/ 1030977 w 1235051"/>
                  <a:gd name="connsiteY56" fmla="*/ 207842 h 1708113"/>
                  <a:gd name="connsiteX57" fmla="*/ 1066205 w 1235051"/>
                  <a:gd name="connsiteY57" fmla="*/ 228978 h 1708113"/>
                  <a:gd name="connsiteX58" fmla="*/ 1062683 w 1235051"/>
                  <a:gd name="connsiteY58" fmla="*/ 327616 h 1708113"/>
                  <a:gd name="connsiteX59" fmla="*/ 1034501 w 1235051"/>
                  <a:gd name="connsiteY59" fmla="*/ 341706 h 1708113"/>
                  <a:gd name="connsiteX60" fmla="*/ 1045070 w 1235051"/>
                  <a:gd name="connsiteY60" fmla="*/ 387501 h 1708113"/>
                  <a:gd name="connsiteX61" fmla="*/ 1006319 w 1235051"/>
                  <a:gd name="connsiteY61" fmla="*/ 475570 h 1708113"/>
                  <a:gd name="connsiteX62" fmla="*/ 1023932 w 1235051"/>
                  <a:gd name="connsiteY62" fmla="*/ 556592 h 1708113"/>
                  <a:gd name="connsiteX63" fmla="*/ 1045070 w 1235051"/>
                  <a:gd name="connsiteY63" fmla="*/ 588298 h 1708113"/>
                  <a:gd name="connsiteX64" fmla="*/ 1133136 w 1235051"/>
                  <a:gd name="connsiteY64" fmla="*/ 598867 h 1708113"/>
                  <a:gd name="connsiteX65" fmla="*/ 1147229 w 1235051"/>
                  <a:gd name="connsiteY65" fmla="*/ 637617 h 1708113"/>
                  <a:gd name="connsiteX66" fmla="*/ 1207115 w 1235051"/>
                  <a:gd name="connsiteY66" fmla="*/ 609435 h 1708113"/>
                  <a:gd name="connsiteX67" fmla="*/ 1235051 w 1235051"/>
                  <a:gd name="connsiteY67" fmla="*/ 609435 h 1708113"/>
                  <a:gd name="connsiteX68" fmla="*/ 957961 w 1235051"/>
                  <a:gd name="connsiteY68" fmla="*/ 945496 h 1708113"/>
                  <a:gd name="connsiteX0" fmla="*/ 866521 w 1235051"/>
                  <a:gd name="connsiteY0" fmla="*/ 854056 h 1708113"/>
                  <a:gd name="connsiteX1" fmla="*/ 0 w 1235051"/>
                  <a:gd name="connsiteY1" fmla="*/ 1708113 h 1708113"/>
                  <a:gd name="connsiteX2" fmla="*/ 8210 w 1235051"/>
                  <a:gd name="connsiteY2" fmla="*/ 1686218 h 1708113"/>
                  <a:gd name="connsiteX3" fmla="*/ 55179 w 1235051"/>
                  <a:gd name="connsiteY3" fmla="*/ 1643947 h 1708113"/>
                  <a:gd name="connsiteX4" fmla="*/ 78664 w 1235051"/>
                  <a:gd name="connsiteY4" fmla="*/ 1615762 h 1708113"/>
                  <a:gd name="connsiteX5" fmla="*/ 69270 w 1235051"/>
                  <a:gd name="connsiteY5" fmla="*/ 1564096 h 1708113"/>
                  <a:gd name="connsiteX6" fmla="*/ 106846 w 1235051"/>
                  <a:gd name="connsiteY6" fmla="*/ 1535915 h 1708113"/>
                  <a:gd name="connsiteX7" fmla="*/ 181998 w 1235051"/>
                  <a:gd name="connsiteY7" fmla="*/ 1521822 h 1708113"/>
                  <a:gd name="connsiteX8" fmla="*/ 214877 w 1235051"/>
                  <a:gd name="connsiteY8" fmla="*/ 1550007 h 1708113"/>
                  <a:gd name="connsiteX9" fmla="*/ 266544 w 1235051"/>
                  <a:gd name="connsiteY9" fmla="*/ 1512431 h 1708113"/>
                  <a:gd name="connsiteX10" fmla="*/ 266544 w 1235051"/>
                  <a:gd name="connsiteY10" fmla="*/ 1413793 h 1708113"/>
                  <a:gd name="connsiteX11" fmla="*/ 224271 w 1235051"/>
                  <a:gd name="connsiteY11" fmla="*/ 1371519 h 1708113"/>
                  <a:gd name="connsiteX12" fmla="*/ 177301 w 1235051"/>
                  <a:gd name="connsiteY12" fmla="*/ 1399703 h 1708113"/>
                  <a:gd name="connsiteX13" fmla="*/ 153816 w 1235051"/>
                  <a:gd name="connsiteY13" fmla="*/ 1366823 h 1708113"/>
                  <a:gd name="connsiteX14" fmla="*/ 125634 w 1235051"/>
                  <a:gd name="connsiteY14" fmla="*/ 1221217 h 1708113"/>
                  <a:gd name="connsiteX15" fmla="*/ 130331 w 1235051"/>
                  <a:gd name="connsiteY15" fmla="*/ 1164853 h 1708113"/>
                  <a:gd name="connsiteX16" fmla="*/ 112588 w 1235051"/>
                  <a:gd name="connsiteY16" fmla="*/ 1080569 h 1708113"/>
                  <a:gd name="connsiteX17" fmla="*/ 167907 w 1235051"/>
                  <a:gd name="connsiteY17" fmla="*/ 1032164 h 1708113"/>
                  <a:gd name="connsiteX18" fmla="*/ 125634 w 1235051"/>
                  <a:gd name="connsiteY18" fmla="*/ 986367 h 1708113"/>
                  <a:gd name="connsiteX19" fmla="*/ 167907 w 1235051"/>
                  <a:gd name="connsiteY19" fmla="*/ 915912 h 1708113"/>
                  <a:gd name="connsiteX20" fmla="*/ 167907 w 1235051"/>
                  <a:gd name="connsiteY20" fmla="*/ 778527 h 1708113"/>
                  <a:gd name="connsiteX21" fmla="*/ 153816 w 1235051"/>
                  <a:gd name="connsiteY21" fmla="*/ 767958 h 1708113"/>
                  <a:gd name="connsiteX22" fmla="*/ 164385 w 1235051"/>
                  <a:gd name="connsiteY22" fmla="*/ 736252 h 1708113"/>
                  <a:gd name="connsiteX23" fmla="*/ 111543 w 1235051"/>
                  <a:gd name="connsiteY23" fmla="*/ 648184 h 1708113"/>
                  <a:gd name="connsiteX24" fmla="*/ 115067 w 1235051"/>
                  <a:gd name="connsiteY24" fmla="*/ 595343 h 1708113"/>
                  <a:gd name="connsiteX25" fmla="*/ 174952 w 1235051"/>
                  <a:gd name="connsiteY25" fmla="*/ 528410 h 1708113"/>
                  <a:gd name="connsiteX26" fmla="*/ 174952 w 1235051"/>
                  <a:gd name="connsiteY26" fmla="*/ 493184 h 1708113"/>
                  <a:gd name="connsiteX27" fmla="*/ 86885 w 1235051"/>
                  <a:gd name="connsiteY27" fmla="*/ 482615 h 1708113"/>
                  <a:gd name="connsiteX28" fmla="*/ 122112 w 1235051"/>
                  <a:gd name="connsiteY28" fmla="*/ 415683 h 1708113"/>
                  <a:gd name="connsiteX29" fmla="*/ 146770 w 1235051"/>
                  <a:gd name="connsiteY29" fmla="*/ 292388 h 1708113"/>
                  <a:gd name="connsiteX30" fmla="*/ 167907 w 1235051"/>
                  <a:gd name="connsiteY30" fmla="*/ 271252 h 1708113"/>
                  <a:gd name="connsiteX31" fmla="*/ 139725 w 1235051"/>
                  <a:gd name="connsiteY31" fmla="*/ 225456 h 1708113"/>
                  <a:gd name="connsiteX32" fmla="*/ 146770 w 1235051"/>
                  <a:gd name="connsiteY32" fmla="*/ 193751 h 1708113"/>
                  <a:gd name="connsiteX33" fmla="*/ 189044 w 1235051"/>
                  <a:gd name="connsiteY33" fmla="*/ 169092 h 1708113"/>
                  <a:gd name="connsiteX34" fmla="*/ 217226 w 1235051"/>
                  <a:gd name="connsiteY34" fmla="*/ 155001 h 1708113"/>
                  <a:gd name="connsiteX35" fmla="*/ 199613 w 1235051"/>
                  <a:gd name="connsiteY35" fmla="*/ 98637 h 1708113"/>
                  <a:gd name="connsiteX36" fmla="*/ 224271 w 1235051"/>
                  <a:gd name="connsiteY36" fmla="*/ 73979 h 1708113"/>
                  <a:gd name="connsiteX37" fmla="*/ 227795 w 1235051"/>
                  <a:gd name="connsiteY37" fmla="*/ 0 h 1708113"/>
                  <a:gd name="connsiteX38" fmla="*/ 270066 w 1235051"/>
                  <a:gd name="connsiteY38" fmla="*/ 0 h 1708113"/>
                  <a:gd name="connsiteX39" fmla="*/ 294726 w 1235051"/>
                  <a:gd name="connsiteY39" fmla="*/ 70455 h 1708113"/>
                  <a:gd name="connsiteX40" fmla="*/ 319385 w 1235051"/>
                  <a:gd name="connsiteY40" fmla="*/ 88068 h 1708113"/>
                  <a:gd name="connsiteX41" fmla="*/ 329954 w 1235051"/>
                  <a:gd name="connsiteY41" fmla="*/ 126819 h 1708113"/>
                  <a:gd name="connsiteX42" fmla="*/ 456771 w 1235051"/>
                  <a:gd name="connsiteY42" fmla="*/ 158525 h 1708113"/>
                  <a:gd name="connsiteX43" fmla="*/ 516658 w 1235051"/>
                  <a:gd name="connsiteY43" fmla="*/ 190227 h 1708113"/>
                  <a:gd name="connsiteX44" fmla="*/ 639955 w 1235051"/>
                  <a:gd name="connsiteY44" fmla="*/ 179660 h 1708113"/>
                  <a:gd name="connsiteX45" fmla="*/ 692794 w 1235051"/>
                  <a:gd name="connsiteY45" fmla="*/ 77500 h 1708113"/>
                  <a:gd name="connsiteX46" fmla="*/ 728023 w 1235051"/>
                  <a:gd name="connsiteY46" fmla="*/ 102161 h 1708113"/>
                  <a:gd name="connsiteX47" fmla="*/ 794953 w 1235051"/>
                  <a:gd name="connsiteY47" fmla="*/ 95115 h 1708113"/>
                  <a:gd name="connsiteX48" fmla="*/ 837228 w 1235051"/>
                  <a:gd name="connsiteY48" fmla="*/ 105682 h 1708113"/>
                  <a:gd name="connsiteX49" fmla="*/ 854841 w 1235051"/>
                  <a:gd name="connsiteY49" fmla="*/ 165569 h 1708113"/>
                  <a:gd name="connsiteX50" fmla="*/ 907681 w 1235051"/>
                  <a:gd name="connsiteY50" fmla="*/ 169092 h 1708113"/>
                  <a:gd name="connsiteX51" fmla="*/ 928818 w 1235051"/>
                  <a:gd name="connsiteY51" fmla="*/ 179660 h 1708113"/>
                  <a:gd name="connsiteX52" fmla="*/ 964045 w 1235051"/>
                  <a:gd name="connsiteY52" fmla="*/ 176138 h 1708113"/>
                  <a:gd name="connsiteX53" fmla="*/ 1006319 w 1235051"/>
                  <a:gd name="connsiteY53" fmla="*/ 102161 h 1708113"/>
                  <a:gd name="connsiteX54" fmla="*/ 1030977 w 1235051"/>
                  <a:gd name="connsiteY54" fmla="*/ 151478 h 1708113"/>
                  <a:gd name="connsiteX55" fmla="*/ 1045070 w 1235051"/>
                  <a:gd name="connsiteY55" fmla="*/ 172614 h 1708113"/>
                  <a:gd name="connsiteX56" fmla="*/ 1030977 w 1235051"/>
                  <a:gd name="connsiteY56" fmla="*/ 207842 h 1708113"/>
                  <a:gd name="connsiteX57" fmla="*/ 1066205 w 1235051"/>
                  <a:gd name="connsiteY57" fmla="*/ 228978 h 1708113"/>
                  <a:gd name="connsiteX58" fmla="*/ 1062683 w 1235051"/>
                  <a:gd name="connsiteY58" fmla="*/ 327616 h 1708113"/>
                  <a:gd name="connsiteX59" fmla="*/ 1034501 w 1235051"/>
                  <a:gd name="connsiteY59" fmla="*/ 341706 h 1708113"/>
                  <a:gd name="connsiteX60" fmla="*/ 1045070 w 1235051"/>
                  <a:gd name="connsiteY60" fmla="*/ 387501 h 1708113"/>
                  <a:gd name="connsiteX61" fmla="*/ 1006319 w 1235051"/>
                  <a:gd name="connsiteY61" fmla="*/ 475570 h 1708113"/>
                  <a:gd name="connsiteX62" fmla="*/ 1023932 w 1235051"/>
                  <a:gd name="connsiteY62" fmla="*/ 556592 h 1708113"/>
                  <a:gd name="connsiteX63" fmla="*/ 1045070 w 1235051"/>
                  <a:gd name="connsiteY63" fmla="*/ 588298 h 1708113"/>
                  <a:gd name="connsiteX64" fmla="*/ 1133136 w 1235051"/>
                  <a:gd name="connsiteY64" fmla="*/ 598867 h 1708113"/>
                  <a:gd name="connsiteX65" fmla="*/ 1147229 w 1235051"/>
                  <a:gd name="connsiteY65" fmla="*/ 637617 h 1708113"/>
                  <a:gd name="connsiteX66" fmla="*/ 1207115 w 1235051"/>
                  <a:gd name="connsiteY66" fmla="*/ 609435 h 1708113"/>
                  <a:gd name="connsiteX67" fmla="*/ 1235051 w 1235051"/>
                  <a:gd name="connsiteY67" fmla="*/ 609435 h 1708113"/>
                  <a:gd name="connsiteX0" fmla="*/ 0 w 1235051"/>
                  <a:gd name="connsiteY0" fmla="*/ 1708113 h 1708113"/>
                  <a:gd name="connsiteX1" fmla="*/ 8210 w 1235051"/>
                  <a:gd name="connsiteY1" fmla="*/ 1686218 h 1708113"/>
                  <a:gd name="connsiteX2" fmla="*/ 55179 w 1235051"/>
                  <a:gd name="connsiteY2" fmla="*/ 1643947 h 1708113"/>
                  <a:gd name="connsiteX3" fmla="*/ 78664 w 1235051"/>
                  <a:gd name="connsiteY3" fmla="*/ 1615762 h 1708113"/>
                  <a:gd name="connsiteX4" fmla="*/ 69270 w 1235051"/>
                  <a:gd name="connsiteY4" fmla="*/ 1564096 h 1708113"/>
                  <a:gd name="connsiteX5" fmla="*/ 106846 w 1235051"/>
                  <a:gd name="connsiteY5" fmla="*/ 1535915 h 1708113"/>
                  <a:gd name="connsiteX6" fmla="*/ 181998 w 1235051"/>
                  <a:gd name="connsiteY6" fmla="*/ 1521822 h 1708113"/>
                  <a:gd name="connsiteX7" fmla="*/ 214877 w 1235051"/>
                  <a:gd name="connsiteY7" fmla="*/ 1550007 h 1708113"/>
                  <a:gd name="connsiteX8" fmla="*/ 266544 w 1235051"/>
                  <a:gd name="connsiteY8" fmla="*/ 1512431 h 1708113"/>
                  <a:gd name="connsiteX9" fmla="*/ 266544 w 1235051"/>
                  <a:gd name="connsiteY9" fmla="*/ 1413793 h 1708113"/>
                  <a:gd name="connsiteX10" fmla="*/ 224271 w 1235051"/>
                  <a:gd name="connsiteY10" fmla="*/ 1371519 h 1708113"/>
                  <a:gd name="connsiteX11" fmla="*/ 177301 w 1235051"/>
                  <a:gd name="connsiteY11" fmla="*/ 1399703 h 1708113"/>
                  <a:gd name="connsiteX12" fmla="*/ 153816 w 1235051"/>
                  <a:gd name="connsiteY12" fmla="*/ 1366823 h 1708113"/>
                  <a:gd name="connsiteX13" fmla="*/ 125634 w 1235051"/>
                  <a:gd name="connsiteY13" fmla="*/ 1221217 h 1708113"/>
                  <a:gd name="connsiteX14" fmla="*/ 130331 w 1235051"/>
                  <a:gd name="connsiteY14" fmla="*/ 1164853 h 1708113"/>
                  <a:gd name="connsiteX15" fmla="*/ 112588 w 1235051"/>
                  <a:gd name="connsiteY15" fmla="*/ 1080569 h 1708113"/>
                  <a:gd name="connsiteX16" fmla="*/ 167907 w 1235051"/>
                  <a:gd name="connsiteY16" fmla="*/ 1032164 h 1708113"/>
                  <a:gd name="connsiteX17" fmla="*/ 125634 w 1235051"/>
                  <a:gd name="connsiteY17" fmla="*/ 986367 h 1708113"/>
                  <a:gd name="connsiteX18" fmla="*/ 167907 w 1235051"/>
                  <a:gd name="connsiteY18" fmla="*/ 915912 h 1708113"/>
                  <a:gd name="connsiteX19" fmla="*/ 167907 w 1235051"/>
                  <a:gd name="connsiteY19" fmla="*/ 778527 h 1708113"/>
                  <a:gd name="connsiteX20" fmla="*/ 153816 w 1235051"/>
                  <a:gd name="connsiteY20" fmla="*/ 767958 h 1708113"/>
                  <a:gd name="connsiteX21" fmla="*/ 164385 w 1235051"/>
                  <a:gd name="connsiteY21" fmla="*/ 736252 h 1708113"/>
                  <a:gd name="connsiteX22" fmla="*/ 111543 w 1235051"/>
                  <a:gd name="connsiteY22" fmla="*/ 648184 h 1708113"/>
                  <a:gd name="connsiteX23" fmla="*/ 115067 w 1235051"/>
                  <a:gd name="connsiteY23" fmla="*/ 595343 h 1708113"/>
                  <a:gd name="connsiteX24" fmla="*/ 174952 w 1235051"/>
                  <a:gd name="connsiteY24" fmla="*/ 528410 h 1708113"/>
                  <a:gd name="connsiteX25" fmla="*/ 174952 w 1235051"/>
                  <a:gd name="connsiteY25" fmla="*/ 493184 h 1708113"/>
                  <a:gd name="connsiteX26" fmla="*/ 86885 w 1235051"/>
                  <a:gd name="connsiteY26" fmla="*/ 482615 h 1708113"/>
                  <a:gd name="connsiteX27" fmla="*/ 122112 w 1235051"/>
                  <a:gd name="connsiteY27" fmla="*/ 415683 h 1708113"/>
                  <a:gd name="connsiteX28" fmla="*/ 146770 w 1235051"/>
                  <a:gd name="connsiteY28" fmla="*/ 292388 h 1708113"/>
                  <a:gd name="connsiteX29" fmla="*/ 167907 w 1235051"/>
                  <a:gd name="connsiteY29" fmla="*/ 271252 h 1708113"/>
                  <a:gd name="connsiteX30" fmla="*/ 139725 w 1235051"/>
                  <a:gd name="connsiteY30" fmla="*/ 225456 h 1708113"/>
                  <a:gd name="connsiteX31" fmla="*/ 146770 w 1235051"/>
                  <a:gd name="connsiteY31" fmla="*/ 193751 h 1708113"/>
                  <a:gd name="connsiteX32" fmla="*/ 189044 w 1235051"/>
                  <a:gd name="connsiteY32" fmla="*/ 169092 h 1708113"/>
                  <a:gd name="connsiteX33" fmla="*/ 217226 w 1235051"/>
                  <a:gd name="connsiteY33" fmla="*/ 155001 h 1708113"/>
                  <a:gd name="connsiteX34" fmla="*/ 199613 w 1235051"/>
                  <a:gd name="connsiteY34" fmla="*/ 98637 h 1708113"/>
                  <a:gd name="connsiteX35" fmla="*/ 224271 w 1235051"/>
                  <a:gd name="connsiteY35" fmla="*/ 73979 h 1708113"/>
                  <a:gd name="connsiteX36" fmla="*/ 227795 w 1235051"/>
                  <a:gd name="connsiteY36" fmla="*/ 0 h 1708113"/>
                  <a:gd name="connsiteX37" fmla="*/ 270066 w 1235051"/>
                  <a:gd name="connsiteY37" fmla="*/ 0 h 1708113"/>
                  <a:gd name="connsiteX38" fmla="*/ 294726 w 1235051"/>
                  <a:gd name="connsiteY38" fmla="*/ 70455 h 1708113"/>
                  <a:gd name="connsiteX39" fmla="*/ 319385 w 1235051"/>
                  <a:gd name="connsiteY39" fmla="*/ 88068 h 1708113"/>
                  <a:gd name="connsiteX40" fmla="*/ 329954 w 1235051"/>
                  <a:gd name="connsiteY40" fmla="*/ 126819 h 1708113"/>
                  <a:gd name="connsiteX41" fmla="*/ 456771 w 1235051"/>
                  <a:gd name="connsiteY41" fmla="*/ 158525 h 1708113"/>
                  <a:gd name="connsiteX42" fmla="*/ 516658 w 1235051"/>
                  <a:gd name="connsiteY42" fmla="*/ 190227 h 1708113"/>
                  <a:gd name="connsiteX43" fmla="*/ 639955 w 1235051"/>
                  <a:gd name="connsiteY43" fmla="*/ 179660 h 1708113"/>
                  <a:gd name="connsiteX44" fmla="*/ 692794 w 1235051"/>
                  <a:gd name="connsiteY44" fmla="*/ 77500 h 1708113"/>
                  <a:gd name="connsiteX45" fmla="*/ 728023 w 1235051"/>
                  <a:gd name="connsiteY45" fmla="*/ 102161 h 1708113"/>
                  <a:gd name="connsiteX46" fmla="*/ 794953 w 1235051"/>
                  <a:gd name="connsiteY46" fmla="*/ 95115 h 1708113"/>
                  <a:gd name="connsiteX47" fmla="*/ 837228 w 1235051"/>
                  <a:gd name="connsiteY47" fmla="*/ 105682 h 1708113"/>
                  <a:gd name="connsiteX48" fmla="*/ 854841 w 1235051"/>
                  <a:gd name="connsiteY48" fmla="*/ 165569 h 1708113"/>
                  <a:gd name="connsiteX49" fmla="*/ 907681 w 1235051"/>
                  <a:gd name="connsiteY49" fmla="*/ 169092 h 1708113"/>
                  <a:gd name="connsiteX50" fmla="*/ 928818 w 1235051"/>
                  <a:gd name="connsiteY50" fmla="*/ 179660 h 1708113"/>
                  <a:gd name="connsiteX51" fmla="*/ 964045 w 1235051"/>
                  <a:gd name="connsiteY51" fmla="*/ 176138 h 1708113"/>
                  <a:gd name="connsiteX52" fmla="*/ 1006319 w 1235051"/>
                  <a:gd name="connsiteY52" fmla="*/ 102161 h 1708113"/>
                  <a:gd name="connsiteX53" fmla="*/ 1030977 w 1235051"/>
                  <a:gd name="connsiteY53" fmla="*/ 151478 h 1708113"/>
                  <a:gd name="connsiteX54" fmla="*/ 1045070 w 1235051"/>
                  <a:gd name="connsiteY54" fmla="*/ 172614 h 1708113"/>
                  <a:gd name="connsiteX55" fmla="*/ 1030977 w 1235051"/>
                  <a:gd name="connsiteY55" fmla="*/ 207842 h 1708113"/>
                  <a:gd name="connsiteX56" fmla="*/ 1066205 w 1235051"/>
                  <a:gd name="connsiteY56" fmla="*/ 228978 h 1708113"/>
                  <a:gd name="connsiteX57" fmla="*/ 1062683 w 1235051"/>
                  <a:gd name="connsiteY57" fmla="*/ 327616 h 1708113"/>
                  <a:gd name="connsiteX58" fmla="*/ 1034501 w 1235051"/>
                  <a:gd name="connsiteY58" fmla="*/ 341706 h 1708113"/>
                  <a:gd name="connsiteX59" fmla="*/ 1045070 w 1235051"/>
                  <a:gd name="connsiteY59" fmla="*/ 387501 h 1708113"/>
                  <a:gd name="connsiteX60" fmla="*/ 1006319 w 1235051"/>
                  <a:gd name="connsiteY60" fmla="*/ 475570 h 1708113"/>
                  <a:gd name="connsiteX61" fmla="*/ 1023932 w 1235051"/>
                  <a:gd name="connsiteY61" fmla="*/ 556592 h 1708113"/>
                  <a:gd name="connsiteX62" fmla="*/ 1045070 w 1235051"/>
                  <a:gd name="connsiteY62" fmla="*/ 588298 h 1708113"/>
                  <a:gd name="connsiteX63" fmla="*/ 1133136 w 1235051"/>
                  <a:gd name="connsiteY63" fmla="*/ 598867 h 1708113"/>
                  <a:gd name="connsiteX64" fmla="*/ 1147229 w 1235051"/>
                  <a:gd name="connsiteY64" fmla="*/ 637617 h 1708113"/>
                  <a:gd name="connsiteX65" fmla="*/ 1207115 w 1235051"/>
                  <a:gd name="connsiteY65" fmla="*/ 609435 h 1708113"/>
                  <a:gd name="connsiteX66" fmla="*/ 1235051 w 1235051"/>
                  <a:gd name="connsiteY66" fmla="*/ 609435 h 170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235051" h="1708113">
                    <a:moveTo>
                      <a:pt x="0" y="1708113"/>
                    </a:moveTo>
                    <a:lnTo>
                      <a:pt x="8210" y="1686218"/>
                    </a:lnTo>
                    <a:lnTo>
                      <a:pt x="55179" y="1643947"/>
                    </a:lnTo>
                    <a:lnTo>
                      <a:pt x="78664" y="1615762"/>
                    </a:lnTo>
                    <a:lnTo>
                      <a:pt x="69270" y="1564096"/>
                    </a:lnTo>
                    <a:lnTo>
                      <a:pt x="106846" y="1535915"/>
                    </a:lnTo>
                    <a:lnTo>
                      <a:pt x="181998" y="1521822"/>
                    </a:lnTo>
                    <a:lnTo>
                      <a:pt x="214877" y="1550007"/>
                    </a:lnTo>
                    <a:lnTo>
                      <a:pt x="266544" y="1512431"/>
                    </a:lnTo>
                    <a:lnTo>
                      <a:pt x="266544" y="1413793"/>
                    </a:lnTo>
                    <a:lnTo>
                      <a:pt x="224271" y="1371519"/>
                    </a:lnTo>
                    <a:lnTo>
                      <a:pt x="177301" y="1399703"/>
                    </a:lnTo>
                    <a:lnTo>
                      <a:pt x="153816" y="1366823"/>
                    </a:lnTo>
                    <a:lnTo>
                      <a:pt x="125634" y="1221217"/>
                    </a:lnTo>
                    <a:lnTo>
                      <a:pt x="130331" y="1164853"/>
                    </a:lnTo>
                    <a:lnTo>
                      <a:pt x="112588" y="1080569"/>
                    </a:lnTo>
                    <a:lnTo>
                      <a:pt x="167907" y="1032164"/>
                    </a:lnTo>
                    <a:lnTo>
                      <a:pt x="125634" y="986367"/>
                    </a:lnTo>
                    <a:lnTo>
                      <a:pt x="167907" y="915912"/>
                    </a:lnTo>
                    <a:lnTo>
                      <a:pt x="167907" y="778527"/>
                    </a:lnTo>
                    <a:lnTo>
                      <a:pt x="153816" y="767958"/>
                    </a:lnTo>
                    <a:lnTo>
                      <a:pt x="164385" y="736252"/>
                    </a:lnTo>
                    <a:lnTo>
                      <a:pt x="111543" y="648184"/>
                    </a:lnTo>
                    <a:lnTo>
                      <a:pt x="115067" y="595343"/>
                    </a:lnTo>
                    <a:lnTo>
                      <a:pt x="174952" y="528410"/>
                    </a:lnTo>
                    <a:lnTo>
                      <a:pt x="174952" y="493184"/>
                    </a:lnTo>
                    <a:lnTo>
                      <a:pt x="86885" y="482615"/>
                    </a:lnTo>
                    <a:lnTo>
                      <a:pt x="122112" y="415683"/>
                    </a:lnTo>
                    <a:lnTo>
                      <a:pt x="146770" y="292388"/>
                    </a:lnTo>
                    <a:lnTo>
                      <a:pt x="167907" y="271252"/>
                    </a:lnTo>
                    <a:lnTo>
                      <a:pt x="139725" y="225456"/>
                    </a:lnTo>
                    <a:lnTo>
                      <a:pt x="146770" y="193751"/>
                    </a:lnTo>
                    <a:lnTo>
                      <a:pt x="189044" y="169092"/>
                    </a:lnTo>
                    <a:lnTo>
                      <a:pt x="217226" y="155001"/>
                    </a:lnTo>
                    <a:lnTo>
                      <a:pt x="199613" y="98637"/>
                    </a:lnTo>
                    <a:lnTo>
                      <a:pt x="224271" y="73979"/>
                    </a:lnTo>
                    <a:lnTo>
                      <a:pt x="227795" y="0"/>
                    </a:lnTo>
                    <a:lnTo>
                      <a:pt x="270066" y="0"/>
                    </a:lnTo>
                    <a:lnTo>
                      <a:pt x="294726" y="70455"/>
                    </a:lnTo>
                    <a:lnTo>
                      <a:pt x="319385" y="88068"/>
                    </a:lnTo>
                    <a:lnTo>
                      <a:pt x="329954" y="126819"/>
                    </a:lnTo>
                    <a:lnTo>
                      <a:pt x="456771" y="158525"/>
                    </a:lnTo>
                    <a:lnTo>
                      <a:pt x="516658" y="190227"/>
                    </a:lnTo>
                    <a:lnTo>
                      <a:pt x="639955" y="179660"/>
                    </a:lnTo>
                    <a:lnTo>
                      <a:pt x="692794" y="77500"/>
                    </a:lnTo>
                    <a:lnTo>
                      <a:pt x="728023" y="102161"/>
                    </a:lnTo>
                    <a:lnTo>
                      <a:pt x="794953" y="95115"/>
                    </a:lnTo>
                    <a:lnTo>
                      <a:pt x="837228" y="105682"/>
                    </a:lnTo>
                    <a:lnTo>
                      <a:pt x="854841" y="165569"/>
                    </a:lnTo>
                    <a:lnTo>
                      <a:pt x="907681" y="169092"/>
                    </a:lnTo>
                    <a:lnTo>
                      <a:pt x="928818" y="179660"/>
                    </a:lnTo>
                    <a:lnTo>
                      <a:pt x="964045" y="176138"/>
                    </a:lnTo>
                    <a:lnTo>
                      <a:pt x="1006319" y="102161"/>
                    </a:lnTo>
                    <a:lnTo>
                      <a:pt x="1030977" y="151478"/>
                    </a:lnTo>
                    <a:lnTo>
                      <a:pt x="1045070" y="172614"/>
                    </a:lnTo>
                    <a:lnTo>
                      <a:pt x="1030977" y="207842"/>
                    </a:lnTo>
                    <a:lnTo>
                      <a:pt x="1066205" y="228978"/>
                    </a:lnTo>
                    <a:lnTo>
                      <a:pt x="1062683" y="327616"/>
                    </a:lnTo>
                    <a:lnTo>
                      <a:pt x="1034501" y="341706"/>
                    </a:lnTo>
                    <a:lnTo>
                      <a:pt x="1045070" y="387501"/>
                    </a:lnTo>
                    <a:lnTo>
                      <a:pt x="1006319" y="475570"/>
                    </a:lnTo>
                    <a:lnTo>
                      <a:pt x="1023932" y="556592"/>
                    </a:lnTo>
                    <a:lnTo>
                      <a:pt x="1045070" y="588298"/>
                    </a:lnTo>
                    <a:lnTo>
                      <a:pt x="1133136" y="598867"/>
                    </a:lnTo>
                    <a:lnTo>
                      <a:pt x="1147229" y="637617"/>
                    </a:lnTo>
                    <a:lnTo>
                      <a:pt x="1207115" y="609435"/>
                    </a:lnTo>
                    <a:lnTo>
                      <a:pt x="1235051" y="60943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0DC39E77-E58B-2915-EE79-18B7D24B6703}"/>
                </a:ext>
              </a:extLst>
            </p:cNvPr>
            <p:cNvGrpSpPr/>
            <p:nvPr/>
          </p:nvGrpSpPr>
          <p:grpSpPr>
            <a:xfrm>
              <a:off x="965883" y="3922527"/>
              <a:ext cx="1875680" cy="2411397"/>
              <a:chOff x="1592954" y="1680137"/>
              <a:chExt cx="772658" cy="993339"/>
            </a:xfrm>
          </p:grpSpPr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75E0EC83-62A9-FD8E-E17F-9D07D6642DCA}"/>
                  </a:ext>
                </a:extLst>
              </p:cNvPr>
              <p:cNvSpPr/>
              <p:nvPr/>
            </p:nvSpPr>
            <p:spPr>
              <a:xfrm>
                <a:off x="1592954" y="1803584"/>
                <a:ext cx="132067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C3EDEF8D-D6C7-57CD-42EC-6BA693F8B02E}"/>
                  </a:ext>
                </a:extLst>
              </p:cNvPr>
              <p:cNvSpPr/>
              <p:nvPr/>
            </p:nvSpPr>
            <p:spPr>
              <a:xfrm>
                <a:off x="1834048" y="2597406"/>
                <a:ext cx="198100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EC796FF4-8B37-CD79-E0FF-7AB4C62D86BC}"/>
                  </a:ext>
                </a:extLst>
              </p:cNvPr>
              <p:cNvSpPr/>
              <p:nvPr/>
            </p:nvSpPr>
            <p:spPr>
              <a:xfrm>
                <a:off x="2299579" y="2322315"/>
                <a:ext cx="66033" cy="1521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2CF1E95A-CE30-1DF4-63BE-DA9B6AAD861D}"/>
                  </a:ext>
                </a:extLst>
              </p:cNvPr>
              <p:cNvSpPr/>
              <p:nvPr/>
            </p:nvSpPr>
            <p:spPr>
              <a:xfrm rot="594335">
                <a:off x="1981457" y="2045513"/>
                <a:ext cx="108294" cy="25356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7FF99DE5-B3D5-C606-C5BF-744CE6DE3ABD}"/>
                  </a:ext>
                </a:extLst>
              </p:cNvPr>
              <p:cNvSpPr/>
              <p:nvPr/>
            </p:nvSpPr>
            <p:spPr>
              <a:xfrm>
                <a:off x="2074708" y="1680137"/>
                <a:ext cx="132067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40462E2-559E-8AE0-A8E6-30A8A3E0647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大阪府のおとなり、隣接する県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58" name="グループ化 257">
            <a:extLst>
              <a:ext uri="{FF2B5EF4-FFF2-40B4-BE49-F238E27FC236}">
                <a16:creationId xmlns:a16="http://schemas.microsoft.com/office/drawing/2014/main" id="{0A4B3134-8239-79A1-8754-6F81D4FCCAE4}"/>
              </a:ext>
            </a:extLst>
          </p:cNvPr>
          <p:cNvGrpSpPr/>
          <p:nvPr/>
        </p:nvGrpSpPr>
        <p:grpSpPr>
          <a:xfrm>
            <a:off x="678697" y="834779"/>
            <a:ext cx="2704497" cy="2691866"/>
            <a:chOff x="678697" y="834779"/>
            <a:chExt cx="2704497" cy="2691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970CB0C-9450-C29B-A36A-A4EDD1C9F016}"/>
                </a:ext>
              </a:extLst>
            </p:cNvPr>
            <p:cNvGrpSpPr/>
            <p:nvPr/>
          </p:nvGrpSpPr>
          <p:grpSpPr>
            <a:xfrm>
              <a:off x="678697" y="834779"/>
              <a:ext cx="2704497" cy="2691866"/>
              <a:chOff x="678697" y="834779"/>
              <a:chExt cx="2704497" cy="2691866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097C161-F478-8D32-181C-D494639DD607}"/>
                  </a:ext>
                </a:extLst>
              </p:cNvPr>
              <p:cNvSpPr/>
              <p:nvPr/>
            </p:nvSpPr>
            <p:spPr>
              <a:xfrm>
                <a:off x="2712177" y="834780"/>
                <a:ext cx="671017" cy="771525"/>
              </a:xfrm>
              <a:custGeom>
                <a:avLst/>
                <a:gdLst>
                  <a:gd name="connsiteX0" fmla="*/ 478877 w 671017"/>
                  <a:gd name="connsiteY0" fmla="*/ 0 h 771525"/>
                  <a:gd name="connsiteX1" fmla="*/ 671017 w 671017"/>
                  <a:gd name="connsiteY1" fmla="*/ 0 h 771525"/>
                  <a:gd name="connsiteX2" fmla="*/ 671017 w 671017"/>
                  <a:gd name="connsiteY2" fmla="*/ 485368 h 771525"/>
                  <a:gd name="connsiteX3" fmla="*/ 650111 w 671017"/>
                  <a:gd name="connsiteY3" fmla="*/ 469688 h 771525"/>
                  <a:gd name="connsiteX4" fmla="*/ 647208 w 671017"/>
                  <a:gd name="connsiteY4" fmla="*/ 449373 h 771525"/>
                  <a:gd name="connsiteX5" fmla="*/ 632697 w 671017"/>
                  <a:gd name="connsiteY5" fmla="*/ 455177 h 771525"/>
                  <a:gd name="connsiteX6" fmla="*/ 629795 w 671017"/>
                  <a:gd name="connsiteY6" fmla="*/ 472591 h 771525"/>
                  <a:gd name="connsiteX7" fmla="*/ 594968 w 671017"/>
                  <a:gd name="connsiteY7" fmla="*/ 495809 h 771525"/>
                  <a:gd name="connsiteX8" fmla="*/ 563043 w 671017"/>
                  <a:gd name="connsiteY8" fmla="*/ 501614 h 771525"/>
                  <a:gd name="connsiteX9" fmla="*/ 499192 w 671017"/>
                  <a:gd name="connsiteY9" fmla="*/ 521930 h 771525"/>
                  <a:gd name="connsiteX10" fmla="*/ 455659 w 671017"/>
                  <a:gd name="connsiteY10" fmla="*/ 519027 h 771525"/>
                  <a:gd name="connsiteX11" fmla="*/ 374395 w 671017"/>
                  <a:gd name="connsiteY11" fmla="*/ 649630 h 771525"/>
                  <a:gd name="connsiteX12" fmla="*/ 362786 w 671017"/>
                  <a:gd name="connsiteY12" fmla="*/ 771525 h 771525"/>
                  <a:gd name="connsiteX13" fmla="*/ 336665 w 671017"/>
                  <a:gd name="connsiteY13" fmla="*/ 759916 h 771525"/>
                  <a:gd name="connsiteX14" fmla="*/ 310544 w 671017"/>
                  <a:gd name="connsiteY14" fmla="*/ 762819 h 771525"/>
                  <a:gd name="connsiteX15" fmla="*/ 296033 w 671017"/>
                  <a:gd name="connsiteY15" fmla="*/ 742503 h 771525"/>
                  <a:gd name="connsiteX16" fmla="*/ 264107 w 671017"/>
                  <a:gd name="connsiteY16" fmla="*/ 696067 h 771525"/>
                  <a:gd name="connsiteX17" fmla="*/ 246694 w 671017"/>
                  <a:gd name="connsiteY17" fmla="*/ 655434 h 771525"/>
                  <a:gd name="connsiteX18" fmla="*/ 220573 w 671017"/>
                  <a:gd name="connsiteY18" fmla="*/ 638021 h 771525"/>
                  <a:gd name="connsiteX19" fmla="*/ 191551 w 671017"/>
                  <a:gd name="connsiteY19" fmla="*/ 664141 h 771525"/>
                  <a:gd name="connsiteX20" fmla="*/ 150919 w 671017"/>
                  <a:gd name="connsiteY20" fmla="*/ 667043 h 771525"/>
                  <a:gd name="connsiteX21" fmla="*/ 118994 w 671017"/>
                  <a:gd name="connsiteY21" fmla="*/ 681555 h 771525"/>
                  <a:gd name="connsiteX22" fmla="*/ 92873 w 671017"/>
                  <a:gd name="connsiteY22" fmla="*/ 655434 h 771525"/>
                  <a:gd name="connsiteX23" fmla="*/ 92873 w 671017"/>
                  <a:gd name="connsiteY23" fmla="*/ 640923 h 771525"/>
                  <a:gd name="connsiteX24" fmla="*/ 101580 w 671017"/>
                  <a:gd name="connsiteY24" fmla="*/ 623509 h 771525"/>
                  <a:gd name="connsiteX25" fmla="*/ 104482 w 671017"/>
                  <a:gd name="connsiteY25" fmla="*/ 597389 h 771525"/>
                  <a:gd name="connsiteX26" fmla="*/ 118994 w 671017"/>
                  <a:gd name="connsiteY26" fmla="*/ 539343 h 771525"/>
                  <a:gd name="connsiteX27" fmla="*/ 121896 w 671017"/>
                  <a:gd name="connsiteY27" fmla="*/ 516125 h 771525"/>
                  <a:gd name="connsiteX28" fmla="*/ 153821 w 671017"/>
                  <a:gd name="connsiteY28" fmla="*/ 495809 h 771525"/>
                  <a:gd name="connsiteX29" fmla="*/ 118994 w 671017"/>
                  <a:gd name="connsiteY29" fmla="*/ 446470 h 771525"/>
                  <a:gd name="connsiteX30" fmla="*/ 116091 w 671017"/>
                  <a:gd name="connsiteY30" fmla="*/ 420350 h 771525"/>
                  <a:gd name="connsiteX31" fmla="*/ 101580 w 671017"/>
                  <a:gd name="connsiteY31" fmla="*/ 382621 h 771525"/>
                  <a:gd name="connsiteX32" fmla="*/ 110287 w 671017"/>
                  <a:gd name="connsiteY32" fmla="*/ 344891 h 771525"/>
                  <a:gd name="connsiteX33" fmla="*/ 72557 w 671017"/>
                  <a:gd name="connsiteY33" fmla="*/ 295552 h 771525"/>
                  <a:gd name="connsiteX34" fmla="*/ 60948 w 671017"/>
                  <a:gd name="connsiteY34" fmla="*/ 301357 h 771525"/>
                  <a:gd name="connsiteX35" fmla="*/ 26121 w 671017"/>
                  <a:gd name="connsiteY35" fmla="*/ 295552 h 771525"/>
                  <a:gd name="connsiteX36" fmla="*/ 29023 w 671017"/>
                  <a:gd name="connsiteY36" fmla="*/ 246214 h 771525"/>
                  <a:gd name="connsiteX37" fmla="*/ 26121 w 671017"/>
                  <a:gd name="connsiteY37" fmla="*/ 220093 h 771525"/>
                  <a:gd name="connsiteX38" fmla="*/ 0 w 671017"/>
                  <a:gd name="connsiteY38" fmla="*/ 214288 h 771525"/>
                  <a:gd name="connsiteX39" fmla="*/ 0 w 671017"/>
                  <a:gd name="connsiteY39" fmla="*/ 182364 h 771525"/>
                  <a:gd name="connsiteX40" fmla="*/ 5805 w 671017"/>
                  <a:gd name="connsiteY40" fmla="*/ 144634 h 771525"/>
                  <a:gd name="connsiteX41" fmla="*/ 34827 w 671017"/>
                  <a:gd name="connsiteY41" fmla="*/ 104002 h 771525"/>
                  <a:gd name="connsiteX42" fmla="*/ 40632 w 671017"/>
                  <a:gd name="connsiteY42" fmla="*/ 66273 h 771525"/>
                  <a:gd name="connsiteX43" fmla="*/ 43534 w 671017"/>
                  <a:gd name="connsiteY43" fmla="*/ 40152 h 771525"/>
                  <a:gd name="connsiteX44" fmla="*/ 84167 w 671017"/>
                  <a:gd name="connsiteY44" fmla="*/ 19836 h 771525"/>
                  <a:gd name="connsiteX45" fmla="*/ 150919 w 671017"/>
                  <a:gd name="connsiteY45" fmla="*/ 45957 h 771525"/>
                  <a:gd name="connsiteX46" fmla="*/ 185746 w 671017"/>
                  <a:gd name="connsiteY46" fmla="*/ 48859 h 771525"/>
                  <a:gd name="connsiteX47" fmla="*/ 206062 w 671017"/>
                  <a:gd name="connsiteY47" fmla="*/ 72077 h 771525"/>
                  <a:gd name="connsiteX48" fmla="*/ 220573 w 671017"/>
                  <a:gd name="connsiteY48" fmla="*/ 31445 h 771525"/>
                  <a:gd name="connsiteX49" fmla="*/ 278619 w 671017"/>
                  <a:gd name="connsiteY49" fmla="*/ 37250 h 771525"/>
                  <a:gd name="connsiteX50" fmla="*/ 296033 w 671017"/>
                  <a:gd name="connsiteY50" fmla="*/ 19836 h 771525"/>
                  <a:gd name="connsiteX51" fmla="*/ 304740 w 671017"/>
                  <a:gd name="connsiteY51" fmla="*/ 28543 h 771525"/>
                  <a:gd name="connsiteX52" fmla="*/ 336665 w 671017"/>
                  <a:gd name="connsiteY52" fmla="*/ 16934 h 771525"/>
                  <a:gd name="connsiteX53" fmla="*/ 345371 w 671017"/>
                  <a:gd name="connsiteY53" fmla="*/ 31445 h 771525"/>
                  <a:gd name="connsiteX54" fmla="*/ 380199 w 671017"/>
                  <a:gd name="connsiteY54" fmla="*/ 25641 h 771525"/>
                  <a:gd name="connsiteX55" fmla="*/ 388906 w 671017"/>
                  <a:gd name="connsiteY55" fmla="*/ 19836 h 771525"/>
                  <a:gd name="connsiteX56" fmla="*/ 417929 w 671017"/>
                  <a:gd name="connsiteY56" fmla="*/ 16934 h 771525"/>
                  <a:gd name="connsiteX57" fmla="*/ 438244 w 671017"/>
                  <a:gd name="connsiteY57" fmla="*/ 2422 h 771525"/>
                  <a:gd name="connsiteX58" fmla="*/ 452756 w 671017"/>
                  <a:gd name="connsiteY58" fmla="*/ 2422 h 771525"/>
                  <a:gd name="connsiteX59" fmla="*/ 467268 w 671017"/>
                  <a:gd name="connsiteY59" fmla="*/ 16934 h 771525"/>
                  <a:gd name="connsiteX60" fmla="*/ 478877 w 671017"/>
                  <a:gd name="connsiteY60" fmla="*/ 14032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671017" h="771525">
                    <a:moveTo>
                      <a:pt x="478877" y="0"/>
                    </a:moveTo>
                    <a:lnTo>
                      <a:pt x="671017" y="0"/>
                    </a:lnTo>
                    <a:lnTo>
                      <a:pt x="671017" y="485368"/>
                    </a:lnTo>
                    <a:lnTo>
                      <a:pt x="650111" y="469688"/>
                    </a:lnTo>
                    <a:lnTo>
                      <a:pt x="647208" y="449373"/>
                    </a:lnTo>
                    <a:lnTo>
                      <a:pt x="632697" y="455177"/>
                    </a:lnTo>
                    <a:lnTo>
                      <a:pt x="629795" y="472591"/>
                    </a:lnTo>
                    <a:lnTo>
                      <a:pt x="594968" y="495809"/>
                    </a:lnTo>
                    <a:lnTo>
                      <a:pt x="563043" y="501614"/>
                    </a:lnTo>
                    <a:lnTo>
                      <a:pt x="499192" y="521930"/>
                    </a:lnTo>
                    <a:lnTo>
                      <a:pt x="455659" y="519027"/>
                    </a:lnTo>
                    <a:lnTo>
                      <a:pt x="374395" y="649630"/>
                    </a:lnTo>
                    <a:lnTo>
                      <a:pt x="362786" y="771525"/>
                    </a:lnTo>
                    <a:lnTo>
                      <a:pt x="336665" y="759916"/>
                    </a:lnTo>
                    <a:lnTo>
                      <a:pt x="310544" y="762819"/>
                    </a:lnTo>
                    <a:lnTo>
                      <a:pt x="296033" y="742503"/>
                    </a:lnTo>
                    <a:lnTo>
                      <a:pt x="264107" y="696067"/>
                    </a:lnTo>
                    <a:lnTo>
                      <a:pt x="246694" y="655434"/>
                    </a:lnTo>
                    <a:lnTo>
                      <a:pt x="220573" y="638021"/>
                    </a:lnTo>
                    <a:lnTo>
                      <a:pt x="191551" y="664141"/>
                    </a:lnTo>
                    <a:lnTo>
                      <a:pt x="150919" y="667043"/>
                    </a:lnTo>
                    <a:lnTo>
                      <a:pt x="118994" y="681555"/>
                    </a:lnTo>
                    <a:lnTo>
                      <a:pt x="92873" y="655434"/>
                    </a:lnTo>
                    <a:lnTo>
                      <a:pt x="92873" y="640923"/>
                    </a:lnTo>
                    <a:lnTo>
                      <a:pt x="101580" y="623509"/>
                    </a:lnTo>
                    <a:lnTo>
                      <a:pt x="104482" y="597389"/>
                    </a:lnTo>
                    <a:lnTo>
                      <a:pt x="118994" y="539343"/>
                    </a:lnTo>
                    <a:lnTo>
                      <a:pt x="121896" y="516125"/>
                    </a:lnTo>
                    <a:lnTo>
                      <a:pt x="153821" y="495809"/>
                    </a:lnTo>
                    <a:lnTo>
                      <a:pt x="118994" y="446470"/>
                    </a:lnTo>
                    <a:lnTo>
                      <a:pt x="116091" y="420350"/>
                    </a:lnTo>
                    <a:lnTo>
                      <a:pt x="101580" y="382621"/>
                    </a:lnTo>
                    <a:lnTo>
                      <a:pt x="110287" y="344891"/>
                    </a:lnTo>
                    <a:lnTo>
                      <a:pt x="72557" y="295552"/>
                    </a:lnTo>
                    <a:lnTo>
                      <a:pt x="60948" y="301357"/>
                    </a:lnTo>
                    <a:lnTo>
                      <a:pt x="26121" y="295552"/>
                    </a:lnTo>
                    <a:lnTo>
                      <a:pt x="29023" y="246214"/>
                    </a:lnTo>
                    <a:lnTo>
                      <a:pt x="26121" y="220093"/>
                    </a:lnTo>
                    <a:lnTo>
                      <a:pt x="0" y="214288"/>
                    </a:lnTo>
                    <a:lnTo>
                      <a:pt x="0" y="182364"/>
                    </a:lnTo>
                    <a:lnTo>
                      <a:pt x="5805" y="144634"/>
                    </a:lnTo>
                    <a:lnTo>
                      <a:pt x="34827" y="104002"/>
                    </a:lnTo>
                    <a:lnTo>
                      <a:pt x="40632" y="66273"/>
                    </a:lnTo>
                    <a:lnTo>
                      <a:pt x="43534" y="40152"/>
                    </a:lnTo>
                    <a:lnTo>
                      <a:pt x="84167" y="19836"/>
                    </a:lnTo>
                    <a:lnTo>
                      <a:pt x="150919" y="45957"/>
                    </a:lnTo>
                    <a:lnTo>
                      <a:pt x="185746" y="48859"/>
                    </a:lnTo>
                    <a:lnTo>
                      <a:pt x="206062" y="72077"/>
                    </a:lnTo>
                    <a:lnTo>
                      <a:pt x="220573" y="31445"/>
                    </a:lnTo>
                    <a:lnTo>
                      <a:pt x="278619" y="37250"/>
                    </a:lnTo>
                    <a:lnTo>
                      <a:pt x="296033" y="19836"/>
                    </a:lnTo>
                    <a:lnTo>
                      <a:pt x="304740" y="28543"/>
                    </a:lnTo>
                    <a:lnTo>
                      <a:pt x="336665" y="16934"/>
                    </a:lnTo>
                    <a:lnTo>
                      <a:pt x="345371" y="31445"/>
                    </a:lnTo>
                    <a:lnTo>
                      <a:pt x="380199" y="25641"/>
                    </a:lnTo>
                    <a:lnTo>
                      <a:pt x="388906" y="19836"/>
                    </a:lnTo>
                    <a:lnTo>
                      <a:pt x="417929" y="16934"/>
                    </a:lnTo>
                    <a:lnTo>
                      <a:pt x="438244" y="2422"/>
                    </a:lnTo>
                    <a:lnTo>
                      <a:pt x="452756" y="2422"/>
                    </a:lnTo>
                    <a:lnTo>
                      <a:pt x="467268" y="16934"/>
                    </a:lnTo>
                    <a:lnTo>
                      <a:pt x="478877" y="14032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FF0A8B2-8F91-F2CF-E5AF-D6386560ABAF}"/>
                  </a:ext>
                </a:extLst>
              </p:cNvPr>
              <p:cNvSpPr/>
              <p:nvPr/>
            </p:nvSpPr>
            <p:spPr>
              <a:xfrm>
                <a:off x="1195252" y="2209011"/>
                <a:ext cx="345372" cy="47307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EB7B3D9-3E7D-19D3-747E-4C9D0CF5240F}"/>
                  </a:ext>
                </a:extLst>
              </p:cNvPr>
              <p:cNvSpPr/>
              <p:nvPr/>
            </p:nvSpPr>
            <p:spPr>
              <a:xfrm>
                <a:off x="819891" y="1001665"/>
                <a:ext cx="1126084" cy="1186065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F38CFBB-E74C-B192-2F1E-946890B8E019}"/>
                  </a:ext>
                </a:extLst>
              </p:cNvPr>
              <p:cNvSpPr/>
              <p:nvPr/>
            </p:nvSpPr>
            <p:spPr>
              <a:xfrm>
                <a:off x="716376" y="2257382"/>
                <a:ext cx="203159" cy="169298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A07F7DA-6143-ACA2-AD0C-80812751760B}"/>
                  </a:ext>
                </a:extLst>
              </p:cNvPr>
              <p:cNvSpPr/>
              <p:nvPr/>
            </p:nvSpPr>
            <p:spPr>
              <a:xfrm>
                <a:off x="678697" y="2617265"/>
                <a:ext cx="592014" cy="777811"/>
              </a:xfrm>
              <a:custGeom>
                <a:avLst/>
                <a:gdLst>
                  <a:gd name="connsiteX0" fmla="*/ 456574 w 592014"/>
                  <a:gd name="connsiteY0" fmla="*/ 0 h 777811"/>
                  <a:gd name="connsiteX1" fmla="*/ 460444 w 592014"/>
                  <a:gd name="connsiteY1" fmla="*/ 15479 h 777811"/>
                  <a:gd name="connsiteX2" fmla="*/ 456574 w 592014"/>
                  <a:gd name="connsiteY2" fmla="*/ 36763 h 777811"/>
                  <a:gd name="connsiteX3" fmla="*/ 454639 w 592014"/>
                  <a:gd name="connsiteY3" fmla="*/ 48371 h 777811"/>
                  <a:gd name="connsiteX4" fmla="*/ 464314 w 592014"/>
                  <a:gd name="connsiteY4" fmla="*/ 63850 h 777811"/>
                  <a:gd name="connsiteX5" fmla="*/ 493337 w 592014"/>
                  <a:gd name="connsiteY5" fmla="*/ 73525 h 777811"/>
                  <a:gd name="connsiteX6" fmla="*/ 493337 w 592014"/>
                  <a:gd name="connsiteY6" fmla="*/ 98678 h 777811"/>
                  <a:gd name="connsiteX7" fmla="*/ 481727 w 592014"/>
                  <a:gd name="connsiteY7" fmla="*/ 110286 h 777811"/>
                  <a:gd name="connsiteX8" fmla="*/ 483662 w 592014"/>
                  <a:gd name="connsiteY8" fmla="*/ 119961 h 777811"/>
                  <a:gd name="connsiteX9" fmla="*/ 466249 w 592014"/>
                  <a:gd name="connsiteY9" fmla="*/ 147049 h 777811"/>
                  <a:gd name="connsiteX10" fmla="*/ 454639 w 592014"/>
                  <a:gd name="connsiteY10" fmla="*/ 224443 h 777811"/>
                  <a:gd name="connsiteX11" fmla="*/ 456574 w 592014"/>
                  <a:gd name="connsiteY11" fmla="*/ 255401 h 777811"/>
                  <a:gd name="connsiteX12" fmla="*/ 456574 w 592014"/>
                  <a:gd name="connsiteY12" fmla="*/ 268945 h 777811"/>
                  <a:gd name="connsiteX13" fmla="*/ 472053 w 592014"/>
                  <a:gd name="connsiteY13" fmla="*/ 278619 h 777811"/>
                  <a:gd name="connsiteX14" fmla="*/ 485597 w 592014"/>
                  <a:gd name="connsiteY14" fmla="*/ 278619 h 777811"/>
                  <a:gd name="connsiteX15" fmla="*/ 499141 w 592014"/>
                  <a:gd name="connsiteY15" fmla="*/ 265074 h 777811"/>
                  <a:gd name="connsiteX16" fmla="*/ 518490 w 592014"/>
                  <a:gd name="connsiteY16" fmla="*/ 315382 h 777811"/>
                  <a:gd name="connsiteX17" fmla="*/ 557187 w 592014"/>
                  <a:gd name="connsiteY17" fmla="*/ 334729 h 777811"/>
                  <a:gd name="connsiteX18" fmla="*/ 561056 w 592014"/>
                  <a:gd name="connsiteY18" fmla="*/ 365687 h 777811"/>
                  <a:gd name="connsiteX19" fmla="*/ 551382 w 592014"/>
                  <a:gd name="connsiteY19" fmla="*/ 381166 h 777811"/>
                  <a:gd name="connsiteX20" fmla="*/ 526229 w 592014"/>
                  <a:gd name="connsiteY20" fmla="*/ 404384 h 777811"/>
                  <a:gd name="connsiteX21" fmla="*/ 522359 w 592014"/>
                  <a:gd name="connsiteY21" fmla="*/ 410189 h 777811"/>
                  <a:gd name="connsiteX22" fmla="*/ 522359 w 592014"/>
                  <a:gd name="connsiteY22" fmla="*/ 423734 h 777811"/>
                  <a:gd name="connsiteX23" fmla="*/ 528164 w 592014"/>
                  <a:gd name="connsiteY23" fmla="*/ 431473 h 777811"/>
                  <a:gd name="connsiteX24" fmla="*/ 516555 w 592014"/>
                  <a:gd name="connsiteY24" fmla="*/ 452756 h 777811"/>
                  <a:gd name="connsiteX25" fmla="*/ 557187 w 592014"/>
                  <a:gd name="connsiteY25" fmla="*/ 454691 h 777811"/>
                  <a:gd name="connsiteX26" fmla="*/ 555252 w 592014"/>
                  <a:gd name="connsiteY26" fmla="*/ 466299 h 777811"/>
                  <a:gd name="connsiteX27" fmla="*/ 592014 w 592014"/>
                  <a:gd name="connsiteY27" fmla="*/ 462431 h 777811"/>
                  <a:gd name="connsiteX28" fmla="*/ 592014 w 592014"/>
                  <a:gd name="connsiteY28" fmla="*/ 477909 h 777811"/>
                  <a:gd name="connsiteX29" fmla="*/ 499141 w 592014"/>
                  <a:gd name="connsiteY29" fmla="*/ 522411 h 777811"/>
                  <a:gd name="connsiteX30" fmla="*/ 475923 w 592014"/>
                  <a:gd name="connsiteY30" fmla="*/ 522411 h 777811"/>
                  <a:gd name="connsiteX31" fmla="*/ 462379 w 592014"/>
                  <a:gd name="connsiteY31" fmla="*/ 543693 h 777811"/>
                  <a:gd name="connsiteX32" fmla="*/ 444965 w 592014"/>
                  <a:gd name="connsiteY32" fmla="*/ 535954 h 777811"/>
                  <a:gd name="connsiteX33" fmla="*/ 443030 w 592014"/>
                  <a:gd name="connsiteY33" fmla="*/ 559172 h 777811"/>
                  <a:gd name="connsiteX34" fmla="*/ 435291 w 592014"/>
                  <a:gd name="connsiteY34" fmla="*/ 568847 h 777811"/>
                  <a:gd name="connsiteX35" fmla="*/ 417877 w 592014"/>
                  <a:gd name="connsiteY35" fmla="*/ 564977 h 777811"/>
                  <a:gd name="connsiteX36" fmla="*/ 415942 w 592014"/>
                  <a:gd name="connsiteY36" fmla="*/ 584326 h 777811"/>
                  <a:gd name="connsiteX37" fmla="*/ 383050 w 592014"/>
                  <a:gd name="connsiteY37" fmla="*/ 615283 h 777811"/>
                  <a:gd name="connsiteX38" fmla="*/ 342418 w 592014"/>
                  <a:gd name="connsiteY38" fmla="*/ 634632 h 777811"/>
                  <a:gd name="connsiteX39" fmla="*/ 299851 w 592014"/>
                  <a:gd name="connsiteY39" fmla="*/ 661720 h 777811"/>
                  <a:gd name="connsiteX40" fmla="*/ 266959 w 592014"/>
                  <a:gd name="connsiteY40" fmla="*/ 667524 h 777811"/>
                  <a:gd name="connsiteX41" fmla="*/ 239871 w 592014"/>
                  <a:gd name="connsiteY41" fmla="*/ 690742 h 777811"/>
                  <a:gd name="connsiteX42" fmla="*/ 265024 w 592014"/>
                  <a:gd name="connsiteY42" fmla="*/ 698482 h 777811"/>
                  <a:gd name="connsiteX43" fmla="*/ 245675 w 592014"/>
                  <a:gd name="connsiteY43" fmla="*/ 721700 h 777811"/>
                  <a:gd name="connsiteX44" fmla="*/ 243740 w 592014"/>
                  <a:gd name="connsiteY44" fmla="*/ 746854 h 777811"/>
                  <a:gd name="connsiteX45" fmla="*/ 210848 w 592014"/>
                  <a:gd name="connsiteY45" fmla="*/ 748789 h 777811"/>
                  <a:gd name="connsiteX46" fmla="*/ 197304 w 592014"/>
                  <a:gd name="connsiteY46" fmla="*/ 750723 h 777811"/>
                  <a:gd name="connsiteX47" fmla="*/ 195509 w 592014"/>
                  <a:gd name="connsiteY47" fmla="*/ 774054 h 777811"/>
                  <a:gd name="connsiteX48" fmla="*/ 135389 w 592014"/>
                  <a:gd name="connsiteY48" fmla="*/ 777811 h 777811"/>
                  <a:gd name="connsiteX49" fmla="*/ 114105 w 592014"/>
                  <a:gd name="connsiteY49" fmla="*/ 760397 h 777811"/>
                  <a:gd name="connsiteX50" fmla="*/ 92822 w 592014"/>
                  <a:gd name="connsiteY50" fmla="*/ 760397 h 777811"/>
                  <a:gd name="connsiteX51" fmla="*/ 67669 w 592014"/>
                  <a:gd name="connsiteY51" fmla="*/ 713960 h 777811"/>
                  <a:gd name="connsiteX52" fmla="*/ 54125 w 592014"/>
                  <a:gd name="connsiteY52" fmla="*/ 710092 h 777811"/>
                  <a:gd name="connsiteX53" fmla="*/ 50255 w 592014"/>
                  <a:gd name="connsiteY53" fmla="*/ 694613 h 777811"/>
                  <a:gd name="connsiteX54" fmla="*/ 77343 w 592014"/>
                  <a:gd name="connsiteY54" fmla="*/ 673329 h 777811"/>
                  <a:gd name="connsiteX55" fmla="*/ 63799 w 592014"/>
                  <a:gd name="connsiteY55" fmla="*/ 657850 h 777811"/>
                  <a:gd name="connsiteX56" fmla="*/ 63799 w 592014"/>
                  <a:gd name="connsiteY56" fmla="*/ 636566 h 777811"/>
                  <a:gd name="connsiteX57" fmla="*/ 23167 w 592014"/>
                  <a:gd name="connsiteY57" fmla="*/ 621087 h 777811"/>
                  <a:gd name="connsiteX58" fmla="*/ 0 w 592014"/>
                  <a:gd name="connsiteY58" fmla="*/ 621087 h 777811"/>
                  <a:gd name="connsiteX59" fmla="*/ 0 w 592014"/>
                  <a:gd name="connsiteY59" fmla="*/ 144539 h 777811"/>
                  <a:gd name="connsiteX60" fmla="*/ 11558 w 592014"/>
                  <a:gd name="connsiteY60" fmla="*/ 143179 h 777811"/>
                  <a:gd name="connsiteX61" fmla="*/ 27037 w 592014"/>
                  <a:gd name="connsiteY61" fmla="*/ 137375 h 777811"/>
                  <a:gd name="connsiteX62" fmla="*/ 36711 w 592014"/>
                  <a:gd name="connsiteY62" fmla="*/ 116091 h 777811"/>
                  <a:gd name="connsiteX63" fmla="*/ 46385 w 592014"/>
                  <a:gd name="connsiteY63" fmla="*/ 85134 h 777811"/>
                  <a:gd name="connsiteX64" fmla="*/ 92822 w 592014"/>
                  <a:gd name="connsiteY64" fmla="*/ 81264 h 777811"/>
                  <a:gd name="connsiteX65" fmla="*/ 114105 w 592014"/>
                  <a:gd name="connsiteY65" fmla="*/ 75460 h 777811"/>
                  <a:gd name="connsiteX66" fmla="*/ 154737 w 592014"/>
                  <a:gd name="connsiteY66" fmla="*/ 69655 h 777811"/>
                  <a:gd name="connsiteX67" fmla="*/ 181825 w 592014"/>
                  <a:gd name="connsiteY67" fmla="*/ 77394 h 777811"/>
                  <a:gd name="connsiteX68" fmla="*/ 195369 w 592014"/>
                  <a:gd name="connsiteY68" fmla="*/ 81264 h 777811"/>
                  <a:gd name="connsiteX69" fmla="*/ 210848 w 592014"/>
                  <a:gd name="connsiteY69" fmla="*/ 77394 h 777811"/>
                  <a:gd name="connsiteX70" fmla="*/ 224392 w 592014"/>
                  <a:gd name="connsiteY70" fmla="*/ 83199 h 777811"/>
                  <a:gd name="connsiteX71" fmla="*/ 230196 w 592014"/>
                  <a:gd name="connsiteY71" fmla="*/ 69655 h 777811"/>
                  <a:gd name="connsiteX72" fmla="*/ 278568 w 592014"/>
                  <a:gd name="connsiteY72" fmla="*/ 92873 h 777811"/>
                  <a:gd name="connsiteX73" fmla="*/ 295981 w 592014"/>
                  <a:gd name="connsiteY73" fmla="*/ 96743 h 777811"/>
                  <a:gd name="connsiteX74" fmla="*/ 309525 w 592014"/>
                  <a:gd name="connsiteY74" fmla="*/ 83199 h 777811"/>
                  <a:gd name="connsiteX75" fmla="*/ 307591 w 592014"/>
                  <a:gd name="connsiteY75" fmla="*/ 69655 h 777811"/>
                  <a:gd name="connsiteX76" fmla="*/ 317265 w 592014"/>
                  <a:gd name="connsiteY76" fmla="*/ 44502 h 777811"/>
                  <a:gd name="connsiteX77" fmla="*/ 355962 w 592014"/>
                  <a:gd name="connsiteY77" fmla="*/ 36763 h 777811"/>
                  <a:gd name="connsiteX78" fmla="*/ 369506 w 592014"/>
                  <a:gd name="connsiteY78" fmla="*/ 23218 h 777811"/>
                  <a:gd name="connsiteX79" fmla="*/ 396594 w 592014"/>
                  <a:gd name="connsiteY79" fmla="*/ 19349 h 777811"/>
                  <a:gd name="connsiteX80" fmla="*/ 417877 w 592014"/>
                  <a:gd name="connsiteY80" fmla="*/ 19349 h 777811"/>
                  <a:gd name="connsiteX81" fmla="*/ 433356 w 592014"/>
                  <a:gd name="connsiteY81" fmla="*/ 32892 h 777811"/>
                  <a:gd name="connsiteX82" fmla="*/ 441095 w 592014"/>
                  <a:gd name="connsiteY82" fmla="*/ 19349 h 777811"/>
                  <a:gd name="connsiteX83" fmla="*/ 441095 w 592014"/>
                  <a:gd name="connsiteY83" fmla="*/ 3870 h 777811"/>
                  <a:gd name="connsiteX0" fmla="*/ 632827 w 768267"/>
                  <a:gd name="connsiteY0" fmla="*/ 0 h 777811"/>
                  <a:gd name="connsiteX1" fmla="*/ 636697 w 768267"/>
                  <a:gd name="connsiteY1" fmla="*/ 15479 h 777811"/>
                  <a:gd name="connsiteX2" fmla="*/ 632827 w 768267"/>
                  <a:gd name="connsiteY2" fmla="*/ 36763 h 777811"/>
                  <a:gd name="connsiteX3" fmla="*/ 630892 w 768267"/>
                  <a:gd name="connsiteY3" fmla="*/ 48371 h 777811"/>
                  <a:gd name="connsiteX4" fmla="*/ 640567 w 768267"/>
                  <a:gd name="connsiteY4" fmla="*/ 63850 h 777811"/>
                  <a:gd name="connsiteX5" fmla="*/ 669590 w 768267"/>
                  <a:gd name="connsiteY5" fmla="*/ 73525 h 777811"/>
                  <a:gd name="connsiteX6" fmla="*/ 669590 w 768267"/>
                  <a:gd name="connsiteY6" fmla="*/ 98678 h 777811"/>
                  <a:gd name="connsiteX7" fmla="*/ 657980 w 768267"/>
                  <a:gd name="connsiteY7" fmla="*/ 110286 h 777811"/>
                  <a:gd name="connsiteX8" fmla="*/ 659915 w 768267"/>
                  <a:gd name="connsiteY8" fmla="*/ 119961 h 777811"/>
                  <a:gd name="connsiteX9" fmla="*/ 642502 w 768267"/>
                  <a:gd name="connsiteY9" fmla="*/ 147049 h 777811"/>
                  <a:gd name="connsiteX10" fmla="*/ 630892 w 768267"/>
                  <a:gd name="connsiteY10" fmla="*/ 224443 h 777811"/>
                  <a:gd name="connsiteX11" fmla="*/ 632827 w 768267"/>
                  <a:gd name="connsiteY11" fmla="*/ 255401 h 777811"/>
                  <a:gd name="connsiteX12" fmla="*/ 632827 w 768267"/>
                  <a:gd name="connsiteY12" fmla="*/ 268945 h 777811"/>
                  <a:gd name="connsiteX13" fmla="*/ 648306 w 768267"/>
                  <a:gd name="connsiteY13" fmla="*/ 278619 h 777811"/>
                  <a:gd name="connsiteX14" fmla="*/ 661850 w 768267"/>
                  <a:gd name="connsiteY14" fmla="*/ 278619 h 777811"/>
                  <a:gd name="connsiteX15" fmla="*/ 675394 w 768267"/>
                  <a:gd name="connsiteY15" fmla="*/ 265074 h 777811"/>
                  <a:gd name="connsiteX16" fmla="*/ 694743 w 768267"/>
                  <a:gd name="connsiteY16" fmla="*/ 315382 h 777811"/>
                  <a:gd name="connsiteX17" fmla="*/ 733440 w 768267"/>
                  <a:gd name="connsiteY17" fmla="*/ 334729 h 777811"/>
                  <a:gd name="connsiteX18" fmla="*/ 737309 w 768267"/>
                  <a:gd name="connsiteY18" fmla="*/ 365687 h 777811"/>
                  <a:gd name="connsiteX19" fmla="*/ 727635 w 768267"/>
                  <a:gd name="connsiteY19" fmla="*/ 381166 h 777811"/>
                  <a:gd name="connsiteX20" fmla="*/ 702482 w 768267"/>
                  <a:gd name="connsiteY20" fmla="*/ 404384 h 777811"/>
                  <a:gd name="connsiteX21" fmla="*/ 698612 w 768267"/>
                  <a:gd name="connsiteY21" fmla="*/ 410189 h 777811"/>
                  <a:gd name="connsiteX22" fmla="*/ 698612 w 768267"/>
                  <a:gd name="connsiteY22" fmla="*/ 423734 h 777811"/>
                  <a:gd name="connsiteX23" fmla="*/ 704417 w 768267"/>
                  <a:gd name="connsiteY23" fmla="*/ 431473 h 777811"/>
                  <a:gd name="connsiteX24" fmla="*/ 692808 w 768267"/>
                  <a:gd name="connsiteY24" fmla="*/ 452756 h 777811"/>
                  <a:gd name="connsiteX25" fmla="*/ 733440 w 768267"/>
                  <a:gd name="connsiteY25" fmla="*/ 454691 h 777811"/>
                  <a:gd name="connsiteX26" fmla="*/ 731505 w 768267"/>
                  <a:gd name="connsiteY26" fmla="*/ 466299 h 777811"/>
                  <a:gd name="connsiteX27" fmla="*/ 768267 w 768267"/>
                  <a:gd name="connsiteY27" fmla="*/ 462431 h 777811"/>
                  <a:gd name="connsiteX28" fmla="*/ 768267 w 768267"/>
                  <a:gd name="connsiteY28" fmla="*/ 477909 h 777811"/>
                  <a:gd name="connsiteX29" fmla="*/ 675394 w 768267"/>
                  <a:gd name="connsiteY29" fmla="*/ 522411 h 777811"/>
                  <a:gd name="connsiteX30" fmla="*/ 652176 w 768267"/>
                  <a:gd name="connsiteY30" fmla="*/ 522411 h 777811"/>
                  <a:gd name="connsiteX31" fmla="*/ 638632 w 768267"/>
                  <a:gd name="connsiteY31" fmla="*/ 543693 h 777811"/>
                  <a:gd name="connsiteX32" fmla="*/ 621218 w 768267"/>
                  <a:gd name="connsiteY32" fmla="*/ 535954 h 777811"/>
                  <a:gd name="connsiteX33" fmla="*/ 619283 w 768267"/>
                  <a:gd name="connsiteY33" fmla="*/ 559172 h 777811"/>
                  <a:gd name="connsiteX34" fmla="*/ 611544 w 768267"/>
                  <a:gd name="connsiteY34" fmla="*/ 568847 h 777811"/>
                  <a:gd name="connsiteX35" fmla="*/ 594130 w 768267"/>
                  <a:gd name="connsiteY35" fmla="*/ 564977 h 777811"/>
                  <a:gd name="connsiteX36" fmla="*/ 592195 w 768267"/>
                  <a:gd name="connsiteY36" fmla="*/ 584326 h 777811"/>
                  <a:gd name="connsiteX37" fmla="*/ 559303 w 768267"/>
                  <a:gd name="connsiteY37" fmla="*/ 615283 h 777811"/>
                  <a:gd name="connsiteX38" fmla="*/ 518671 w 768267"/>
                  <a:gd name="connsiteY38" fmla="*/ 634632 h 777811"/>
                  <a:gd name="connsiteX39" fmla="*/ 476104 w 768267"/>
                  <a:gd name="connsiteY39" fmla="*/ 661720 h 777811"/>
                  <a:gd name="connsiteX40" fmla="*/ 443212 w 768267"/>
                  <a:gd name="connsiteY40" fmla="*/ 667524 h 777811"/>
                  <a:gd name="connsiteX41" fmla="*/ 416124 w 768267"/>
                  <a:gd name="connsiteY41" fmla="*/ 690742 h 777811"/>
                  <a:gd name="connsiteX42" fmla="*/ 441277 w 768267"/>
                  <a:gd name="connsiteY42" fmla="*/ 698482 h 777811"/>
                  <a:gd name="connsiteX43" fmla="*/ 421928 w 768267"/>
                  <a:gd name="connsiteY43" fmla="*/ 721700 h 777811"/>
                  <a:gd name="connsiteX44" fmla="*/ 419993 w 768267"/>
                  <a:gd name="connsiteY44" fmla="*/ 746854 h 777811"/>
                  <a:gd name="connsiteX45" fmla="*/ 387101 w 768267"/>
                  <a:gd name="connsiteY45" fmla="*/ 748789 h 777811"/>
                  <a:gd name="connsiteX46" fmla="*/ 373557 w 768267"/>
                  <a:gd name="connsiteY46" fmla="*/ 750723 h 777811"/>
                  <a:gd name="connsiteX47" fmla="*/ 371762 w 768267"/>
                  <a:gd name="connsiteY47" fmla="*/ 774054 h 777811"/>
                  <a:gd name="connsiteX48" fmla="*/ 311642 w 768267"/>
                  <a:gd name="connsiteY48" fmla="*/ 777811 h 777811"/>
                  <a:gd name="connsiteX49" fmla="*/ 290358 w 768267"/>
                  <a:gd name="connsiteY49" fmla="*/ 760397 h 777811"/>
                  <a:gd name="connsiteX50" fmla="*/ 269075 w 768267"/>
                  <a:gd name="connsiteY50" fmla="*/ 760397 h 777811"/>
                  <a:gd name="connsiteX51" fmla="*/ 243922 w 768267"/>
                  <a:gd name="connsiteY51" fmla="*/ 713960 h 777811"/>
                  <a:gd name="connsiteX52" fmla="*/ 230378 w 768267"/>
                  <a:gd name="connsiteY52" fmla="*/ 710092 h 777811"/>
                  <a:gd name="connsiteX53" fmla="*/ 226508 w 768267"/>
                  <a:gd name="connsiteY53" fmla="*/ 694613 h 777811"/>
                  <a:gd name="connsiteX54" fmla="*/ 253596 w 768267"/>
                  <a:gd name="connsiteY54" fmla="*/ 673329 h 777811"/>
                  <a:gd name="connsiteX55" fmla="*/ 240052 w 768267"/>
                  <a:gd name="connsiteY55" fmla="*/ 657850 h 777811"/>
                  <a:gd name="connsiteX56" fmla="*/ 240052 w 768267"/>
                  <a:gd name="connsiteY56" fmla="*/ 636566 h 777811"/>
                  <a:gd name="connsiteX57" fmla="*/ 199420 w 768267"/>
                  <a:gd name="connsiteY57" fmla="*/ 621087 h 777811"/>
                  <a:gd name="connsiteX58" fmla="*/ 176253 w 768267"/>
                  <a:gd name="connsiteY58" fmla="*/ 621087 h 777811"/>
                  <a:gd name="connsiteX59" fmla="*/ 0 w 768267"/>
                  <a:gd name="connsiteY59" fmla="*/ 371204 h 777811"/>
                  <a:gd name="connsiteX60" fmla="*/ 176253 w 768267"/>
                  <a:gd name="connsiteY60" fmla="*/ 144539 h 777811"/>
                  <a:gd name="connsiteX61" fmla="*/ 187811 w 768267"/>
                  <a:gd name="connsiteY61" fmla="*/ 143179 h 777811"/>
                  <a:gd name="connsiteX62" fmla="*/ 203290 w 768267"/>
                  <a:gd name="connsiteY62" fmla="*/ 137375 h 777811"/>
                  <a:gd name="connsiteX63" fmla="*/ 212964 w 768267"/>
                  <a:gd name="connsiteY63" fmla="*/ 116091 h 777811"/>
                  <a:gd name="connsiteX64" fmla="*/ 222638 w 768267"/>
                  <a:gd name="connsiteY64" fmla="*/ 85134 h 777811"/>
                  <a:gd name="connsiteX65" fmla="*/ 269075 w 768267"/>
                  <a:gd name="connsiteY65" fmla="*/ 81264 h 777811"/>
                  <a:gd name="connsiteX66" fmla="*/ 290358 w 768267"/>
                  <a:gd name="connsiteY66" fmla="*/ 75460 h 777811"/>
                  <a:gd name="connsiteX67" fmla="*/ 330990 w 768267"/>
                  <a:gd name="connsiteY67" fmla="*/ 69655 h 777811"/>
                  <a:gd name="connsiteX68" fmla="*/ 358078 w 768267"/>
                  <a:gd name="connsiteY68" fmla="*/ 77394 h 777811"/>
                  <a:gd name="connsiteX69" fmla="*/ 371622 w 768267"/>
                  <a:gd name="connsiteY69" fmla="*/ 81264 h 777811"/>
                  <a:gd name="connsiteX70" fmla="*/ 387101 w 768267"/>
                  <a:gd name="connsiteY70" fmla="*/ 77394 h 777811"/>
                  <a:gd name="connsiteX71" fmla="*/ 400645 w 768267"/>
                  <a:gd name="connsiteY71" fmla="*/ 83199 h 777811"/>
                  <a:gd name="connsiteX72" fmla="*/ 406449 w 768267"/>
                  <a:gd name="connsiteY72" fmla="*/ 69655 h 777811"/>
                  <a:gd name="connsiteX73" fmla="*/ 454821 w 768267"/>
                  <a:gd name="connsiteY73" fmla="*/ 92873 h 777811"/>
                  <a:gd name="connsiteX74" fmla="*/ 472234 w 768267"/>
                  <a:gd name="connsiteY74" fmla="*/ 96743 h 777811"/>
                  <a:gd name="connsiteX75" fmla="*/ 485778 w 768267"/>
                  <a:gd name="connsiteY75" fmla="*/ 83199 h 777811"/>
                  <a:gd name="connsiteX76" fmla="*/ 483844 w 768267"/>
                  <a:gd name="connsiteY76" fmla="*/ 69655 h 777811"/>
                  <a:gd name="connsiteX77" fmla="*/ 493518 w 768267"/>
                  <a:gd name="connsiteY77" fmla="*/ 44502 h 777811"/>
                  <a:gd name="connsiteX78" fmla="*/ 532215 w 768267"/>
                  <a:gd name="connsiteY78" fmla="*/ 36763 h 777811"/>
                  <a:gd name="connsiteX79" fmla="*/ 545759 w 768267"/>
                  <a:gd name="connsiteY79" fmla="*/ 23218 h 777811"/>
                  <a:gd name="connsiteX80" fmla="*/ 572847 w 768267"/>
                  <a:gd name="connsiteY80" fmla="*/ 19349 h 777811"/>
                  <a:gd name="connsiteX81" fmla="*/ 594130 w 768267"/>
                  <a:gd name="connsiteY81" fmla="*/ 19349 h 777811"/>
                  <a:gd name="connsiteX82" fmla="*/ 609609 w 768267"/>
                  <a:gd name="connsiteY82" fmla="*/ 32892 h 777811"/>
                  <a:gd name="connsiteX83" fmla="*/ 617348 w 768267"/>
                  <a:gd name="connsiteY83" fmla="*/ 19349 h 777811"/>
                  <a:gd name="connsiteX84" fmla="*/ 617348 w 768267"/>
                  <a:gd name="connsiteY84" fmla="*/ 3870 h 777811"/>
                  <a:gd name="connsiteX85" fmla="*/ 632827 w 768267"/>
                  <a:gd name="connsiteY85" fmla="*/ 0 h 777811"/>
                  <a:gd name="connsiteX0" fmla="*/ 0 w 768267"/>
                  <a:gd name="connsiteY0" fmla="*/ 371204 h 777811"/>
                  <a:gd name="connsiteX1" fmla="*/ 176253 w 768267"/>
                  <a:gd name="connsiteY1" fmla="*/ 144539 h 777811"/>
                  <a:gd name="connsiteX2" fmla="*/ 187811 w 768267"/>
                  <a:gd name="connsiteY2" fmla="*/ 143179 h 777811"/>
                  <a:gd name="connsiteX3" fmla="*/ 203290 w 768267"/>
                  <a:gd name="connsiteY3" fmla="*/ 137375 h 777811"/>
                  <a:gd name="connsiteX4" fmla="*/ 212964 w 768267"/>
                  <a:gd name="connsiteY4" fmla="*/ 116091 h 777811"/>
                  <a:gd name="connsiteX5" fmla="*/ 222638 w 768267"/>
                  <a:gd name="connsiteY5" fmla="*/ 85134 h 777811"/>
                  <a:gd name="connsiteX6" fmla="*/ 269075 w 768267"/>
                  <a:gd name="connsiteY6" fmla="*/ 81264 h 777811"/>
                  <a:gd name="connsiteX7" fmla="*/ 290358 w 768267"/>
                  <a:gd name="connsiteY7" fmla="*/ 75460 h 777811"/>
                  <a:gd name="connsiteX8" fmla="*/ 330990 w 768267"/>
                  <a:gd name="connsiteY8" fmla="*/ 69655 h 777811"/>
                  <a:gd name="connsiteX9" fmla="*/ 358078 w 768267"/>
                  <a:gd name="connsiteY9" fmla="*/ 77394 h 777811"/>
                  <a:gd name="connsiteX10" fmla="*/ 371622 w 768267"/>
                  <a:gd name="connsiteY10" fmla="*/ 81264 h 777811"/>
                  <a:gd name="connsiteX11" fmla="*/ 387101 w 768267"/>
                  <a:gd name="connsiteY11" fmla="*/ 77394 h 777811"/>
                  <a:gd name="connsiteX12" fmla="*/ 400645 w 768267"/>
                  <a:gd name="connsiteY12" fmla="*/ 83199 h 777811"/>
                  <a:gd name="connsiteX13" fmla="*/ 406449 w 768267"/>
                  <a:gd name="connsiteY13" fmla="*/ 69655 h 777811"/>
                  <a:gd name="connsiteX14" fmla="*/ 454821 w 768267"/>
                  <a:gd name="connsiteY14" fmla="*/ 92873 h 777811"/>
                  <a:gd name="connsiteX15" fmla="*/ 472234 w 768267"/>
                  <a:gd name="connsiteY15" fmla="*/ 96743 h 777811"/>
                  <a:gd name="connsiteX16" fmla="*/ 485778 w 768267"/>
                  <a:gd name="connsiteY16" fmla="*/ 83199 h 777811"/>
                  <a:gd name="connsiteX17" fmla="*/ 483844 w 768267"/>
                  <a:gd name="connsiteY17" fmla="*/ 69655 h 777811"/>
                  <a:gd name="connsiteX18" fmla="*/ 493518 w 768267"/>
                  <a:gd name="connsiteY18" fmla="*/ 44502 h 777811"/>
                  <a:gd name="connsiteX19" fmla="*/ 532215 w 768267"/>
                  <a:gd name="connsiteY19" fmla="*/ 36763 h 777811"/>
                  <a:gd name="connsiteX20" fmla="*/ 545759 w 768267"/>
                  <a:gd name="connsiteY20" fmla="*/ 23218 h 777811"/>
                  <a:gd name="connsiteX21" fmla="*/ 572847 w 768267"/>
                  <a:gd name="connsiteY21" fmla="*/ 19349 h 777811"/>
                  <a:gd name="connsiteX22" fmla="*/ 594130 w 768267"/>
                  <a:gd name="connsiteY22" fmla="*/ 19349 h 777811"/>
                  <a:gd name="connsiteX23" fmla="*/ 609609 w 768267"/>
                  <a:gd name="connsiteY23" fmla="*/ 32892 h 777811"/>
                  <a:gd name="connsiteX24" fmla="*/ 617348 w 768267"/>
                  <a:gd name="connsiteY24" fmla="*/ 19349 h 777811"/>
                  <a:gd name="connsiteX25" fmla="*/ 617348 w 768267"/>
                  <a:gd name="connsiteY25" fmla="*/ 3870 h 777811"/>
                  <a:gd name="connsiteX26" fmla="*/ 632827 w 768267"/>
                  <a:gd name="connsiteY26" fmla="*/ 0 h 777811"/>
                  <a:gd name="connsiteX27" fmla="*/ 636697 w 768267"/>
                  <a:gd name="connsiteY27" fmla="*/ 15479 h 777811"/>
                  <a:gd name="connsiteX28" fmla="*/ 632827 w 768267"/>
                  <a:gd name="connsiteY28" fmla="*/ 36763 h 777811"/>
                  <a:gd name="connsiteX29" fmla="*/ 630892 w 768267"/>
                  <a:gd name="connsiteY29" fmla="*/ 48371 h 777811"/>
                  <a:gd name="connsiteX30" fmla="*/ 640567 w 768267"/>
                  <a:gd name="connsiteY30" fmla="*/ 63850 h 777811"/>
                  <a:gd name="connsiteX31" fmla="*/ 669590 w 768267"/>
                  <a:gd name="connsiteY31" fmla="*/ 73525 h 777811"/>
                  <a:gd name="connsiteX32" fmla="*/ 669590 w 768267"/>
                  <a:gd name="connsiteY32" fmla="*/ 98678 h 777811"/>
                  <a:gd name="connsiteX33" fmla="*/ 657980 w 768267"/>
                  <a:gd name="connsiteY33" fmla="*/ 110286 h 777811"/>
                  <a:gd name="connsiteX34" fmla="*/ 659915 w 768267"/>
                  <a:gd name="connsiteY34" fmla="*/ 119961 h 777811"/>
                  <a:gd name="connsiteX35" fmla="*/ 642502 w 768267"/>
                  <a:gd name="connsiteY35" fmla="*/ 147049 h 777811"/>
                  <a:gd name="connsiteX36" fmla="*/ 630892 w 768267"/>
                  <a:gd name="connsiteY36" fmla="*/ 224443 h 777811"/>
                  <a:gd name="connsiteX37" fmla="*/ 632827 w 768267"/>
                  <a:gd name="connsiteY37" fmla="*/ 255401 h 777811"/>
                  <a:gd name="connsiteX38" fmla="*/ 632827 w 768267"/>
                  <a:gd name="connsiteY38" fmla="*/ 268945 h 777811"/>
                  <a:gd name="connsiteX39" fmla="*/ 648306 w 768267"/>
                  <a:gd name="connsiteY39" fmla="*/ 278619 h 777811"/>
                  <a:gd name="connsiteX40" fmla="*/ 661850 w 768267"/>
                  <a:gd name="connsiteY40" fmla="*/ 278619 h 777811"/>
                  <a:gd name="connsiteX41" fmla="*/ 675394 w 768267"/>
                  <a:gd name="connsiteY41" fmla="*/ 265074 h 777811"/>
                  <a:gd name="connsiteX42" fmla="*/ 694743 w 768267"/>
                  <a:gd name="connsiteY42" fmla="*/ 315382 h 777811"/>
                  <a:gd name="connsiteX43" fmla="*/ 733440 w 768267"/>
                  <a:gd name="connsiteY43" fmla="*/ 334729 h 777811"/>
                  <a:gd name="connsiteX44" fmla="*/ 737309 w 768267"/>
                  <a:gd name="connsiteY44" fmla="*/ 365687 h 777811"/>
                  <a:gd name="connsiteX45" fmla="*/ 727635 w 768267"/>
                  <a:gd name="connsiteY45" fmla="*/ 381166 h 777811"/>
                  <a:gd name="connsiteX46" fmla="*/ 702482 w 768267"/>
                  <a:gd name="connsiteY46" fmla="*/ 404384 h 777811"/>
                  <a:gd name="connsiteX47" fmla="*/ 698612 w 768267"/>
                  <a:gd name="connsiteY47" fmla="*/ 410189 h 777811"/>
                  <a:gd name="connsiteX48" fmla="*/ 698612 w 768267"/>
                  <a:gd name="connsiteY48" fmla="*/ 423734 h 777811"/>
                  <a:gd name="connsiteX49" fmla="*/ 704417 w 768267"/>
                  <a:gd name="connsiteY49" fmla="*/ 431473 h 777811"/>
                  <a:gd name="connsiteX50" fmla="*/ 692808 w 768267"/>
                  <a:gd name="connsiteY50" fmla="*/ 452756 h 777811"/>
                  <a:gd name="connsiteX51" fmla="*/ 733440 w 768267"/>
                  <a:gd name="connsiteY51" fmla="*/ 454691 h 777811"/>
                  <a:gd name="connsiteX52" fmla="*/ 731505 w 768267"/>
                  <a:gd name="connsiteY52" fmla="*/ 466299 h 777811"/>
                  <a:gd name="connsiteX53" fmla="*/ 768267 w 768267"/>
                  <a:gd name="connsiteY53" fmla="*/ 462431 h 777811"/>
                  <a:gd name="connsiteX54" fmla="*/ 768267 w 768267"/>
                  <a:gd name="connsiteY54" fmla="*/ 477909 h 777811"/>
                  <a:gd name="connsiteX55" fmla="*/ 675394 w 768267"/>
                  <a:gd name="connsiteY55" fmla="*/ 522411 h 777811"/>
                  <a:gd name="connsiteX56" fmla="*/ 652176 w 768267"/>
                  <a:gd name="connsiteY56" fmla="*/ 522411 h 777811"/>
                  <a:gd name="connsiteX57" fmla="*/ 638632 w 768267"/>
                  <a:gd name="connsiteY57" fmla="*/ 543693 h 777811"/>
                  <a:gd name="connsiteX58" fmla="*/ 621218 w 768267"/>
                  <a:gd name="connsiteY58" fmla="*/ 535954 h 777811"/>
                  <a:gd name="connsiteX59" fmla="*/ 619283 w 768267"/>
                  <a:gd name="connsiteY59" fmla="*/ 559172 h 777811"/>
                  <a:gd name="connsiteX60" fmla="*/ 611544 w 768267"/>
                  <a:gd name="connsiteY60" fmla="*/ 568847 h 777811"/>
                  <a:gd name="connsiteX61" fmla="*/ 594130 w 768267"/>
                  <a:gd name="connsiteY61" fmla="*/ 564977 h 777811"/>
                  <a:gd name="connsiteX62" fmla="*/ 592195 w 768267"/>
                  <a:gd name="connsiteY62" fmla="*/ 584326 h 777811"/>
                  <a:gd name="connsiteX63" fmla="*/ 559303 w 768267"/>
                  <a:gd name="connsiteY63" fmla="*/ 615283 h 777811"/>
                  <a:gd name="connsiteX64" fmla="*/ 518671 w 768267"/>
                  <a:gd name="connsiteY64" fmla="*/ 634632 h 777811"/>
                  <a:gd name="connsiteX65" fmla="*/ 476104 w 768267"/>
                  <a:gd name="connsiteY65" fmla="*/ 661720 h 777811"/>
                  <a:gd name="connsiteX66" fmla="*/ 443212 w 768267"/>
                  <a:gd name="connsiteY66" fmla="*/ 667524 h 777811"/>
                  <a:gd name="connsiteX67" fmla="*/ 416124 w 768267"/>
                  <a:gd name="connsiteY67" fmla="*/ 690742 h 777811"/>
                  <a:gd name="connsiteX68" fmla="*/ 441277 w 768267"/>
                  <a:gd name="connsiteY68" fmla="*/ 698482 h 777811"/>
                  <a:gd name="connsiteX69" fmla="*/ 421928 w 768267"/>
                  <a:gd name="connsiteY69" fmla="*/ 721700 h 777811"/>
                  <a:gd name="connsiteX70" fmla="*/ 419993 w 768267"/>
                  <a:gd name="connsiteY70" fmla="*/ 746854 h 777811"/>
                  <a:gd name="connsiteX71" fmla="*/ 387101 w 768267"/>
                  <a:gd name="connsiteY71" fmla="*/ 748789 h 777811"/>
                  <a:gd name="connsiteX72" fmla="*/ 373557 w 768267"/>
                  <a:gd name="connsiteY72" fmla="*/ 750723 h 777811"/>
                  <a:gd name="connsiteX73" fmla="*/ 371762 w 768267"/>
                  <a:gd name="connsiteY73" fmla="*/ 774054 h 777811"/>
                  <a:gd name="connsiteX74" fmla="*/ 311642 w 768267"/>
                  <a:gd name="connsiteY74" fmla="*/ 777811 h 777811"/>
                  <a:gd name="connsiteX75" fmla="*/ 290358 w 768267"/>
                  <a:gd name="connsiteY75" fmla="*/ 760397 h 777811"/>
                  <a:gd name="connsiteX76" fmla="*/ 269075 w 768267"/>
                  <a:gd name="connsiteY76" fmla="*/ 760397 h 777811"/>
                  <a:gd name="connsiteX77" fmla="*/ 243922 w 768267"/>
                  <a:gd name="connsiteY77" fmla="*/ 713960 h 777811"/>
                  <a:gd name="connsiteX78" fmla="*/ 230378 w 768267"/>
                  <a:gd name="connsiteY78" fmla="*/ 710092 h 777811"/>
                  <a:gd name="connsiteX79" fmla="*/ 226508 w 768267"/>
                  <a:gd name="connsiteY79" fmla="*/ 694613 h 777811"/>
                  <a:gd name="connsiteX80" fmla="*/ 253596 w 768267"/>
                  <a:gd name="connsiteY80" fmla="*/ 673329 h 777811"/>
                  <a:gd name="connsiteX81" fmla="*/ 240052 w 768267"/>
                  <a:gd name="connsiteY81" fmla="*/ 657850 h 777811"/>
                  <a:gd name="connsiteX82" fmla="*/ 240052 w 768267"/>
                  <a:gd name="connsiteY82" fmla="*/ 636566 h 777811"/>
                  <a:gd name="connsiteX83" fmla="*/ 199420 w 768267"/>
                  <a:gd name="connsiteY83" fmla="*/ 621087 h 777811"/>
                  <a:gd name="connsiteX84" fmla="*/ 176253 w 768267"/>
                  <a:gd name="connsiteY84" fmla="*/ 621087 h 777811"/>
                  <a:gd name="connsiteX85" fmla="*/ 91440 w 768267"/>
                  <a:gd name="connsiteY85" fmla="*/ 462644 h 777811"/>
                  <a:gd name="connsiteX0" fmla="*/ 111121 w 703135"/>
                  <a:gd name="connsiteY0" fmla="*/ 144539 h 777811"/>
                  <a:gd name="connsiteX1" fmla="*/ 122679 w 703135"/>
                  <a:gd name="connsiteY1" fmla="*/ 143179 h 777811"/>
                  <a:gd name="connsiteX2" fmla="*/ 138158 w 703135"/>
                  <a:gd name="connsiteY2" fmla="*/ 137375 h 777811"/>
                  <a:gd name="connsiteX3" fmla="*/ 147832 w 703135"/>
                  <a:gd name="connsiteY3" fmla="*/ 116091 h 777811"/>
                  <a:gd name="connsiteX4" fmla="*/ 157506 w 703135"/>
                  <a:gd name="connsiteY4" fmla="*/ 85134 h 777811"/>
                  <a:gd name="connsiteX5" fmla="*/ 203943 w 703135"/>
                  <a:gd name="connsiteY5" fmla="*/ 81264 h 777811"/>
                  <a:gd name="connsiteX6" fmla="*/ 225226 w 703135"/>
                  <a:gd name="connsiteY6" fmla="*/ 75460 h 777811"/>
                  <a:gd name="connsiteX7" fmla="*/ 265858 w 703135"/>
                  <a:gd name="connsiteY7" fmla="*/ 69655 h 777811"/>
                  <a:gd name="connsiteX8" fmla="*/ 292946 w 703135"/>
                  <a:gd name="connsiteY8" fmla="*/ 77394 h 777811"/>
                  <a:gd name="connsiteX9" fmla="*/ 306490 w 703135"/>
                  <a:gd name="connsiteY9" fmla="*/ 81264 h 777811"/>
                  <a:gd name="connsiteX10" fmla="*/ 321969 w 703135"/>
                  <a:gd name="connsiteY10" fmla="*/ 77394 h 777811"/>
                  <a:gd name="connsiteX11" fmla="*/ 335513 w 703135"/>
                  <a:gd name="connsiteY11" fmla="*/ 83199 h 777811"/>
                  <a:gd name="connsiteX12" fmla="*/ 341317 w 703135"/>
                  <a:gd name="connsiteY12" fmla="*/ 69655 h 777811"/>
                  <a:gd name="connsiteX13" fmla="*/ 389689 w 703135"/>
                  <a:gd name="connsiteY13" fmla="*/ 92873 h 777811"/>
                  <a:gd name="connsiteX14" fmla="*/ 407102 w 703135"/>
                  <a:gd name="connsiteY14" fmla="*/ 96743 h 777811"/>
                  <a:gd name="connsiteX15" fmla="*/ 420646 w 703135"/>
                  <a:gd name="connsiteY15" fmla="*/ 83199 h 777811"/>
                  <a:gd name="connsiteX16" fmla="*/ 418712 w 703135"/>
                  <a:gd name="connsiteY16" fmla="*/ 69655 h 777811"/>
                  <a:gd name="connsiteX17" fmla="*/ 428386 w 703135"/>
                  <a:gd name="connsiteY17" fmla="*/ 44502 h 777811"/>
                  <a:gd name="connsiteX18" fmla="*/ 467083 w 703135"/>
                  <a:gd name="connsiteY18" fmla="*/ 36763 h 777811"/>
                  <a:gd name="connsiteX19" fmla="*/ 480627 w 703135"/>
                  <a:gd name="connsiteY19" fmla="*/ 23218 h 777811"/>
                  <a:gd name="connsiteX20" fmla="*/ 507715 w 703135"/>
                  <a:gd name="connsiteY20" fmla="*/ 19349 h 777811"/>
                  <a:gd name="connsiteX21" fmla="*/ 528998 w 703135"/>
                  <a:gd name="connsiteY21" fmla="*/ 19349 h 777811"/>
                  <a:gd name="connsiteX22" fmla="*/ 544477 w 703135"/>
                  <a:gd name="connsiteY22" fmla="*/ 32892 h 777811"/>
                  <a:gd name="connsiteX23" fmla="*/ 552216 w 703135"/>
                  <a:gd name="connsiteY23" fmla="*/ 19349 h 777811"/>
                  <a:gd name="connsiteX24" fmla="*/ 552216 w 703135"/>
                  <a:gd name="connsiteY24" fmla="*/ 3870 h 777811"/>
                  <a:gd name="connsiteX25" fmla="*/ 567695 w 703135"/>
                  <a:gd name="connsiteY25" fmla="*/ 0 h 777811"/>
                  <a:gd name="connsiteX26" fmla="*/ 571565 w 703135"/>
                  <a:gd name="connsiteY26" fmla="*/ 15479 h 777811"/>
                  <a:gd name="connsiteX27" fmla="*/ 567695 w 703135"/>
                  <a:gd name="connsiteY27" fmla="*/ 36763 h 777811"/>
                  <a:gd name="connsiteX28" fmla="*/ 565760 w 703135"/>
                  <a:gd name="connsiteY28" fmla="*/ 48371 h 777811"/>
                  <a:gd name="connsiteX29" fmla="*/ 575435 w 703135"/>
                  <a:gd name="connsiteY29" fmla="*/ 63850 h 777811"/>
                  <a:gd name="connsiteX30" fmla="*/ 604458 w 703135"/>
                  <a:gd name="connsiteY30" fmla="*/ 73525 h 777811"/>
                  <a:gd name="connsiteX31" fmla="*/ 604458 w 703135"/>
                  <a:gd name="connsiteY31" fmla="*/ 98678 h 777811"/>
                  <a:gd name="connsiteX32" fmla="*/ 592848 w 703135"/>
                  <a:gd name="connsiteY32" fmla="*/ 110286 h 777811"/>
                  <a:gd name="connsiteX33" fmla="*/ 594783 w 703135"/>
                  <a:gd name="connsiteY33" fmla="*/ 119961 h 777811"/>
                  <a:gd name="connsiteX34" fmla="*/ 577370 w 703135"/>
                  <a:gd name="connsiteY34" fmla="*/ 147049 h 777811"/>
                  <a:gd name="connsiteX35" fmla="*/ 565760 w 703135"/>
                  <a:gd name="connsiteY35" fmla="*/ 224443 h 777811"/>
                  <a:gd name="connsiteX36" fmla="*/ 567695 w 703135"/>
                  <a:gd name="connsiteY36" fmla="*/ 255401 h 777811"/>
                  <a:gd name="connsiteX37" fmla="*/ 567695 w 703135"/>
                  <a:gd name="connsiteY37" fmla="*/ 268945 h 777811"/>
                  <a:gd name="connsiteX38" fmla="*/ 583174 w 703135"/>
                  <a:gd name="connsiteY38" fmla="*/ 278619 h 777811"/>
                  <a:gd name="connsiteX39" fmla="*/ 596718 w 703135"/>
                  <a:gd name="connsiteY39" fmla="*/ 278619 h 777811"/>
                  <a:gd name="connsiteX40" fmla="*/ 610262 w 703135"/>
                  <a:gd name="connsiteY40" fmla="*/ 265074 h 777811"/>
                  <a:gd name="connsiteX41" fmla="*/ 629611 w 703135"/>
                  <a:gd name="connsiteY41" fmla="*/ 315382 h 777811"/>
                  <a:gd name="connsiteX42" fmla="*/ 668308 w 703135"/>
                  <a:gd name="connsiteY42" fmla="*/ 334729 h 777811"/>
                  <a:gd name="connsiteX43" fmla="*/ 672177 w 703135"/>
                  <a:gd name="connsiteY43" fmla="*/ 365687 h 777811"/>
                  <a:gd name="connsiteX44" fmla="*/ 662503 w 703135"/>
                  <a:gd name="connsiteY44" fmla="*/ 381166 h 777811"/>
                  <a:gd name="connsiteX45" fmla="*/ 637350 w 703135"/>
                  <a:gd name="connsiteY45" fmla="*/ 404384 h 777811"/>
                  <a:gd name="connsiteX46" fmla="*/ 633480 w 703135"/>
                  <a:gd name="connsiteY46" fmla="*/ 410189 h 777811"/>
                  <a:gd name="connsiteX47" fmla="*/ 633480 w 703135"/>
                  <a:gd name="connsiteY47" fmla="*/ 423734 h 777811"/>
                  <a:gd name="connsiteX48" fmla="*/ 639285 w 703135"/>
                  <a:gd name="connsiteY48" fmla="*/ 431473 h 777811"/>
                  <a:gd name="connsiteX49" fmla="*/ 627676 w 703135"/>
                  <a:gd name="connsiteY49" fmla="*/ 452756 h 777811"/>
                  <a:gd name="connsiteX50" fmla="*/ 668308 w 703135"/>
                  <a:gd name="connsiteY50" fmla="*/ 454691 h 777811"/>
                  <a:gd name="connsiteX51" fmla="*/ 666373 w 703135"/>
                  <a:gd name="connsiteY51" fmla="*/ 466299 h 777811"/>
                  <a:gd name="connsiteX52" fmla="*/ 703135 w 703135"/>
                  <a:gd name="connsiteY52" fmla="*/ 462431 h 777811"/>
                  <a:gd name="connsiteX53" fmla="*/ 703135 w 703135"/>
                  <a:gd name="connsiteY53" fmla="*/ 477909 h 777811"/>
                  <a:gd name="connsiteX54" fmla="*/ 610262 w 703135"/>
                  <a:gd name="connsiteY54" fmla="*/ 522411 h 777811"/>
                  <a:gd name="connsiteX55" fmla="*/ 587044 w 703135"/>
                  <a:gd name="connsiteY55" fmla="*/ 522411 h 777811"/>
                  <a:gd name="connsiteX56" fmla="*/ 573500 w 703135"/>
                  <a:gd name="connsiteY56" fmla="*/ 543693 h 777811"/>
                  <a:gd name="connsiteX57" fmla="*/ 556086 w 703135"/>
                  <a:gd name="connsiteY57" fmla="*/ 535954 h 777811"/>
                  <a:gd name="connsiteX58" fmla="*/ 554151 w 703135"/>
                  <a:gd name="connsiteY58" fmla="*/ 559172 h 777811"/>
                  <a:gd name="connsiteX59" fmla="*/ 546412 w 703135"/>
                  <a:gd name="connsiteY59" fmla="*/ 568847 h 777811"/>
                  <a:gd name="connsiteX60" fmla="*/ 528998 w 703135"/>
                  <a:gd name="connsiteY60" fmla="*/ 564977 h 777811"/>
                  <a:gd name="connsiteX61" fmla="*/ 527063 w 703135"/>
                  <a:gd name="connsiteY61" fmla="*/ 584326 h 777811"/>
                  <a:gd name="connsiteX62" fmla="*/ 494171 w 703135"/>
                  <a:gd name="connsiteY62" fmla="*/ 615283 h 777811"/>
                  <a:gd name="connsiteX63" fmla="*/ 453539 w 703135"/>
                  <a:gd name="connsiteY63" fmla="*/ 634632 h 777811"/>
                  <a:gd name="connsiteX64" fmla="*/ 410972 w 703135"/>
                  <a:gd name="connsiteY64" fmla="*/ 661720 h 777811"/>
                  <a:gd name="connsiteX65" fmla="*/ 378080 w 703135"/>
                  <a:gd name="connsiteY65" fmla="*/ 667524 h 777811"/>
                  <a:gd name="connsiteX66" fmla="*/ 350992 w 703135"/>
                  <a:gd name="connsiteY66" fmla="*/ 690742 h 777811"/>
                  <a:gd name="connsiteX67" fmla="*/ 376145 w 703135"/>
                  <a:gd name="connsiteY67" fmla="*/ 698482 h 777811"/>
                  <a:gd name="connsiteX68" fmla="*/ 356796 w 703135"/>
                  <a:gd name="connsiteY68" fmla="*/ 721700 h 777811"/>
                  <a:gd name="connsiteX69" fmla="*/ 354861 w 703135"/>
                  <a:gd name="connsiteY69" fmla="*/ 746854 h 777811"/>
                  <a:gd name="connsiteX70" fmla="*/ 321969 w 703135"/>
                  <a:gd name="connsiteY70" fmla="*/ 748789 h 777811"/>
                  <a:gd name="connsiteX71" fmla="*/ 308425 w 703135"/>
                  <a:gd name="connsiteY71" fmla="*/ 750723 h 777811"/>
                  <a:gd name="connsiteX72" fmla="*/ 306630 w 703135"/>
                  <a:gd name="connsiteY72" fmla="*/ 774054 h 777811"/>
                  <a:gd name="connsiteX73" fmla="*/ 246510 w 703135"/>
                  <a:gd name="connsiteY73" fmla="*/ 777811 h 777811"/>
                  <a:gd name="connsiteX74" fmla="*/ 225226 w 703135"/>
                  <a:gd name="connsiteY74" fmla="*/ 760397 h 777811"/>
                  <a:gd name="connsiteX75" fmla="*/ 203943 w 703135"/>
                  <a:gd name="connsiteY75" fmla="*/ 760397 h 777811"/>
                  <a:gd name="connsiteX76" fmla="*/ 178790 w 703135"/>
                  <a:gd name="connsiteY76" fmla="*/ 713960 h 777811"/>
                  <a:gd name="connsiteX77" fmla="*/ 165246 w 703135"/>
                  <a:gd name="connsiteY77" fmla="*/ 710092 h 777811"/>
                  <a:gd name="connsiteX78" fmla="*/ 161376 w 703135"/>
                  <a:gd name="connsiteY78" fmla="*/ 694613 h 777811"/>
                  <a:gd name="connsiteX79" fmla="*/ 188464 w 703135"/>
                  <a:gd name="connsiteY79" fmla="*/ 673329 h 777811"/>
                  <a:gd name="connsiteX80" fmla="*/ 174920 w 703135"/>
                  <a:gd name="connsiteY80" fmla="*/ 657850 h 777811"/>
                  <a:gd name="connsiteX81" fmla="*/ 174920 w 703135"/>
                  <a:gd name="connsiteY81" fmla="*/ 636566 h 777811"/>
                  <a:gd name="connsiteX82" fmla="*/ 134288 w 703135"/>
                  <a:gd name="connsiteY82" fmla="*/ 621087 h 777811"/>
                  <a:gd name="connsiteX83" fmla="*/ 111121 w 703135"/>
                  <a:gd name="connsiteY83" fmla="*/ 621087 h 777811"/>
                  <a:gd name="connsiteX84" fmla="*/ 26308 w 703135"/>
                  <a:gd name="connsiteY84" fmla="*/ 462644 h 777811"/>
                  <a:gd name="connsiteX0" fmla="*/ 0 w 592014"/>
                  <a:gd name="connsiteY0" fmla="*/ 144539 h 777811"/>
                  <a:gd name="connsiteX1" fmla="*/ 11558 w 592014"/>
                  <a:gd name="connsiteY1" fmla="*/ 143179 h 777811"/>
                  <a:gd name="connsiteX2" fmla="*/ 27037 w 592014"/>
                  <a:gd name="connsiteY2" fmla="*/ 137375 h 777811"/>
                  <a:gd name="connsiteX3" fmla="*/ 36711 w 592014"/>
                  <a:gd name="connsiteY3" fmla="*/ 116091 h 777811"/>
                  <a:gd name="connsiteX4" fmla="*/ 46385 w 592014"/>
                  <a:gd name="connsiteY4" fmla="*/ 85134 h 777811"/>
                  <a:gd name="connsiteX5" fmla="*/ 92822 w 592014"/>
                  <a:gd name="connsiteY5" fmla="*/ 81264 h 777811"/>
                  <a:gd name="connsiteX6" fmla="*/ 114105 w 592014"/>
                  <a:gd name="connsiteY6" fmla="*/ 75460 h 777811"/>
                  <a:gd name="connsiteX7" fmla="*/ 154737 w 592014"/>
                  <a:gd name="connsiteY7" fmla="*/ 69655 h 777811"/>
                  <a:gd name="connsiteX8" fmla="*/ 181825 w 592014"/>
                  <a:gd name="connsiteY8" fmla="*/ 77394 h 777811"/>
                  <a:gd name="connsiteX9" fmla="*/ 195369 w 592014"/>
                  <a:gd name="connsiteY9" fmla="*/ 81264 h 777811"/>
                  <a:gd name="connsiteX10" fmla="*/ 210848 w 592014"/>
                  <a:gd name="connsiteY10" fmla="*/ 77394 h 777811"/>
                  <a:gd name="connsiteX11" fmla="*/ 224392 w 592014"/>
                  <a:gd name="connsiteY11" fmla="*/ 83199 h 777811"/>
                  <a:gd name="connsiteX12" fmla="*/ 230196 w 592014"/>
                  <a:gd name="connsiteY12" fmla="*/ 69655 h 777811"/>
                  <a:gd name="connsiteX13" fmla="*/ 278568 w 592014"/>
                  <a:gd name="connsiteY13" fmla="*/ 92873 h 777811"/>
                  <a:gd name="connsiteX14" fmla="*/ 295981 w 592014"/>
                  <a:gd name="connsiteY14" fmla="*/ 96743 h 777811"/>
                  <a:gd name="connsiteX15" fmla="*/ 309525 w 592014"/>
                  <a:gd name="connsiteY15" fmla="*/ 83199 h 777811"/>
                  <a:gd name="connsiteX16" fmla="*/ 307591 w 592014"/>
                  <a:gd name="connsiteY16" fmla="*/ 69655 h 777811"/>
                  <a:gd name="connsiteX17" fmla="*/ 317265 w 592014"/>
                  <a:gd name="connsiteY17" fmla="*/ 44502 h 777811"/>
                  <a:gd name="connsiteX18" fmla="*/ 355962 w 592014"/>
                  <a:gd name="connsiteY18" fmla="*/ 36763 h 777811"/>
                  <a:gd name="connsiteX19" fmla="*/ 369506 w 592014"/>
                  <a:gd name="connsiteY19" fmla="*/ 23218 h 777811"/>
                  <a:gd name="connsiteX20" fmla="*/ 396594 w 592014"/>
                  <a:gd name="connsiteY20" fmla="*/ 19349 h 777811"/>
                  <a:gd name="connsiteX21" fmla="*/ 417877 w 592014"/>
                  <a:gd name="connsiteY21" fmla="*/ 19349 h 777811"/>
                  <a:gd name="connsiteX22" fmla="*/ 433356 w 592014"/>
                  <a:gd name="connsiteY22" fmla="*/ 32892 h 777811"/>
                  <a:gd name="connsiteX23" fmla="*/ 441095 w 592014"/>
                  <a:gd name="connsiteY23" fmla="*/ 19349 h 777811"/>
                  <a:gd name="connsiteX24" fmla="*/ 441095 w 592014"/>
                  <a:gd name="connsiteY24" fmla="*/ 3870 h 777811"/>
                  <a:gd name="connsiteX25" fmla="*/ 456574 w 592014"/>
                  <a:gd name="connsiteY25" fmla="*/ 0 h 777811"/>
                  <a:gd name="connsiteX26" fmla="*/ 460444 w 592014"/>
                  <a:gd name="connsiteY26" fmla="*/ 15479 h 777811"/>
                  <a:gd name="connsiteX27" fmla="*/ 456574 w 592014"/>
                  <a:gd name="connsiteY27" fmla="*/ 36763 h 777811"/>
                  <a:gd name="connsiteX28" fmla="*/ 454639 w 592014"/>
                  <a:gd name="connsiteY28" fmla="*/ 48371 h 777811"/>
                  <a:gd name="connsiteX29" fmla="*/ 464314 w 592014"/>
                  <a:gd name="connsiteY29" fmla="*/ 63850 h 777811"/>
                  <a:gd name="connsiteX30" fmla="*/ 493337 w 592014"/>
                  <a:gd name="connsiteY30" fmla="*/ 73525 h 777811"/>
                  <a:gd name="connsiteX31" fmla="*/ 493337 w 592014"/>
                  <a:gd name="connsiteY31" fmla="*/ 98678 h 777811"/>
                  <a:gd name="connsiteX32" fmla="*/ 481727 w 592014"/>
                  <a:gd name="connsiteY32" fmla="*/ 110286 h 777811"/>
                  <a:gd name="connsiteX33" fmla="*/ 483662 w 592014"/>
                  <a:gd name="connsiteY33" fmla="*/ 119961 h 777811"/>
                  <a:gd name="connsiteX34" fmla="*/ 466249 w 592014"/>
                  <a:gd name="connsiteY34" fmla="*/ 147049 h 777811"/>
                  <a:gd name="connsiteX35" fmla="*/ 454639 w 592014"/>
                  <a:gd name="connsiteY35" fmla="*/ 224443 h 777811"/>
                  <a:gd name="connsiteX36" fmla="*/ 456574 w 592014"/>
                  <a:gd name="connsiteY36" fmla="*/ 255401 h 777811"/>
                  <a:gd name="connsiteX37" fmla="*/ 456574 w 592014"/>
                  <a:gd name="connsiteY37" fmla="*/ 268945 h 777811"/>
                  <a:gd name="connsiteX38" fmla="*/ 472053 w 592014"/>
                  <a:gd name="connsiteY38" fmla="*/ 278619 h 777811"/>
                  <a:gd name="connsiteX39" fmla="*/ 485597 w 592014"/>
                  <a:gd name="connsiteY39" fmla="*/ 278619 h 777811"/>
                  <a:gd name="connsiteX40" fmla="*/ 499141 w 592014"/>
                  <a:gd name="connsiteY40" fmla="*/ 265074 h 777811"/>
                  <a:gd name="connsiteX41" fmla="*/ 518490 w 592014"/>
                  <a:gd name="connsiteY41" fmla="*/ 315382 h 777811"/>
                  <a:gd name="connsiteX42" fmla="*/ 557187 w 592014"/>
                  <a:gd name="connsiteY42" fmla="*/ 334729 h 777811"/>
                  <a:gd name="connsiteX43" fmla="*/ 561056 w 592014"/>
                  <a:gd name="connsiteY43" fmla="*/ 365687 h 777811"/>
                  <a:gd name="connsiteX44" fmla="*/ 551382 w 592014"/>
                  <a:gd name="connsiteY44" fmla="*/ 381166 h 777811"/>
                  <a:gd name="connsiteX45" fmla="*/ 526229 w 592014"/>
                  <a:gd name="connsiteY45" fmla="*/ 404384 h 777811"/>
                  <a:gd name="connsiteX46" fmla="*/ 522359 w 592014"/>
                  <a:gd name="connsiteY46" fmla="*/ 410189 h 777811"/>
                  <a:gd name="connsiteX47" fmla="*/ 522359 w 592014"/>
                  <a:gd name="connsiteY47" fmla="*/ 423734 h 777811"/>
                  <a:gd name="connsiteX48" fmla="*/ 528164 w 592014"/>
                  <a:gd name="connsiteY48" fmla="*/ 431473 h 777811"/>
                  <a:gd name="connsiteX49" fmla="*/ 516555 w 592014"/>
                  <a:gd name="connsiteY49" fmla="*/ 452756 h 777811"/>
                  <a:gd name="connsiteX50" fmla="*/ 557187 w 592014"/>
                  <a:gd name="connsiteY50" fmla="*/ 454691 h 777811"/>
                  <a:gd name="connsiteX51" fmla="*/ 555252 w 592014"/>
                  <a:gd name="connsiteY51" fmla="*/ 466299 h 777811"/>
                  <a:gd name="connsiteX52" fmla="*/ 592014 w 592014"/>
                  <a:gd name="connsiteY52" fmla="*/ 462431 h 777811"/>
                  <a:gd name="connsiteX53" fmla="*/ 592014 w 592014"/>
                  <a:gd name="connsiteY53" fmla="*/ 477909 h 777811"/>
                  <a:gd name="connsiteX54" fmla="*/ 499141 w 592014"/>
                  <a:gd name="connsiteY54" fmla="*/ 522411 h 777811"/>
                  <a:gd name="connsiteX55" fmla="*/ 475923 w 592014"/>
                  <a:gd name="connsiteY55" fmla="*/ 522411 h 777811"/>
                  <a:gd name="connsiteX56" fmla="*/ 462379 w 592014"/>
                  <a:gd name="connsiteY56" fmla="*/ 543693 h 777811"/>
                  <a:gd name="connsiteX57" fmla="*/ 444965 w 592014"/>
                  <a:gd name="connsiteY57" fmla="*/ 535954 h 777811"/>
                  <a:gd name="connsiteX58" fmla="*/ 443030 w 592014"/>
                  <a:gd name="connsiteY58" fmla="*/ 559172 h 777811"/>
                  <a:gd name="connsiteX59" fmla="*/ 435291 w 592014"/>
                  <a:gd name="connsiteY59" fmla="*/ 568847 h 777811"/>
                  <a:gd name="connsiteX60" fmla="*/ 417877 w 592014"/>
                  <a:gd name="connsiteY60" fmla="*/ 564977 h 777811"/>
                  <a:gd name="connsiteX61" fmla="*/ 415942 w 592014"/>
                  <a:gd name="connsiteY61" fmla="*/ 584326 h 777811"/>
                  <a:gd name="connsiteX62" fmla="*/ 383050 w 592014"/>
                  <a:gd name="connsiteY62" fmla="*/ 615283 h 777811"/>
                  <a:gd name="connsiteX63" fmla="*/ 342418 w 592014"/>
                  <a:gd name="connsiteY63" fmla="*/ 634632 h 777811"/>
                  <a:gd name="connsiteX64" fmla="*/ 299851 w 592014"/>
                  <a:gd name="connsiteY64" fmla="*/ 661720 h 777811"/>
                  <a:gd name="connsiteX65" fmla="*/ 266959 w 592014"/>
                  <a:gd name="connsiteY65" fmla="*/ 667524 h 777811"/>
                  <a:gd name="connsiteX66" fmla="*/ 239871 w 592014"/>
                  <a:gd name="connsiteY66" fmla="*/ 690742 h 777811"/>
                  <a:gd name="connsiteX67" fmla="*/ 265024 w 592014"/>
                  <a:gd name="connsiteY67" fmla="*/ 698482 h 777811"/>
                  <a:gd name="connsiteX68" fmla="*/ 245675 w 592014"/>
                  <a:gd name="connsiteY68" fmla="*/ 721700 h 777811"/>
                  <a:gd name="connsiteX69" fmla="*/ 243740 w 592014"/>
                  <a:gd name="connsiteY69" fmla="*/ 746854 h 777811"/>
                  <a:gd name="connsiteX70" fmla="*/ 210848 w 592014"/>
                  <a:gd name="connsiteY70" fmla="*/ 748789 h 777811"/>
                  <a:gd name="connsiteX71" fmla="*/ 197304 w 592014"/>
                  <a:gd name="connsiteY71" fmla="*/ 750723 h 777811"/>
                  <a:gd name="connsiteX72" fmla="*/ 195509 w 592014"/>
                  <a:gd name="connsiteY72" fmla="*/ 774054 h 777811"/>
                  <a:gd name="connsiteX73" fmla="*/ 135389 w 592014"/>
                  <a:gd name="connsiteY73" fmla="*/ 777811 h 777811"/>
                  <a:gd name="connsiteX74" fmla="*/ 114105 w 592014"/>
                  <a:gd name="connsiteY74" fmla="*/ 760397 h 777811"/>
                  <a:gd name="connsiteX75" fmla="*/ 92822 w 592014"/>
                  <a:gd name="connsiteY75" fmla="*/ 760397 h 777811"/>
                  <a:gd name="connsiteX76" fmla="*/ 67669 w 592014"/>
                  <a:gd name="connsiteY76" fmla="*/ 713960 h 777811"/>
                  <a:gd name="connsiteX77" fmla="*/ 54125 w 592014"/>
                  <a:gd name="connsiteY77" fmla="*/ 710092 h 777811"/>
                  <a:gd name="connsiteX78" fmla="*/ 50255 w 592014"/>
                  <a:gd name="connsiteY78" fmla="*/ 694613 h 777811"/>
                  <a:gd name="connsiteX79" fmla="*/ 77343 w 592014"/>
                  <a:gd name="connsiteY79" fmla="*/ 673329 h 777811"/>
                  <a:gd name="connsiteX80" fmla="*/ 63799 w 592014"/>
                  <a:gd name="connsiteY80" fmla="*/ 657850 h 777811"/>
                  <a:gd name="connsiteX81" fmla="*/ 63799 w 592014"/>
                  <a:gd name="connsiteY81" fmla="*/ 636566 h 777811"/>
                  <a:gd name="connsiteX82" fmla="*/ 23167 w 592014"/>
                  <a:gd name="connsiteY82" fmla="*/ 621087 h 777811"/>
                  <a:gd name="connsiteX83" fmla="*/ 0 w 592014"/>
                  <a:gd name="connsiteY83" fmla="*/ 621087 h 77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2014" h="777811">
                    <a:moveTo>
                      <a:pt x="0" y="144539"/>
                    </a:moveTo>
                    <a:lnTo>
                      <a:pt x="11558" y="143179"/>
                    </a:lnTo>
                    <a:lnTo>
                      <a:pt x="27037" y="137375"/>
                    </a:lnTo>
                    <a:lnTo>
                      <a:pt x="36711" y="116091"/>
                    </a:lnTo>
                    <a:lnTo>
                      <a:pt x="46385" y="85134"/>
                    </a:lnTo>
                    <a:lnTo>
                      <a:pt x="92822" y="81264"/>
                    </a:lnTo>
                    <a:lnTo>
                      <a:pt x="114105" y="75460"/>
                    </a:lnTo>
                    <a:lnTo>
                      <a:pt x="154737" y="69655"/>
                    </a:lnTo>
                    <a:lnTo>
                      <a:pt x="181825" y="77394"/>
                    </a:lnTo>
                    <a:lnTo>
                      <a:pt x="195369" y="81264"/>
                    </a:lnTo>
                    <a:lnTo>
                      <a:pt x="210848" y="77394"/>
                    </a:lnTo>
                    <a:lnTo>
                      <a:pt x="224392" y="83199"/>
                    </a:lnTo>
                    <a:lnTo>
                      <a:pt x="230196" y="69655"/>
                    </a:lnTo>
                    <a:lnTo>
                      <a:pt x="278568" y="92873"/>
                    </a:lnTo>
                    <a:lnTo>
                      <a:pt x="295981" y="96743"/>
                    </a:lnTo>
                    <a:lnTo>
                      <a:pt x="309525" y="83199"/>
                    </a:lnTo>
                    <a:lnTo>
                      <a:pt x="307591" y="69655"/>
                    </a:lnTo>
                    <a:lnTo>
                      <a:pt x="317265" y="44502"/>
                    </a:lnTo>
                    <a:lnTo>
                      <a:pt x="355962" y="36763"/>
                    </a:lnTo>
                    <a:lnTo>
                      <a:pt x="369506" y="23218"/>
                    </a:lnTo>
                    <a:lnTo>
                      <a:pt x="396594" y="19349"/>
                    </a:lnTo>
                    <a:lnTo>
                      <a:pt x="417877" y="19349"/>
                    </a:lnTo>
                    <a:lnTo>
                      <a:pt x="433356" y="32892"/>
                    </a:lnTo>
                    <a:lnTo>
                      <a:pt x="441095" y="19349"/>
                    </a:lnTo>
                    <a:lnTo>
                      <a:pt x="441095" y="3870"/>
                    </a:lnTo>
                    <a:lnTo>
                      <a:pt x="456574" y="0"/>
                    </a:lnTo>
                    <a:lnTo>
                      <a:pt x="460444" y="15479"/>
                    </a:lnTo>
                    <a:lnTo>
                      <a:pt x="456574" y="36763"/>
                    </a:lnTo>
                    <a:lnTo>
                      <a:pt x="454639" y="48371"/>
                    </a:lnTo>
                    <a:lnTo>
                      <a:pt x="464314" y="63850"/>
                    </a:lnTo>
                    <a:lnTo>
                      <a:pt x="493337" y="73525"/>
                    </a:lnTo>
                    <a:lnTo>
                      <a:pt x="493337" y="98678"/>
                    </a:lnTo>
                    <a:lnTo>
                      <a:pt x="481727" y="110286"/>
                    </a:lnTo>
                    <a:lnTo>
                      <a:pt x="483662" y="119961"/>
                    </a:lnTo>
                    <a:lnTo>
                      <a:pt x="466249" y="147049"/>
                    </a:lnTo>
                    <a:lnTo>
                      <a:pt x="454639" y="224443"/>
                    </a:lnTo>
                    <a:lnTo>
                      <a:pt x="456574" y="255401"/>
                    </a:lnTo>
                    <a:lnTo>
                      <a:pt x="456574" y="268945"/>
                    </a:lnTo>
                    <a:lnTo>
                      <a:pt x="472053" y="278619"/>
                    </a:lnTo>
                    <a:lnTo>
                      <a:pt x="485597" y="278619"/>
                    </a:lnTo>
                    <a:lnTo>
                      <a:pt x="499141" y="265074"/>
                    </a:lnTo>
                    <a:lnTo>
                      <a:pt x="518490" y="315382"/>
                    </a:lnTo>
                    <a:lnTo>
                      <a:pt x="557187" y="334729"/>
                    </a:lnTo>
                    <a:lnTo>
                      <a:pt x="561056" y="365687"/>
                    </a:lnTo>
                    <a:lnTo>
                      <a:pt x="551382" y="381166"/>
                    </a:lnTo>
                    <a:lnTo>
                      <a:pt x="526229" y="404384"/>
                    </a:lnTo>
                    <a:lnTo>
                      <a:pt x="522359" y="410189"/>
                    </a:lnTo>
                    <a:lnTo>
                      <a:pt x="522359" y="423734"/>
                    </a:lnTo>
                    <a:lnTo>
                      <a:pt x="528164" y="431473"/>
                    </a:lnTo>
                    <a:lnTo>
                      <a:pt x="516555" y="452756"/>
                    </a:lnTo>
                    <a:lnTo>
                      <a:pt x="557187" y="454691"/>
                    </a:lnTo>
                    <a:lnTo>
                      <a:pt x="555252" y="466299"/>
                    </a:lnTo>
                    <a:lnTo>
                      <a:pt x="592014" y="462431"/>
                    </a:lnTo>
                    <a:lnTo>
                      <a:pt x="592014" y="477909"/>
                    </a:lnTo>
                    <a:lnTo>
                      <a:pt x="499141" y="522411"/>
                    </a:lnTo>
                    <a:lnTo>
                      <a:pt x="475923" y="522411"/>
                    </a:lnTo>
                    <a:lnTo>
                      <a:pt x="462379" y="543693"/>
                    </a:lnTo>
                    <a:lnTo>
                      <a:pt x="444965" y="535954"/>
                    </a:lnTo>
                    <a:lnTo>
                      <a:pt x="443030" y="559172"/>
                    </a:lnTo>
                    <a:lnTo>
                      <a:pt x="435291" y="568847"/>
                    </a:lnTo>
                    <a:lnTo>
                      <a:pt x="417877" y="564977"/>
                    </a:lnTo>
                    <a:lnTo>
                      <a:pt x="415942" y="584326"/>
                    </a:lnTo>
                    <a:lnTo>
                      <a:pt x="383050" y="615283"/>
                    </a:lnTo>
                    <a:lnTo>
                      <a:pt x="342418" y="634632"/>
                    </a:lnTo>
                    <a:lnTo>
                      <a:pt x="299851" y="661720"/>
                    </a:lnTo>
                    <a:lnTo>
                      <a:pt x="266959" y="667524"/>
                    </a:lnTo>
                    <a:lnTo>
                      <a:pt x="239871" y="690742"/>
                    </a:lnTo>
                    <a:lnTo>
                      <a:pt x="265024" y="698482"/>
                    </a:lnTo>
                    <a:lnTo>
                      <a:pt x="245675" y="721700"/>
                    </a:lnTo>
                    <a:lnTo>
                      <a:pt x="243740" y="746854"/>
                    </a:lnTo>
                    <a:lnTo>
                      <a:pt x="210848" y="748789"/>
                    </a:lnTo>
                    <a:lnTo>
                      <a:pt x="197304" y="750723"/>
                    </a:lnTo>
                    <a:lnTo>
                      <a:pt x="195509" y="774054"/>
                    </a:lnTo>
                    <a:lnTo>
                      <a:pt x="135389" y="777811"/>
                    </a:lnTo>
                    <a:lnTo>
                      <a:pt x="114105" y="760397"/>
                    </a:lnTo>
                    <a:lnTo>
                      <a:pt x="92822" y="760397"/>
                    </a:lnTo>
                    <a:lnTo>
                      <a:pt x="67669" y="713960"/>
                    </a:lnTo>
                    <a:lnTo>
                      <a:pt x="54125" y="710092"/>
                    </a:lnTo>
                    <a:lnTo>
                      <a:pt x="50255" y="694613"/>
                    </a:lnTo>
                    <a:lnTo>
                      <a:pt x="77343" y="673329"/>
                    </a:lnTo>
                    <a:lnTo>
                      <a:pt x="63799" y="657850"/>
                    </a:lnTo>
                    <a:lnTo>
                      <a:pt x="63799" y="636566"/>
                    </a:lnTo>
                    <a:lnTo>
                      <a:pt x="23167" y="621087"/>
                    </a:lnTo>
                    <a:lnTo>
                      <a:pt x="0" y="621087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EE69949B-A0F7-F68B-35C3-40687FC56CBD}"/>
                  </a:ext>
                </a:extLst>
              </p:cNvPr>
              <p:cNvSpPr/>
              <p:nvPr/>
            </p:nvSpPr>
            <p:spPr>
              <a:xfrm>
                <a:off x="678698" y="2441194"/>
                <a:ext cx="316421" cy="320610"/>
              </a:xfrm>
              <a:custGeom>
                <a:avLst/>
                <a:gdLst>
                  <a:gd name="connsiteX0" fmla="*/ 23168 w 316421"/>
                  <a:gd name="connsiteY0" fmla="*/ 0 h 320610"/>
                  <a:gd name="connsiteX1" fmla="*/ 57995 w 316421"/>
                  <a:gd name="connsiteY1" fmla="*/ 25153 h 320610"/>
                  <a:gd name="connsiteX2" fmla="*/ 52191 w 316421"/>
                  <a:gd name="connsiteY2" fmla="*/ 48371 h 320610"/>
                  <a:gd name="connsiteX3" fmla="*/ 46386 w 316421"/>
                  <a:gd name="connsiteY3" fmla="*/ 61915 h 320610"/>
                  <a:gd name="connsiteX4" fmla="*/ 50256 w 316421"/>
                  <a:gd name="connsiteY4" fmla="*/ 79329 h 320610"/>
                  <a:gd name="connsiteX5" fmla="*/ 59930 w 316421"/>
                  <a:gd name="connsiteY5" fmla="*/ 85133 h 320610"/>
                  <a:gd name="connsiteX6" fmla="*/ 79279 w 316421"/>
                  <a:gd name="connsiteY6" fmla="*/ 85133 h 320610"/>
                  <a:gd name="connsiteX7" fmla="*/ 87018 w 316421"/>
                  <a:gd name="connsiteY7" fmla="*/ 63850 h 320610"/>
                  <a:gd name="connsiteX8" fmla="*/ 98627 w 316421"/>
                  <a:gd name="connsiteY8" fmla="*/ 63850 h 320610"/>
                  <a:gd name="connsiteX9" fmla="*/ 117976 w 316421"/>
                  <a:gd name="connsiteY9" fmla="*/ 73524 h 320610"/>
                  <a:gd name="connsiteX10" fmla="*/ 137324 w 316421"/>
                  <a:gd name="connsiteY10" fmla="*/ 61915 h 320610"/>
                  <a:gd name="connsiteX11" fmla="*/ 148933 w 316421"/>
                  <a:gd name="connsiteY11" fmla="*/ 69655 h 320610"/>
                  <a:gd name="connsiteX12" fmla="*/ 146998 w 316421"/>
                  <a:gd name="connsiteY12" fmla="*/ 100612 h 320610"/>
                  <a:gd name="connsiteX13" fmla="*/ 135389 w 316421"/>
                  <a:gd name="connsiteY13" fmla="*/ 110287 h 320610"/>
                  <a:gd name="connsiteX14" fmla="*/ 145064 w 316421"/>
                  <a:gd name="connsiteY14" fmla="*/ 127701 h 320610"/>
                  <a:gd name="connsiteX15" fmla="*/ 156673 w 316421"/>
                  <a:gd name="connsiteY15" fmla="*/ 131569 h 320610"/>
                  <a:gd name="connsiteX16" fmla="*/ 166347 w 316421"/>
                  <a:gd name="connsiteY16" fmla="*/ 139309 h 320610"/>
                  <a:gd name="connsiteX17" fmla="*/ 191500 w 316421"/>
                  <a:gd name="connsiteY17" fmla="*/ 143180 h 320610"/>
                  <a:gd name="connsiteX18" fmla="*/ 224393 w 316421"/>
                  <a:gd name="connsiteY18" fmla="*/ 174137 h 320610"/>
                  <a:gd name="connsiteX19" fmla="*/ 243741 w 316421"/>
                  <a:gd name="connsiteY19" fmla="*/ 172202 h 320610"/>
                  <a:gd name="connsiteX20" fmla="*/ 263090 w 316421"/>
                  <a:gd name="connsiteY20" fmla="*/ 162527 h 320610"/>
                  <a:gd name="connsiteX21" fmla="*/ 272764 w 316421"/>
                  <a:gd name="connsiteY21" fmla="*/ 195420 h 320610"/>
                  <a:gd name="connsiteX22" fmla="*/ 282438 w 316421"/>
                  <a:gd name="connsiteY22" fmla="*/ 208963 h 320610"/>
                  <a:gd name="connsiteX23" fmla="*/ 316421 w 316421"/>
                  <a:gd name="connsiteY23" fmla="*/ 222769 h 320610"/>
                  <a:gd name="connsiteX24" fmla="*/ 307591 w 316421"/>
                  <a:gd name="connsiteY24" fmla="*/ 245726 h 320610"/>
                  <a:gd name="connsiteX25" fmla="*/ 309526 w 316421"/>
                  <a:gd name="connsiteY25" fmla="*/ 259270 h 320610"/>
                  <a:gd name="connsiteX26" fmla="*/ 295982 w 316421"/>
                  <a:gd name="connsiteY26" fmla="*/ 272814 h 320610"/>
                  <a:gd name="connsiteX27" fmla="*/ 278569 w 316421"/>
                  <a:gd name="connsiteY27" fmla="*/ 268944 h 320610"/>
                  <a:gd name="connsiteX28" fmla="*/ 230197 w 316421"/>
                  <a:gd name="connsiteY28" fmla="*/ 245726 h 320610"/>
                  <a:gd name="connsiteX29" fmla="*/ 224393 w 316421"/>
                  <a:gd name="connsiteY29" fmla="*/ 259270 h 320610"/>
                  <a:gd name="connsiteX30" fmla="*/ 210849 w 316421"/>
                  <a:gd name="connsiteY30" fmla="*/ 253465 h 320610"/>
                  <a:gd name="connsiteX31" fmla="*/ 195370 w 316421"/>
                  <a:gd name="connsiteY31" fmla="*/ 257335 h 320610"/>
                  <a:gd name="connsiteX32" fmla="*/ 181826 w 316421"/>
                  <a:gd name="connsiteY32" fmla="*/ 253465 h 320610"/>
                  <a:gd name="connsiteX33" fmla="*/ 154738 w 316421"/>
                  <a:gd name="connsiteY33" fmla="*/ 245726 h 320610"/>
                  <a:gd name="connsiteX34" fmla="*/ 114106 w 316421"/>
                  <a:gd name="connsiteY34" fmla="*/ 251531 h 320610"/>
                  <a:gd name="connsiteX35" fmla="*/ 92823 w 316421"/>
                  <a:gd name="connsiteY35" fmla="*/ 257335 h 320610"/>
                  <a:gd name="connsiteX36" fmla="*/ 46386 w 316421"/>
                  <a:gd name="connsiteY36" fmla="*/ 261205 h 320610"/>
                  <a:gd name="connsiteX37" fmla="*/ 36712 w 316421"/>
                  <a:gd name="connsiteY37" fmla="*/ 292162 h 320610"/>
                  <a:gd name="connsiteX38" fmla="*/ 27037 w 316421"/>
                  <a:gd name="connsiteY38" fmla="*/ 313446 h 320610"/>
                  <a:gd name="connsiteX39" fmla="*/ 11559 w 316421"/>
                  <a:gd name="connsiteY39" fmla="*/ 319250 h 320610"/>
                  <a:gd name="connsiteX40" fmla="*/ 0 w 316421"/>
                  <a:gd name="connsiteY40" fmla="*/ 320610 h 320610"/>
                  <a:gd name="connsiteX41" fmla="*/ 0 w 316421"/>
                  <a:gd name="connsiteY41" fmla="*/ 33521 h 320610"/>
                  <a:gd name="connsiteX42" fmla="*/ 7689 w 316421"/>
                  <a:gd name="connsiteY42" fmla="*/ 30958 h 320610"/>
                  <a:gd name="connsiteX43" fmla="*/ 17363 w 316421"/>
                  <a:gd name="connsiteY43" fmla="*/ 25153 h 320610"/>
                  <a:gd name="connsiteX44" fmla="*/ 17363 w 316421"/>
                  <a:gd name="connsiteY44" fmla="*/ 9674 h 320610"/>
                  <a:gd name="connsiteX0" fmla="*/ 120841 w 414094"/>
                  <a:gd name="connsiteY0" fmla="*/ 0 h 320610"/>
                  <a:gd name="connsiteX1" fmla="*/ 155668 w 414094"/>
                  <a:gd name="connsiteY1" fmla="*/ 25153 h 320610"/>
                  <a:gd name="connsiteX2" fmla="*/ 149864 w 414094"/>
                  <a:gd name="connsiteY2" fmla="*/ 48371 h 320610"/>
                  <a:gd name="connsiteX3" fmla="*/ 144059 w 414094"/>
                  <a:gd name="connsiteY3" fmla="*/ 61915 h 320610"/>
                  <a:gd name="connsiteX4" fmla="*/ 147929 w 414094"/>
                  <a:gd name="connsiteY4" fmla="*/ 79329 h 320610"/>
                  <a:gd name="connsiteX5" fmla="*/ 157603 w 414094"/>
                  <a:gd name="connsiteY5" fmla="*/ 85133 h 320610"/>
                  <a:gd name="connsiteX6" fmla="*/ 176952 w 414094"/>
                  <a:gd name="connsiteY6" fmla="*/ 85133 h 320610"/>
                  <a:gd name="connsiteX7" fmla="*/ 184691 w 414094"/>
                  <a:gd name="connsiteY7" fmla="*/ 63850 h 320610"/>
                  <a:gd name="connsiteX8" fmla="*/ 196300 w 414094"/>
                  <a:gd name="connsiteY8" fmla="*/ 63850 h 320610"/>
                  <a:gd name="connsiteX9" fmla="*/ 215649 w 414094"/>
                  <a:gd name="connsiteY9" fmla="*/ 73524 h 320610"/>
                  <a:gd name="connsiteX10" fmla="*/ 234997 w 414094"/>
                  <a:gd name="connsiteY10" fmla="*/ 61915 h 320610"/>
                  <a:gd name="connsiteX11" fmla="*/ 246606 w 414094"/>
                  <a:gd name="connsiteY11" fmla="*/ 69655 h 320610"/>
                  <a:gd name="connsiteX12" fmla="*/ 244671 w 414094"/>
                  <a:gd name="connsiteY12" fmla="*/ 100612 h 320610"/>
                  <a:gd name="connsiteX13" fmla="*/ 233062 w 414094"/>
                  <a:gd name="connsiteY13" fmla="*/ 110287 h 320610"/>
                  <a:gd name="connsiteX14" fmla="*/ 242737 w 414094"/>
                  <a:gd name="connsiteY14" fmla="*/ 127701 h 320610"/>
                  <a:gd name="connsiteX15" fmla="*/ 254346 w 414094"/>
                  <a:gd name="connsiteY15" fmla="*/ 131569 h 320610"/>
                  <a:gd name="connsiteX16" fmla="*/ 264020 w 414094"/>
                  <a:gd name="connsiteY16" fmla="*/ 139309 h 320610"/>
                  <a:gd name="connsiteX17" fmla="*/ 289173 w 414094"/>
                  <a:gd name="connsiteY17" fmla="*/ 143180 h 320610"/>
                  <a:gd name="connsiteX18" fmla="*/ 322066 w 414094"/>
                  <a:gd name="connsiteY18" fmla="*/ 174137 h 320610"/>
                  <a:gd name="connsiteX19" fmla="*/ 341414 w 414094"/>
                  <a:gd name="connsiteY19" fmla="*/ 172202 h 320610"/>
                  <a:gd name="connsiteX20" fmla="*/ 360763 w 414094"/>
                  <a:gd name="connsiteY20" fmla="*/ 162527 h 320610"/>
                  <a:gd name="connsiteX21" fmla="*/ 370437 w 414094"/>
                  <a:gd name="connsiteY21" fmla="*/ 195420 h 320610"/>
                  <a:gd name="connsiteX22" fmla="*/ 380111 w 414094"/>
                  <a:gd name="connsiteY22" fmla="*/ 208963 h 320610"/>
                  <a:gd name="connsiteX23" fmla="*/ 414094 w 414094"/>
                  <a:gd name="connsiteY23" fmla="*/ 222769 h 320610"/>
                  <a:gd name="connsiteX24" fmla="*/ 405264 w 414094"/>
                  <a:gd name="connsiteY24" fmla="*/ 245726 h 320610"/>
                  <a:gd name="connsiteX25" fmla="*/ 407199 w 414094"/>
                  <a:gd name="connsiteY25" fmla="*/ 259270 h 320610"/>
                  <a:gd name="connsiteX26" fmla="*/ 393655 w 414094"/>
                  <a:gd name="connsiteY26" fmla="*/ 272814 h 320610"/>
                  <a:gd name="connsiteX27" fmla="*/ 376242 w 414094"/>
                  <a:gd name="connsiteY27" fmla="*/ 268944 h 320610"/>
                  <a:gd name="connsiteX28" fmla="*/ 327870 w 414094"/>
                  <a:gd name="connsiteY28" fmla="*/ 245726 h 320610"/>
                  <a:gd name="connsiteX29" fmla="*/ 322066 w 414094"/>
                  <a:gd name="connsiteY29" fmla="*/ 259270 h 320610"/>
                  <a:gd name="connsiteX30" fmla="*/ 308522 w 414094"/>
                  <a:gd name="connsiteY30" fmla="*/ 253465 h 320610"/>
                  <a:gd name="connsiteX31" fmla="*/ 293043 w 414094"/>
                  <a:gd name="connsiteY31" fmla="*/ 257335 h 320610"/>
                  <a:gd name="connsiteX32" fmla="*/ 279499 w 414094"/>
                  <a:gd name="connsiteY32" fmla="*/ 253465 h 320610"/>
                  <a:gd name="connsiteX33" fmla="*/ 252411 w 414094"/>
                  <a:gd name="connsiteY33" fmla="*/ 245726 h 320610"/>
                  <a:gd name="connsiteX34" fmla="*/ 211779 w 414094"/>
                  <a:gd name="connsiteY34" fmla="*/ 251531 h 320610"/>
                  <a:gd name="connsiteX35" fmla="*/ 190496 w 414094"/>
                  <a:gd name="connsiteY35" fmla="*/ 257335 h 320610"/>
                  <a:gd name="connsiteX36" fmla="*/ 144059 w 414094"/>
                  <a:gd name="connsiteY36" fmla="*/ 261205 h 320610"/>
                  <a:gd name="connsiteX37" fmla="*/ 134385 w 414094"/>
                  <a:gd name="connsiteY37" fmla="*/ 292162 h 320610"/>
                  <a:gd name="connsiteX38" fmla="*/ 124710 w 414094"/>
                  <a:gd name="connsiteY38" fmla="*/ 313446 h 320610"/>
                  <a:gd name="connsiteX39" fmla="*/ 109232 w 414094"/>
                  <a:gd name="connsiteY39" fmla="*/ 319250 h 320610"/>
                  <a:gd name="connsiteX40" fmla="*/ 97673 w 414094"/>
                  <a:gd name="connsiteY40" fmla="*/ 320610 h 320610"/>
                  <a:gd name="connsiteX41" fmla="*/ 0 w 414094"/>
                  <a:gd name="connsiteY41" fmla="*/ 142462 h 320610"/>
                  <a:gd name="connsiteX42" fmla="*/ 97673 w 414094"/>
                  <a:gd name="connsiteY42" fmla="*/ 33521 h 320610"/>
                  <a:gd name="connsiteX43" fmla="*/ 105362 w 414094"/>
                  <a:gd name="connsiteY43" fmla="*/ 30958 h 320610"/>
                  <a:gd name="connsiteX44" fmla="*/ 115036 w 414094"/>
                  <a:gd name="connsiteY44" fmla="*/ 25153 h 320610"/>
                  <a:gd name="connsiteX45" fmla="*/ 115036 w 414094"/>
                  <a:gd name="connsiteY45" fmla="*/ 9674 h 320610"/>
                  <a:gd name="connsiteX46" fmla="*/ 120841 w 414094"/>
                  <a:gd name="connsiteY46" fmla="*/ 0 h 320610"/>
                  <a:gd name="connsiteX0" fmla="*/ 0 w 414094"/>
                  <a:gd name="connsiteY0" fmla="*/ 142462 h 320610"/>
                  <a:gd name="connsiteX1" fmla="*/ 97673 w 414094"/>
                  <a:gd name="connsiteY1" fmla="*/ 33521 h 320610"/>
                  <a:gd name="connsiteX2" fmla="*/ 105362 w 414094"/>
                  <a:gd name="connsiteY2" fmla="*/ 30958 h 320610"/>
                  <a:gd name="connsiteX3" fmla="*/ 115036 w 414094"/>
                  <a:gd name="connsiteY3" fmla="*/ 25153 h 320610"/>
                  <a:gd name="connsiteX4" fmla="*/ 115036 w 414094"/>
                  <a:gd name="connsiteY4" fmla="*/ 9674 h 320610"/>
                  <a:gd name="connsiteX5" fmla="*/ 120841 w 414094"/>
                  <a:gd name="connsiteY5" fmla="*/ 0 h 320610"/>
                  <a:gd name="connsiteX6" fmla="*/ 155668 w 414094"/>
                  <a:gd name="connsiteY6" fmla="*/ 25153 h 320610"/>
                  <a:gd name="connsiteX7" fmla="*/ 149864 w 414094"/>
                  <a:gd name="connsiteY7" fmla="*/ 48371 h 320610"/>
                  <a:gd name="connsiteX8" fmla="*/ 144059 w 414094"/>
                  <a:gd name="connsiteY8" fmla="*/ 61915 h 320610"/>
                  <a:gd name="connsiteX9" fmla="*/ 147929 w 414094"/>
                  <a:gd name="connsiteY9" fmla="*/ 79329 h 320610"/>
                  <a:gd name="connsiteX10" fmla="*/ 157603 w 414094"/>
                  <a:gd name="connsiteY10" fmla="*/ 85133 h 320610"/>
                  <a:gd name="connsiteX11" fmla="*/ 176952 w 414094"/>
                  <a:gd name="connsiteY11" fmla="*/ 85133 h 320610"/>
                  <a:gd name="connsiteX12" fmla="*/ 184691 w 414094"/>
                  <a:gd name="connsiteY12" fmla="*/ 63850 h 320610"/>
                  <a:gd name="connsiteX13" fmla="*/ 196300 w 414094"/>
                  <a:gd name="connsiteY13" fmla="*/ 63850 h 320610"/>
                  <a:gd name="connsiteX14" fmla="*/ 215649 w 414094"/>
                  <a:gd name="connsiteY14" fmla="*/ 73524 h 320610"/>
                  <a:gd name="connsiteX15" fmla="*/ 234997 w 414094"/>
                  <a:gd name="connsiteY15" fmla="*/ 61915 h 320610"/>
                  <a:gd name="connsiteX16" fmla="*/ 246606 w 414094"/>
                  <a:gd name="connsiteY16" fmla="*/ 69655 h 320610"/>
                  <a:gd name="connsiteX17" fmla="*/ 244671 w 414094"/>
                  <a:gd name="connsiteY17" fmla="*/ 100612 h 320610"/>
                  <a:gd name="connsiteX18" fmla="*/ 233062 w 414094"/>
                  <a:gd name="connsiteY18" fmla="*/ 110287 h 320610"/>
                  <a:gd name="connsiteX19" fmla="*/ 242737 w 414094"/>
                  <a:gd name="connsiteY19" fmla="*/ 127701 h 320610"/>
                  <a:gd name="connsiteX20" fmla="*/ 254346 w 414094"/>
                  <a:gd name="connsiteY20" fmla="*/ 131569 h 320610"/>
                  <a:gd name="connsiteX21" fmla="*/ 264020 w 414094"/>
                  <a:gd name="connsiteY21" fmla="*/ 139309 h 320610"/>
                  <a:gd name="connsiteX22" fmla="*/ 289173 w 414094"/>
                  <a:gd name="connsiteY22" fmla="*/ 143180 h 320610"/>
                  <a:gd name="connsiteX23" fmla="*/ 322066 w 414094"/>
                  <a:gd name="connsiteY23" fmla="*/ 174137 h 320610"/>
                  <a:gd name="connsiteX24" fmla="*/ 341414 w 414094"/>
                  <a:gd name="connsiteY24" fmla="*/ 172202 h 320610"/>
                  <a:gd name="connsiteX25" fmla="*/ 360763 w 414094"/>
                  <a:gd name="connsiteY25" fmla="*/ 162527 h 320610"/>
                  <a:gd name="connsiteX26" fmla="*/ 370437 w 414094"/>
                  <a:gd name="connsiteY26" fmla="*/ 195420 h 320610"/>
                  <a:gd name="connsiteX27" fmla="*/ 380111 w 414094"/>
                  <a:gd name="connsiteY27" fmla="*/ 208963 h 320610"/>
                  <a:gd name="connsiteX28" fmla="*/ 414094 w 414094"/>
                  <a:gd name="connsiteY28" fmla="*/ 222769 h 320610"/>
                  <a:gd name="connsiteX29" fmla="*/ 405264 w 414094"/>
                  <a:gd name="connsiteY29" fmla="*/ 245726 h 320610"/>
                  <a:gd name="connsiteX30" fmla="*/ 407199 w 414094"/>
                  <a:gd name="connsiteY30" fmla="*/ 259270 h 320610"/>
                  <a:gd name="connsiteX31" fmla="*/ 393655 w 414094"/>
                  <a:gd name="connsiteY31" fmla="*/ 272814 h 320610"/>
                  <a:gd name="connsiteX32" fmla="*/ 376242 w 414094"/>
                  <a:gd name="connsiteY32" fmla="*/ 268944 h 320610"/>
                  <a:gd name="connsiteX33" fmla="*/ 327870 w 414094"/>
                  <a:gd name="connsiteY33" fmla="*/ 245726 h 320610"/>
                  <a:gd name="connsiteX34" fmla="*/ 322066 w 414094"/>
                  <a:gd name="connsiteY34" fmla="*/ 259270 h 320610"/>
                  <a:gd name="connsiteX35" fmla="*/ 308522 w 414094"/>
                  <a:gd name="connsiteY35" fmla="*/ 253465 h 320610"/>
                  <a:gd name="connsiteX36" fmla="*/ 293043 w 414094"/>
                  <a:gd name="connsiteY36" fmla="*/ 257335 h 320610"/>
                  <a:gd name="connsiteX37" fmla="*/ 279499 w 414094"/>
                  <a:gd name="connsiteY37" fmla="*/ 253465 h 320610"/>
                  <a:gd name="connsiteX38" fmla="*/ 252411 w 414094"/>
                  <a:gd name="connsiteY38" fmla="*/ 245726 h 320610"/>
                  <a:gd name="connsiteX39" fmla="*/ 211779 w 414094"/>
                  <a:gd name="connsiteY39" fmla="*/ 251531 h 320610"/>
                  <a:gd name="connsiteX40" fmla="*/ 190496 w 414094"/>
                  <a:gd name="connsiteY40" fmla="*/ 257335 h 320610"/>
                  <a:gd name="connsiteX41" fmla="*/ 144059 w 414094"/>
                  <a:gd name="connsiteY41" fmla="*/ 261205 h 320610"/>
                  <a:gd name="connsiteX42" fmla="*/ 134385 w 414094"/>
                  <a:gd name="connsiteY42" fmla="*/ 292162 h 320610"/>
                  <a:gd name="connsiteX43" fmla="*/ 124710 w 414094"/>
                  <a:gd name="connsiteY43" fmla="*/ 313446 h 320610"/>
                  <a:gd name="connsiteX44" fmla="*/ 109232 w 414094"/>
                  <a:gd name="connsiteY44" fmla="*/ 319250 h 320610"/>
                  <a:gd name="connsiteX45" fmla="*/ 97673 w 414094"/>
                  <a:gd name="connsiteY45" fmla="*/ 320610 h 320610"/>
                  <a:gd name="connsiteX46" fmla="*/ 91440 w 414094"/>
                  <a:gd name="connsiteY46" fmla="*/ 233902 h 320610"/>
                  <a:gd name="connsiteX0" fmla="*/ 44757 w 361178"/>
                  <a:gd name="connsiteY0" fmla="*/ 33521 h 320610"/>
                  <a:gd name="connsiteX1" fmla="*/ 52446 w 361178"/>
                  <a:gd name="connsiteY1" fmla="*/ 30958 h 320610"/>
                  <a:gd name="connsiteX2" fmla="*/ 62120 w 361178"/>
                  <a:gd name="connsiteY2" fmla="*/ 25153 h 320610"/>
                  <a:gd name="connsiteX3" fmla="*/ 62120 w 361178"/>
                  <a:gd name="connsiteY3" fmla="*/ 9674 h 320610"/>
                  <a:gd name="connsiteX4" fmla="*/ 67925 w 361178"/>
                  <a:gd name="connsiteY4" fmla="*/ 0 h 320610"/>
                  <a:gd name="connsiteX5" fmla="*/ 102752 w 361178"/>
                  <a:gd name="connsiteY5" fmla="*/ 25153 h 320610"/>
                  <a:gd name="connsiteX6" fmla="*/ 96948 w 361178"/>
                  <a:gd name="connsiteY6" fmla="*/ 48371 h 320610"/>
                  <a:gd name="connsiteX7" fmla="*/ 91143 w 361178"/>
                  <a:gd name="connsiteY7" fmla="*/ 61915 h 320610"/>
                  <a:gd name="connsiteX8" fmla="*/ 95013 w 361178"/>
                  <a:gd name="connsiteY8" fmla="*/ 79329 h 320610"/>
                  <a:gd name="connsiteX9" fmla="*/ 104687 w 361178"/>
                  <a:gd name="connsiteY9" fmla="*/ 85133 h 320610"/>
                  <a:gd name="connsiteX10" fmla="*/ 124036 w 361178"/>
                  <a:gd name="connsiteY10" fmla="*/ 85133 h 320610"/>
                  <a:gd name="connsiteX11" fmla="*/ 131775 w 361178"/>
                  <a:gd name="connsiteY11" fmla="*/ 63850 h 320610"/>
                  <a:gd name="connsiteX12" fmla="*/ 143384 w 361178"/>
                  <a:gd name="connsiteY12" fmla="*/ 63850 h 320610"/>
                  <a:gd name="connsiteX13" fmla="*/ 162733 w 361178"/>
                  <a:gd name="connsiteY13" fmla="*/ 73524 h 320610"/>
                  <a:gd name="connsiteX14" fmla="*/ 182081 w 361178"/>
                  <a:gd name="connsiteY14" fmla="*/ 61915 h 320610"/>
                  <a:gd name="connsiteX15" fmla="*/ 193690 w 361178"/>
                  <a:gd name="connsiteY15" fmla="*/ 69655 h 320610"/>
                  <a:gd name="connsiteX16" fmla="*/ 191755 w 361178"/>
                  <a:gd name="connsiteY16" fmla="*/ 100612 h 320610"/>
                  <a:gd name="connsiteX17" fmla="*/ 180146 w 361178"/>
                  <a:gd name="connsiteY17" fmla="*/ 110287 h 320610"/>
                  <a:gd name="connsiteX18" fmla="*/ 189821 w 361178"/>
                  <a:gd name="connsiteY18" fmla="*/ 127701 h 320610"/>
                  <a:gd name="connsiteX19" fmla="*/ 201430 w 361178"/>
                  <a:gd name="connsiteY19" fmla="*/ 131569 h 320610"/>
                  <a:gd name="connsiteX20" fmla="*/ 211104 w 361178"/>
                  <a:gd name="connsiteY20" fmla="*/ 139309 h 320610"/>
                  <a:gd name="connsiteX21" fmla="*/ 236257 w 361178"/>
                  <a:gd name="connsiteY21" fmla="*/ 143180 h 320610"/>
                  <a:gd name="connsiteX22" fmla="*/ 269150 w 361178"/>
                  <a:gd name="connsiteY22" fmla="*/ 174137 h 320610"/>
                  <a:gd name="connsiteX23" fmla="*/ 288498 w 361178"/>
                  <a:gd name="connsiteY23" fmla="*/ 172202 h 320610"/>
                  <a:gd name="connsiteX24" fmla="*/ 307847 w 361178"/>
                  <a:gd name="connsiteY24" fmla="*/ 162527 h 320610"/>
                  <a:gd name="connsiteX25" fmla="*/ 317521 w 361178"/>
                  <a:gd name="connsiteY25" fmla="*/ 195420 h 320610"/>
                  <a:gd name="connsiteX26" fmla="*/ 327195 w 361178"/>
                  <a:gd name="connsiteY26" fmla="*/ 208963 h 320610"/>
                  <a:gd name="connsiteX27" fmla="*/ 361178 w 361178"/>
                  <a:gd name="connsiteY27" fmla="*/ 222769 h 320610"/>
                  <a:gd name="connsiteX28" fmla="*/ 352348 w 361178"/>
                  <a:gd name="connsiteY28" fmla="*/ 245726 h 320610"/>
                  <a:gd name="connsiteX29" fmla="*/ 354283 w 361178"/>
                  <a:gd name="connsiteY29" fmla="*/ 259270 h 320610"/>
                  <a:gd name="connsiteX30" fmla="*/ 340739 w 361178"/>
                  <a:gd name="connsiteY30" fmla="*/ 272814 h 320610"/>
                  <a:gd name="connsiteX31" fmla="*/ 323326 w 361178"/>
                  <a:gd name="connsiteY31" fmla="*/ 268944 h 320610"/>
                  <a:gd name="connsiteX32" fmla="*/ 274954 w 361178"/>
                  <a:gd name="connsiteY32" fmla="*/ 245726 h 320610"/>
                  <a:gd name="connsiteX33" fmla="*/ 269150 w 361178"/>
                  <a:gd name="connsiteY33" fmla="*/ 259270 h 320610"/>
                  <a:gd name="connsiteX34" fmla="*/ 255606 w 361178"/>
                  <a:gd name="connsiteY34" fmla="*/ 253465 h 320610"/>
                  <a:gd name="connsiteX35" fmla="*/ 240127 w 361178"/>
                  <a:gd name="connsiteY35" fmla="*/ 257335 h 320610"/>
                  <a:gd name="connsiteX36" fmla="*/ 226583 w 361178"/>
                  <a:gd name="connsiteY36" fmla="*/ 253465 h 320610"/>
                  <a:gd name="connsiteX37" fmla="*/ 199495 w 361178"/>
                  <a:gd name="connsiteY37" fmla="*/ 245726 h 320610"/>
                  <a:gd name="connsiteX38" fmla="*/ 158863 w 361178"/>
                  <a:gd name="connsiteY38" fmla="*/ 251531 h 320610"/>
                  <a:gd name="connsiteX39" fmla="*/ 137580 w 361178"/>
                  <a:gd name="connsiteY39" fmla="*/ 257335 h 320610"/>
                  <a:gd name="connsiteX40" fmla="*/ 91143 w 361178"/>
                  <a:gd name="connsiteY40" fmla="*/ 261205 h 320610"/>
                  <a:gd name="connsiteX41" fmla="*/ 81469 w 361178"/>
                  <a:gd name="connsiteY41" fmla="*/ 292162 h 320610"/>
                  <a:gd name="connsiteX42" fmla="*/ 71794 w 361178"/>
                  <a:gd name="connsiteY42" fmla="*/ 313446 h 320610"/>
                  <a:gd name="connsiteX43" fmla="*/ 56316 w 361178"/>
                  <a:gd name="connsiteY43" fmla="*/ 319250 h 320610"/>
                  <a:gd name="connsiteX44" fmla="*/ 44757 w 361178"/>
                  <a:gd name="connsiteY44" fmla="*/ 320610 h 320610"/>
                  <a:gd name="connsiteX45" fmla="*/ 38524 w 361178"/>
                  <a:gd name="connsiteY45" fmla="*/ 233902 h 320610"/>
                  <a:gd name="connsiteX0" fmla="*/ 0 w 316421"/>
                  <a:gd name="connsiteY0" fmla="*/ 33521 h 320610"/>
                  <a:gd name="connsiteX1" fmla="*/ 7689 w 316421"/>
                  <a:gd name="connsiteY1" fmla="*/ 30958 h 320610"/>
                  <a:gd name="connsiteX2" fmla="*/ 17363 w 316421"/>
                  <a:gd name="connsiteY2" fmla="*/ 25153 h 320610"/>
                  <a:gd name="connsiteX3" fmla="*/ 17363 w 316421"/>
                  <a:gd name="connsiteY3" fmla="*/ 9674 h 320610"/>
                  <a:gd name="connsiteX4" fmla="*/ 23168 w 316421"/>
                  <a:gd name="connsiteY4" fmla="*/ 0 h 320610"/>
                  <a:gd name="connsiteX5" fmla="*/ 57995 w 316421"/>
                  <a:gd name="connsiteY5" fmla="*/ 25153 h 320610"/>
                  <a:gd name="connsiteX6" fmla="*/ 52191 w 316421"/>
                  <a:gd name="connsiteY6" fmla="*/ 48371 h 320610"/>
                  <a:gd name="connsiteX7" fmla="*/ 46386 w 316421"/>
                  <a:gd name="connsiteY7" fmla="*/ 61915 h 320610"/>
                  <a:gd name="connsiteX8" fmla="*/ 50256 w 316421"/>
                  <a:gd name="connsiteY8" fmla="*/ 79329 h 320610"/>
                  <a:gd name="connsiteX9" fmla="*/ 59930 w 316421"/>
                  <a:gd name="connsiteY9" fmla="*/ 85133 h 320610"/>
                  <a:gd name="connsiteX10" fmla="*/ 79279 w 316421"/>
                  <a:gd name="connsiteY10" fmla="*/ 85133 h 320610"/>
                  <a:gd name="connsiteX11" fmla="*/ 87018 w 316421"/>
                  <a:gd name="connsiteY11" fmla="*/ 63850 h 320610"/>
                  <a:gd name="connsiteX12" fmla="*/ 98627 w 316421"/>
                  <a:gd name="connsiteY12" fmla="*/ 63850 h 320610"/>
                  <a:gd name="connsiteX13" fmla="*/ 117976 w 316421"/>
                  <a:gd name="connsiteY13" fmla="*/ 73524 h 320610"/>
                  <a:gd name="connsiteX14" fmla="*/ 137324 w 316421"/>
                  <a:gd name="connsiteY14" fmla="*/ 61915 h 320610"/>
                  <a:gd name="connsiteX15" fmla="*/ 148933 w 316421"/>
                  <a:gd name="connsiteY15" fmla="*/ 69655 h 320610"/>
                  <a:gd name="connsiteX16" fmla="*/ 146998 w 316421"/>
                  <a:gd name="connsiteY16" fmla="*/ 100612 h 320610"/>
                  <a:gd name="connsiteX17" fmla="*/ 135389 w 316421"/>
                  <a:gd name="connsiteY17" fmla="*/ 110287 h 320610"/>
                  <a:gd name="connsiteX18" fmla="*/ 145064 w 316421"/>
                  <a:gd name="connsiteY18" fmla="*/ 127701 h 320610"/>
                  <a:gd name="connsiteX19" fmla="*/ 156673 w 316421"/>
                  <a:gd name="connsiteY19" fmla="*/ 131569 h 320610"/>
                  <a:gd name="connsiteX20" fmla="*/ 166347 w 316421"/>
                  <a:gd name="connsiteY20" fmla="*/ 139309 h 320610"/>
                  <a:gd name="connsiteX21" fmla="*/ 191500 w 316421"/>
                  <a:gd name="connsiteY21" fmla="*/ 143180 h 320610"/>
                  <a:gd name="connsiteX22" fmla="*/ 224393 w 316421"/>
                  <a:gd name="connsiteY22" fmla="*/ 174137 h 320610"/>
                  <a:gd name="connsiteX23" fmla="*/ 243741 w 316421"/>
                  <a:gd name="connsiteY23" fmla="*/ 172202 h 320610"/>
                  <a:gd name="connsiteX24" fmla="*/ 263090 w 316421"/>
                  <a:gd name="connsiteY24" fmla="*/ 162527 h 320610"/>
                  <a:gd name="connsiteX25" fmla="*/ 272764 w 316421"/>
                  <a:gd name="connsiteY25" fmla="*/ 195420 h 320610"/>
                  <a:gd name="connsiteX26" fmla="*/ 282438 w 316421"/>
                  <a:gd name="connsiteY26" fmla="*/ 208963 h 320610"/>
                  <a:gd name="connsiteX27" fmla="*/ 316421 w 316421"/>
                  <a:gd name="connsiteY27" fmla="*/ 222769 h 320610"/>
                  <a:gd name="connsiteX28" fmla="*/ 307591 w 316421"/>
                  <a:gd name="connsiteY28" fmla="*/ 245726 h 320610"/>
                  <a:gd name="connsiteX29" fmla="*/ 309526 w 316421"/>
                  <a:gd name="connsiteY29" fmla="*/ 259270 h 320610"/>
                  <a:gd name="connsiteX30" fmla="*/ 295982 w 316421"/>
                  <a:gd name="connsiteY30" fmla="*/ 272814 h 320610"/>
                  <a:gd name="connsiteX31" fmla="*/ 278569 w 316421"/>
                  <a:gd name="connsiteY31" fmla="*/ 268944 h 320610"/>
                  <a:gd name="connsiteX32" fmla="*/ 230197 w 316421"/>
                  <a:gd name="connsiteY32" fmla="*/ 245726 h 320610"/>
                  <a:gd name="connsiteX33" fmla="*/ 224393 w 316421"/>
                  <a:gd name="connsiteY33" fmla="*/ 259270 h 320610"/>
                  <a:gd name="connsiteX34" fmla="*/ 210849 w 316421"/>
                  <a:gd name="connsiteY34" fmla="*/ 253465 h 320610"/>
                  <a:gd name="connsiteX35" fmla="*/ 195370 w 316421"/>
                  <a:gd name="connsiteY35" fmla="*/ 257335 h 320610"/>
                  <a:gd name="connsiteX36" fmla="*/ 181826 w 316421"/>
                  <a:gd name="connsiteY36" fmla="*/ 253465 h 320610"/>
                  <a:gd name="connsiteX37" fmla="*/ 154738 w 316421"/>
                  <a:gd name="connsiteY37" fmla="*/ 245726 h 320610"/>
                  <a:gd name="connsiteX38" fmla="*/ 114106 w 316421"/>
                  <a:gd name="connsiteY38" fmla="*/ 251531 h 320610"/>
                  <a:gd name="connsiteX39" fmla="*/ 92823 w 316421"/>
                  <a:gd name="connsiteY39" fmla="*/ 257335 h 320610"/>
                  <a:gd name="connsiteX40" fmla="*/ 46386 w 316421"/>
                  <a:gd name="connsiteY40" fmla="*/ 261205 h 320610"/>
                  <a:gd name="connsiteX41" fmla="*/ 36712 w 316421"/>
                  <a:gd name="connsiteY41" fmla="*/ 292162 h 320610"/>
                  <a:gd name="connsiteX42" fmla="*/ 27037 w 316421"/>
                  <a:gd name="connsiteY42" fmla="*/ 313446 h 320610"/>
                  <a:gd name="connsiteX43" fmla="*/ 11559 w 316421"/>
                  <a:gd name="connsiteY43" fmla="*/ 319250 h 320610"/>
                  <a:gd name="connsiteX44" fmla="*/ 0 w 316421"/>
                  <a:gd name="connsiteY44" fmla="*/ 320610 h 320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16421" h="320610">
                    <a:moveTo>
                      <a:pt x="0" y="33521"/>
                    </a:moveTo>
                    <a:lnTo>
                      <a:pt x="7689" y="30958"/>
                    </a:lnTo>
                    <a:lnTo>
                      <a:pt x="17363" y="25153"/>
                    </a:lnTo>
                    <a:lnTo>
                      <a:pt x="17363" y="9674"/>
                    </a:lnTo>
                    <a:lnTo>
                      <a:pt x="23168" y="0"/>
                    </a:lnTo>
                    <a:lnTo>
                      <a:pt x="57995" y="25153"/>
                    </a:lnTo>
                    <a:lnTo>
                      <a:pt x="52191" y="48371"/>
                    </a:lnTo>
                    <a:lnTo>
                      <a:pt x="46386" y="61915"/>
                    </a:lnTo>
                    <a:lnTo>
                      <a:pt x="50256" y="79329"/>
                    </a:lnTo>
                    <a:lnTo>
                      <a:pt x="59930" y="85133"/>
                    </a:lnTo>
                    <a:lnTo>
                      <a:pt x="79279" y="85133"/>
                    </a:lnTo>
                    <a:lnTo>
                      <a:pt x="87018" y="63850"/>
                    </a:lnTo>
                    <a:lnTo>
                      <a:pt x="98627" y="63850"/>
                    </a:lnTo>
                    <a:lnTo>
                      <a:pt x="117976" y="73524"/>
                    </a:lnTo>
                    <a:lnTo>
                      <a:pt x="137324" y="61915"/>
                    </a:lnTo>
                    <a:lnTo>
                      <a:pt x="148933" y="69655"/>
                    </a:lnTo>
                    <a:lnTo>
                      <a:pt x="146998" y="100612"/>
                    </a:lnTo>
                    <a:lnTo>
                      <a:pt x="135389" y="110287"/>
                    </a:lnTo>
                    <a:lnTo>
                      <a:pt x="145064" y="127701"/>
                    </a:lnTo>
                    <a:lnTo>
                      <a:pt x="156673" y="131569"/>
                    </a:lnTo>
                    <a:lnTo>
                      <a:pt x="166347" y="139309"/>
                    </a:lnTo>
                    <a:lnTo>
                      <a:pt x="191500" y="143180"/>
                    </a:lnTo>
                    <a:lnTo>
                      <a:pt x="224393" y="174137"/>
                    </a:lnTo>
                    <a:lnTo>
                      <a:pt x="243741" y="172202"/>
                    </a:lnTo>
                    <a:lnTo>
                      <a:pt x="263090" y="162527"/>
                    </a:lnTo>
                    <a:lnTo>
                      <a:pt x="272764" y="195420"/>
                    </a:lnTo>
                    <a:lnTo>
                      <a:pt x="282438" y="208963"/>
                    </a:lnTo>
                    <a:lnTo>
                      <a:pt x="316421" y="222769"/>
                    </a:lnTo>
                    <a:lnTo>
                      <a:pt x="307591" y="245726"/>
                    </a:lnTo>
                    <a:lnTo>
                      <a:pt x="309526" y="259270"/>
                    </a:lnTo>
                    <a:lnTo>
                      <a:pt x="295982" y="272814"/>
                    </a:lnTo>
                    <a:lnTo>
                      <a:pt x="278569" y="268944"/>
                    </a:lnTo>
                    <a:lnTo>
                      <a:pt x="230197" y="245726"/>
                    </a:lnTo>
                    <a:lnTo>
                      <a:pt x="224393" y="259270"/>
                    </a:lnTo>
                    <a:lnTo>
                      <a:pt x="210849" y="253465"/>
                    </a:lnTo>
                    <a:lnTo>
                      <a:pt x="195370" y="257335"/>
                    </a:lnTo>
                    <a:lnTo>
                      <a:pt x="181826" y="253465"/>
                    </a:lnTo>
                    <a:lnTo>
                      <a:pt x="154738" y="245726"/>
                    </a:lnTo>
                    <a:lnTo>
                      <a:pt x="114106" y="251531"/>
                    </a:lnTo>
                    <a:lnTo>
                      <a:pt x="92823" y="257335"/>
                    </a:lnTo>
                    <a:lnTo>
                      <a:pt x="46386" y="261205"/>
                    </a:lnTo>
                    <a:lnTo>
                      <a:pt x="36712" y="292162"/>
                    </a:lnTo>
                    <a:lnTo>
                      <a:pt x="27037" y="313446"/>
                    </a:lnTo>
                    <a:lnTo>
                      <a:pt x="11559" y="319250"/>
                    </a:lnTo>
                    <a:lnTo>
                      <a:pt x="0" y="32061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8E80ACD3-33A8-0904-5286-B01EBD7ABD86}"/>
                  </a:ext>
                </a:extLst>
              </p:cNvPr>
              <p:cNvSpPr/>
              <p:nvPr/>
            </p:nvSpPr>
            <p:spPr>
              <a:xfrm>
                <a:off x="678698" y="1068768"/>
                <a:ext cx="384984" cy="503536"/>
              </a:xfrm>
              <a:custGeom>
                <a:avLst/>
                <a:gdLst>
                  <a:gd name="connsiteX0" fmla="*/ 255525 w 384984"/>
                  <a:gd name="connsiteY0" fmla="*/ 0 h 503536"/>
                  <a:gd name="connsiteX1" fmla="*/ 284372 w 384984"/>
                  <a:gd name="connsiteY1" fmla="*/ 25241 h 503536"/>
                  <a:gd name="connsiteX2" fmla="*/ 280502 w 384984"/>
                  <a:gd name="connsiteY2" fmla="*/ 48459 h 503536"/>
                  <a:gd name="connsiteX3" fmla="*/ 299851 w 384984"/>
                  <a:gd name="connsiteY3" fmla="*/ 54264 h 503536"/>
                  <a:gd name="connsiteX4" fmla="*/ 301785 w 384984"/>
                  <a:gd name="connsiteY4" fmla="*/ 89091 h 503536"/>
                  <a:gd name="connsiteX5" fmla="*/ 282437 w 384984"/>
                  <a:gd name="connsiteY5" fmla="*/ 108439 h 503536"/>
                  <a:gd name="connsiteX6" fmla="*/ 303720 w 384984"/>
                  <a:gd name="connsiteY6" fmla="*/ 120048 h 503536"/>
                  <a:gd name="connsiteX7" fmla="*/ 317264 w 384984"/>
                  <a:gd name="connsiteY7" fmla="*/ 193573 h 503536"/>
                  <a:gd name="connsiteX8" fmla="*/ 350157 w 384984"/>
                  <a:gd name="connsiteY8" fmla="*/ 212921 h 503536"/>
                  <a:gd name="connsiteX9" fmla="*/ 348222 w 384984"/>
                  <a:gd name="connsiteY9" fmla="*/ 269032 h 503536"/>
                  <a:gd name="connsiteX10" fmla="*/ 381114 w 384984"/>
                  <a:gd name="connsiteY10" fmla="*/ 288380 h 503536"/>
                  <a:gd name="connsiteX11" fmla="*/ 369505 w 384984"/>
                  <a:gd name="connsiteY11" fmla="*/ 332882 h 503536"/>
                  <a:gd name="connsiteX12" fmla="*/ 384984 w 384984"/>
                  <a:gd name="connsiteY12" fmla="*/ 342556 h 503536"/>
                  <a:gd name="connsiteX13" fmla="*/ 381114 w 384984"/>
                  <a:gd name="connsiteY13" fmla="*/ 381253 h 503536"/>
                  <a:gd name="connsiteX14" fmla="*/ 340482 w 384984"/>
                  <a:gd name="connsiteY14" fmla="*/ 418015 h 503536"/>
                  <a:gd name="connsiteX15" fmla="*/ 313395 w 384984"/>
                  <a:gd name="connsiteY15" fmla="*/ 433494 h 503536"/>
                  <a:gd name="connsiteX16" fmla="*/ 284441 w 384984"/>
                  <a:gd name="connsiteY16" fmla="*/ 425773 h 503536"/>
                  <a:gd name="connsiteX17" fmla="*/ 270054 w 384984"/>
                  <a:gd name="connsiteY17" fmla="*/ 412985 h 503536"/>
                  <a:gd name="connsiteX18" fmla="*/ 246836 w 384984"/>
                  <a:gd name="connsiteY18" fmla="*/ 429237 h 503536"/>
                  <a:gd name="connsiteX19" fmla="*/ 207365 w 384984"/>
                  <a:gd name="connsiteY19" fmla="*/ 443168 h 503536"/>
                  <a:gd name="connsiteX20" fmla="*/ 198077 w 384984"/>
                  <a:gd name="connsiteY20" fmla="*/ 466386 h 503536"/>
                  <a:gd name="connsiteX21" fmla="*/ 156285 w 384984"/>
                  <a:gd name="connsiteY21" fmla="*/ 473352 h 503536"/>
                  <a:gd name="connsiteX22" fmla="*/ 144676 w 384984"/>
                  <a:gd name="connsiteY22" fmla="*/ 459421 h 503536"/>
                  <a:gd name="connsiteX23" fmla="*/ 123779 w 384984"/>
                  <a:gd name="connsiteY23" fmla="*/ 473352 h 503536"/>
                  <a:gd name="connsiteX24" fmla="*/ 86630 w 384984"/>
                  <a:gd name="connsiteY24" fmla="*/ 480317 h 503536"/>
                  <a:gd name="connsiteX25" fmla="*/ 63412 w 384984"/>
                  <a:gd name="connsiteY25" fmla="*/ 503536 h 503536"/>
                  <a:gd name="connsiteX26" fmla="*/ 47159 w 384984"/>
                  <a:gd name="connsiteY26" fmla="*/ 461743 h 503536"/>
                  <a:gd name="connsiteX27" fmla="*/ 58768 w 384984"/>
                  <a:gd name="connsiteY27" fmla="*/ 429237 h 503536"/>
                  <a:gd name="connsiteX28" fmla="*/ 33228 w 384984"/>
                  <a:gd name="connsiteY28" fmla="*/ 424594 h 503536"/>
                  <a:gd name="connsiteX29" fmla="*/ 35550 w 384984"/>
                  <a:gd name="connsiteY29" fmla="*/ 399054 h 503536"/>
                  <a:gd name="connsiteX30" fmla="*/ 35550 w 384984"/>
                  <a:gd name="connsiteY30" fmla="*/ 380479 h 503536"/>
                  <a:gd name="connsiteX31" fmla="*/ 21619 w 384984"/>
                  <a:gd name="connsiteY31" fmla="*/ 373514 h 503536"/>
                  <a:gd name="connsiteX32" fmla="*/ 0 w 384984"/>
                  <a:gd name="connsiteY32" fmla="*/ 356528 h 503536"/>
                  <a:gd name="connsiteX33" fmla="*/ 0 w 384984"/>
                  <a:gd name="connsiteY33" fmla="*/ 96865 h 503536"/>
                  <a:gd name="connsiteX34" fmla="*/ 51803 w 384984"/>
                  <a:gd name="connsiteY34" fmla="*/ 90252 h 503536"/>
                  <a:gd name="connsiteX35" fmla="*/ 70377 w 384984"/>
                  <a:gd name="connsiteY35" fmla="*/ 67034 h 503536"/>
                  <a:gd name="connsiteX36" fmla="*/ 95917 w 384984"/>
                  <a:gd name="connsiteY36" fmla="*/ 80965 h 503536"/>
                  <a:gd name="connsiteX37" fmla="*/ 160928 w 384984"/>
                  <a:gd name="connsiteY37" fmla="*/ 62390 h 503536"/>
                  <a:gd name="connsiteX38" fmla="*/ 181825 w 384984"/>
                  <a:gd name="connsiteY38" fmla="*/ 22919 h 503536"/>
                  <a:gd name="connsiteX39" fmla="*/ 214330 w 384984"/>
                  <a:gd name="connsiteY39" fmla="*/ 20597 h 503536"/>
                  <a:gd name="connsiteX0" fmla="*/ 372247 w 501706"/>
                  <a:gd name="connsiteY0" fmla="*/ 0 h 503536"/>
                  <a:gd name="connsiteX1" fmla="*/ 401094 w 501706"/>
                  <a:gd name="connsiteY1" fmla="*/ 25241 h 503536"/>
                  <a:gd name="connsiteX2" fmla="*/ 397224 w 501706"/>
                  <a:gd name="connsiteY2" fmla="*/ 48459 h 503536"/>
                  <a:gd name="connsiteX3" fmla="*/ 416573 w 501706"/>
                  <a:gd name="connsiteY3" fmla="*/ 54264 h 503536"/>
                  <a:gd name="connsiteX4" fmla="*/ 418507 w 501706"/>
                  <a:gd name="connsiteY4" fmla="*/ 89091 h 503536"/>
                  <a:gd name="connsiteX5" fmla="*/ 399159 w 501706"/>
                  <a:gd name="connsiteY5" fmla="*/ 108439 h 503536"/>
                  <a:gd name="connsiteX6" fmla="*/ 420442 w 501706"/>
                  <a:gd name="connsiteY6" fmla="*/ 120048 h 503536"/>
                  <a:gd name="connsiteX7" fmla="*/ 433986 w 501706"/>
                  <a:gd name="connsiteY7" fmla="*/ 193573 h 503536"/>
                  <a:gd name="connsiteX8" fmla="*/ 466879 w 501706"/>
                  <a:gd name="connsiteY8" fmla="*/ 212921 h 503536"/>
                  <a:gd name="connsiteX9" fmla="*/ 464944 w 501706"/>
                  <a:gd name="connsiteY9" fmla="*/ 269032 h 503536"/>
                  <a:gd name="connsiteX10" fmla="*/ 497836 w 501706"/>
                  <a:gd name="connsiteY10" fmla="*/ 288380 h 503536"/>
                  <a:gd name="connsiteX11" fmla="*/ 486227 w 501706"/>
                  <a:gd name="connsiteY11" fmla="*/ 332882 h 503536"/>
                  <a:gd name="connsiteX12" fmla="*/ 501706 w 501706"/>
                  <a:gd name="connsiteY12" fmla="*/ 342556 h 503536"/>
                  <a:gd name="connsiteX13" fmla="*/ 497836 w 501706"/>
                  <a:gd name="connsiteY13" fmla="*/ 381253 h 503536"/>
                  <a:gd name="connsiteX14" fmla="*/ 457204 w 501706"/>
                  <a:gd name="connsiteY14" fmla="*/ 418015 h 503536"/>
                  <a:gd name="connsiteX15" fmla="*/ 430117 w 501706"/>
                  <a:gd name="connsiteY15" fmla="*/ 433494 h 503536"/>
                  <a:gd name="connsiteX16" fmla="*/ 401163 w 501706"/>
                  <a:gd name="connsiteY16" fmla="*/ 425773 h 503536"/>
                  <a:gd name="connsiteX17" fmla="*/ 386776 w 501706"/>
                  <a:gd name="connsiteY17" fmla="*/ 412985 h 503536"/>
                  <a:gd name="connsiteX18" fmla="*/ 363558 w 501706"/>
                  <a:gd name="connsiteY18" fmla="*/ 429237 h 503536"/>
                  <a:gd name="connsiteX19" fmla="*/ 324087 w 501706"/>
                  <a:gd name="connsiteY19" fmla="*/ 443168 h 503536"/>
                  <a:gd name="connsiteX20" fmla="*/ 314799 w 501706"/>
                  <a:gd name="connsiteY20" fmla="*/ 466386 h 503536"/>
                  <a:gd name="connsiteX21" fmla="*/ 273007 w 501706"/>
                  <a:gd name="connsiteY21" fmla="*/ 473352 h 503536"/>
                  <a:gd name="connsiteX22" fmla="*/ 261398 w 501706"/>
                  <a:gd name="connsiteY22" fmla="*/ 459421 h 503536"/>
                  <a:gd name="connsiteX23" fmla="*/ 240501 w 501706"/>
                  <a:gd name="connsiteY23" fmla="*/ 473352 h 503536"/>
                  <a:gd name="connsiteX24" fmla="*/ 203352 w 501706"/>
                  <a:gd name="connsiteY24" fmla="*/ 480317 h 503536"/>
                  <a:gd name="connsiteX25" fmla="*/ 180134 w 501706"/>
                  <a:gd name="connsiteY25" fmla="*/ 503536 h 503536"/>
                  <a:gd name="connsiteX26" fmla="*/ 163881 w 501706"/>
                  <a:gd name="connsiteY26" fmla="*/ 461743 h 503536"/>
                  <a:gd name="connsiteX27" fmla="*/ 175490 w 501706"/>
                  <a:gd name="connsiteY27" fmla="*/ 429237 h 503536"/>
                  <a:gd name="connsiteX28" fmla="*/ 149950 w 501706"/>
                  <a:gd name="connsiteY28" fmla="*/ 424594 h 503536"/>
                  <a:gd name="connsiteX29" fmla="*/ 152272 w 501706"/>
                  <a:gd name="connsiteY29" fmla="*/ 399054 h 503536"/>
                  <a:gd name="connsiteX30" fmla="*/ 152272 w 501706"/>
                  <a:gd name="connsiteY30" fmla="*/ 380479 h 503536"/>
                  <a:gd name="connsiteX31" fmla="*/ 138341 w 501706"/>
                  <a:gd name="connsiteY31" fmla="*/ 373514 h 503536"/>
                  <a:gd name="connsiteX32" fmla="*/ 116722 w 501706"/>
                  <a:gd name="connsiteY32" fmla="*/ 356528 h 503536"/>
                  <a:gd name="connsiteX33" fmla="*/ 0 w 501706"/>
                  <a:gd name="connsiteY33" fmla="*/ 205201 h 503536"/>
                  <a:gd name="connsiteX34" fmla="*/ 116722 w 501706"/>
                  <a:gd name="connsiteY34" fmla="*/ 96865 h 503536"/>
                  <a:gd name="connsiteX35" fmla="*/ 168525 w 501706"/>
                  <a:gd name="connsiteY35" fmla="*/ 90252 h 503536"/>
                  <a:gd name="connsiteX36" fmla="*/ 187099 w 501706"/>
                  <a:gd name="connsiteY36" fmla="*/ 67034 h 503536"/>
                  <a:gd name="connsiteX37" fmla="*/ 212639 w 501706"/>
                  <a:gd name="connsiteY37" fmla="*/ 80965 h 503536"/>
                  <a:gd name="connsiteX38" fmla="*/ 277650 w 501706"/>
                  <a:gd name="connsiteY38" fmla="*/ 62390 h 503536"/>
                  <a:gd name="connsiteX39" fmla="*/ 298547 w 501706"/>
                  <a:gd name="connsiteY39" fmla="*/ 22919 h 503536"/>
                  <a:gd name="connsiteX40" fmla="*/ 331052 w 501706"/>
                  <a:gd name="connsiteY40" fmla="*/ 20597 h 503536"/>
                  <a:gd name="connsiteX41" fmla="*/ 372247 w 501706"/>
                  <a:gd name="connsiteY41" fmla="*/ 0 h 503536"/>
                  <a:gd name="connsiteX0" fmla="*/ 0 w 501706"/>
                  <a:gd name="connsiteY0" fmla="*/ 205201 h 503536"/>
                  <a:gd name="connsiteX1" fmla="*/ 116722 w 501706"/>
                  <a:gd name="connsiteY1" fmla="*/ 96865 h 503536"/>
                  <a:gd name="connsiteX2" fmla="*/ 168525 w 501706"/>
                  <a:gd name="connsiteY2" fmla="*/ 90252 h 503536"/>
                  <a:gd name="connsiteX3" fmla="*/ 187099 w 501706"/>
                  <a:gd name="connsiteY3" fmla="*/ 67034 h 503536"/>
                  <a:gd name="connsiteX4" fmla="*/ 212639 w 501706"/>
                  <a:gd name="connsiteY4" fmla="*/ 80965 h 503536"/>
                  <a:gd name="connsiteX5" fmla="*/ 277650 w 501706"/>
                  <a:gd name="connsiteY5" fmla="*/ 62390 h 503536"/>
                  <a:gd name="connsiteX6" fmla="*/ 298547 w 501706"/>
                  <a:gd name="connsiteY6" fmla="*/ 22919 h 503536"/>
                  <a:gd name="connsiteX7" fmla="*/ 331052 w 501706"/>
                  <a:gd name="connsiteY7" fmla="*/ 20597 h 503536"/>
                  <a:gd name="connsiteX8" fmla="*/ 372247 w 501706"/>
                  <a:gd name="connsiteY8" fmla="*/ 0 h 503536"/>
                  <a:gd name="connsiteX9" fmla="*/ 401094 w 501706"/>
                  <a:gd name="connsiteY9" fmla="*/ 25241 h 503536"/>
                  <a:gd name="connsiteX10" fmla="*/ 397224 w 501706"/>
                  <a:gd name="connsiteY10" fmla="*/ 48459 h 503536"/>
                  <a:gd name="connsiteX11" fmla="*/ 416573 w 501706"/>
                  <a:gd name="connsiteY11" fmla="*/ 54264 h 503536"/>
                  <a:gd name="connsiteX12" fmla="*/ 418507 w 501706"/>
                  <a:gd name="connsiteY12" fmla="*/ 89091 h 503536"/>
                  <a:gd name="connsiteX13" fmla="*/ 399159 w 501706"/>
                  <a:gd name="connsiteY13" fmla="*/ 108439 h 503536"/>
                  <a:gd name="connsiteX14" fmla="*/ 420442 w 501706"/>
                  <a:gd name="connsiteY14" fmla="*/ 120048 h 503536"/>
                  <a:gd name="connsiteX15" fmla="*/ 433986 w 501706"/>
                  <a:gd name="connsiteY15" fmla="*/ 193573 h 503536"/>
                  <a:gd name="connsiteX16" fmla="*/ 466879 w 501706"/>
                  <a:gd name="connsiteY16" fmla="*/ 212921 h 503536"/>
                  <a:gd name="connsiteX17" fmla="*/ 464944 w 501706"/>
                  <a:gd name="connsiteY17" fmla="*/ 269032 h 503536"/>
                  <a:gd name="connsiteX18" fmla="*/ 497836 w 501706"/>
                  <a:gd name="connsiteY18" fmla="*/ 288380 h 503536"/>
                  <a:gd name="connsiteX19" fmla="*/ 486227 w 501706"/>
                  <a:gd name="connsiteY19" fmla="*/ 332882 h 503536"/>
                  <a:gd name="connsiteX20" fmla="*/ 501706 w 501706"/>
                  <a:gd name="connsiteY20" fmla="*/ 342556 h 503536"/>
                  <a:gd name="connsiteX21" fmla="*/ 497836 w 501706"/>
                  <a:gd name="connsiteY21" fmla="*/ 381253 h 503536"/>
                  <a:gd name="connsiteX22" fmla="*/ 457204 w 501706"/>
                  <a:gd name="connsiteY22" fmla="*/ 418015 h 503536"/>
                  <a:gd name="connsiteX23" fmla="*/ 430117 w 501706"/>
                  <a:gd name="connsiteY23" fmla="*/ 433494 h 503536"/>
                  <a:gd name="connsiteX24" fmla="*/ 401163 w 501706"/>
                  <a:gd name="connsiteY24" fmla="*/ 425773 h 503536"/>
                  <a:gd name="connsiteX25" fmla="*/ 386776 w 501706"/>
                  <a:gd name="connsiteY25" fmla="*/ 412985 h 503536"/>
                  <a:gd name="connsiteX26" fmla="*/ 363558 w 501706"/>
                  <a:gd name="connsiteY26" fmla="*/ 429237 h 503536"/>
                  <a:gd name="connsiteX27" fmla="*/ 324087 w 501706"/>
                  <a:gd name="connsiteY27" fmla="*/ 443168 h 503536"/>
                  <a:gd name="connsiteX28" fmla="*/ 314799 w 501706"/>
                  <a:gd name="connsiteY28" fmla="*/ 466386 h 503536"/>
                  <a:gd name="connsiteX29" fmla="*/ 273007 w 501706"/>
                  <a:gd name="connsiteY29" fmla="*/ 473352 h 503536"/>
                  <a:gd name="connsiteX30" fmla="*/ 261398 w 501706"/>
                  <a:gd name="connsiteY30" fmla="*/ 459421 h 503536"/>
                  <a:gd name="connsiteX31" fmla="*/ 240501 w 501706"/>
                  <a:gd name="connsiteY31" fmla="*/ 473352 h 503536"/>
                  <a:gd name="connsiteX32" fmla="*/ 203352 w 501706"/>
                  <a:gd name="connsiteY32" fmla="*/ 480317 h 503536"/>
                  <a:gd name="connsiteX33" fmla="*/ 180134 w 501706"/>
                  <a:gd name="connsiteY33" fmla="*/ 503536 h 503536"/>
                  <a:gd name="connsiteX34" fmla="*/ 163881 w 501706"/>
                  <a:gd name="connsiteY34" fmla="*/ 461743 h 503536"/>
                  <a:gd name="connsiteX35" fmla="*/ 175490 w 501706"/>
                  <a:gd name="connsiteY35" fmla="*/ 429237 h 503536"/>
                  <a:gd name="connsiteX36" fmla="*/ 149950 w 501706"/>
                  <a:gd name="connsiteY36" fmla="*/ 424594 h 503536"/>
                  <a:gd name="connsiteX37" fmla="*/ 152272 w 501706"/>
                  <a:gd name="connsiteY37" fmla="*/ 399054 h 503536"/>
                  <a:gd name="connsiteX38" fmla="*/ 152272 w 501706"/>
                  <a:gd name="connsiteY38" fmla="*/ 380479 h 503536"/>
                  <a:gd name="connsiteX39" fmla="*/ 138341 w 501706"/>
                  <a:gd name="connsiteY39" fmla="*/ 373514 h 503536"/>
                  <a:gd name="connsiteX40" fmla="*/ 116722 w 501706"/>
                  <a:gd name="connsiteY40" fmla="*/ 356528 h 503536"/>
                  <a:gd name="connsiteX41" fmla="*/ 91440 w 501706"/>
                  <a:gd name="connsiteY41" fmla="*/ 296641 h 503536"/>
                  <a:gd name="connsiteX0" fmla="*/ 60051 w 445035"/>
                  <a:gd name="connsiteY0" fmla="*/ 96865 h 503536"/>
                  <a:gd name="connsiteX1" fmla="*/ 111854 w 445035"/>
                  <a:gd name="connsiteY1" fmla="*/ 90252 h 503536"/>
                  <a:gd name="connsiteX2" fmla="*/ 130428 w 445035"/>
                  <a:gd name="connsiteY2" fmla="*/ 67034 h 503536"/>
                  <a:gd name="connsiteX3" fmla="*/ 155968 w 445035"/>
                  <a:gd name="connsiteY3" fmla="*/ 80965 h 503536"/>
                  <a:gd name="connsiteX4" fmla="*/ 220979 w 445035"/>
                  <a:gd name="connsiteY4" fmla="*/ 62390 h 503536"/>
                  <a:gd name="connsiteX5" fmla="*/ 241876 w 445035"/>
                  <a:gd name="connsiteY5" fmla="*/ 22919 h 503536"/>
                  <a:gd name="connsiteX6" fmla="*/ 274381 w 445035"/>
                  <a:gd name="connsiteY6" fmla="*/ 20597 h 503536"/>
                  <a:gd name="connsiteX7" fmla="*/ 315576 w 445035"/>
                  <a:gd name="connsiteY7" fmla="*/ 0 h 503536"/>
                  <a:gd name="connsiteX8" fmla="*/ 344423 w 445035"/>
                  <a:gd name="connsiteY8" fmla="*/ 25241 h 503536"/>
                  <a:gd name="connsiteX9" fmla="*/ 340553 w 445035"/>
                  <a:gd name="connsiteY9" fmla="*/ 48459 h 503536"/>
                  <a:gd name="connsiteX10" fmla="*/ 359902 w 445035"/>
                  <a:gd name="connsiteY10" fmla="*/ 54264 h 503536"/>
                  <a:gd name="connsiteX11" fmla="*/ 361836 w 445035"/>
                  <a:gd name="connsiteY11" fmla="*/ 89091 h 503536"/>
                  <a:gd name="connsiteX12" fmla="*/ 342488 w 445035"/>
                  <a:gd name="connsiteY12" fmla="*/ 108439 h 503536"/>
                  <a:gd name="connsiteX13" fmla="*/ 363771 w 445035"/>
                  <a:gd name="connsiteY13" fmla="*/ 120048 h 503536"/>
                  <a:gd name="connsiteX14" fmla="*/ 377315 w 445035"/>
                  <a:gd name="connsiteY14" fmla="*/ 193573 h 503536"/>
                  <a:gd name="connsiteX15" fmla="*/ 410208 w 445035"/>
                  <a:gd name="connsiteY15" fmla="*/ 212921 h 503536"/>
                  <a:gd name="connsiteX16" fmla="*/ 408273 w 445035"/>
                  <a:gd name="connsiteY16" fmla="*/ 269032 h 503536"/>
                  <a:gd name="connsiteX17" fmla="*/ 441165 w 445035"/>
                  <a:gd name="connsiteY17" fmla="*/ 288380 h 503536"/>
                  <a:gd name="connsiteX18" fmla="*/ 429556 w 445035"/>
                  <a:gd name="connsiteY18" fmla="*/ 332882 h 503536"/>
                  <a:gd name="connsiteX19" fmla="*/ 445035 w 445035"/>
                  <a:gd name="connsiteY19" fmla="*/ 342556 h 503536"/>
                  <a:gd name="connsiteX20" fmla="*/ 441165 w 445035"/>
                  <a:gd name="connsiteY20" fmla="*/ 381253 h 503536"/>
                  <a:gd name="connsiteX21" fmla="*/ 400533 w 445035"/>
                  <a:gd name="connsiteY21" fmla="*/ 418015 h 503536"/>
                  <a:gd name="connsiteX22" fmla="*/ 373446 w 445035"/>
                  <a:gd name="connsiteY22" fmla="*/ 433494 h 503536"/>
                  <a:gd name="connsiteX23" fmla="*/ 344492 w 445035"/>
                  <a:gd name="connsiteY23" fmla="*/ 425773 h 503536"/>
                  <a:gd name="connsiteX24" fmla="*/ 330105 w 445035"/>
                  <a:gd name="connsiteY24" fmla="*/ 412985 h 503536"/>
                  <a:gd name="connsiteX25" fmla="*/ 306887 w 445035"/>
                  <a:gd name="connsiteY25" fmla="*/ 429237 h 503536"/>
                  <a:gd name="connsiteX26" fmla="*/ 267416 w 445035"/>
                  <a:gd name="connsiteY26" fmla="*/ 443168 h 503536"/>
                  <a:gd name="connsiteX27" fmla="*/ 258128 w 445035"/>
                  <a:gd name="connsiteY27" fmla="*/ 466386 h 503536"/>
                  <a:gd name="connsiteX28" fmla="*/ 216336 w 445035"/>
                  <a:gd name="connsiteY28" fmla="*/ 473352 h 503536"/>
                  <a:gd name="connsiteX29" fmla="*/ 204727 w 445035"/>
                  <a:gd name="connsiteY29" fmla="*/ 459421 h 503536"/>
                  <a:gd name="connsiteX30" fmla="*/ 183830 w 445035"/>
                  <a:gd name="connsiteY30" fmla="*/ 473352 h 503536"/>
                  <a:gd name="connsiteX31" fmla="*/ 146681 w 445035"/>
                  <a:gd name="connsiteY31" fmla="*/ 480317 h 503536"/>
                  <a:gd name="connsiteX32" fmla="*/ 123463 w 445035"/>
                  <a:gd name="connsiteY32" fmla="*/ 503536 h 503536"/>
                  <a:gd name="connsiteX33" fmla="*/ 107210 w 445035"/>
                  <a:gd name="connsiteY33" fmla="*/ 461743 h 503536"/>
                  <a:gd name="connsiteX34" fmla="*/ 118819 w 445035"/>
                  <a:gd name="connsiteY34" fmla="*/ 429237 h 503536"/>
                  <a:gd name="connsiteX35" fmla="*/ 93279 w 445035"/>
                  <a:gd name="connsiteY35" fmla="*/ 424594 h 503536"/>
                  <a:gd name="connsiteX36" fmla="*/ 95601 w 445035"/>
                  <a:gd name="connsiteY36" fmla="*/ 399054 h 503536"/>
                  <a:gd name="connsiteX37" fmla="*/ 95601 w 445035"/>
                  <a:gd name="connsiteY37" fmla="*/ 380479 h 503536"/>
                  <a:gd name="connsiteX38" fmla="*/ 81670 w 445035"/>
                  <a:gd name="connsiteY38" fmla="*/ 373514 h 503536"/>
                  <a:gd name="connsiteX39" fmla="*/ 60051 w 445035"/>
                  <a:gd name="connsiteY39" fmla="*/ 356528 h 503536"/>
                  <a:gd name="connsiteX40" fmla="*/ 34769 w 445035"/>
                  <a:gd name="connsiteY40" fmla="*/ 296641 h 503536"/>
                  <a:gd name="connsiteX0" fmla="*/ 0 w 384984"/>
                  <a:gd name="connsiteY0" fmla="*/ 96865 h 503536"/>
                  <a:gd name="connsiteX1" fmla="*/ 51803 w 384984"/>
                  <a:gd name="connsiteY1" fmla="*/ 90252 h 503536"/>
                  <a:gd name="connsiteX2" fmla="*/ 70377 w 384984"/>
                  <a:gd name="connsiteY2" fmla="*/ 67034 h 503536"/>
                  <a:gd name="connsiteX3" fmla="*/ 95917 w 384984"/>
                  <a:gd name="connsiteY3" fmla="*/ 80965 h 503536"/>
                  <a:gd name="connsiteX4" fmla="*/ 160928 w 384984"/>
                  <a:gd name="connsiteY4" fmla="*/ 62390 h 503536"/>
                  <a:gd name="connsiteX5" fmla="*/ 181825 w 384984"/>
                  <a:gd name="connsiteY5" fmla="*/ 22919 h 503536"/>
                  <a:gd name="connsiteX6" fmla="*/ 214330 w 384984"/>
                  <a:gd name="connsiteY6" fmla="*/ 20597 h 503536"/>
                  <a:gd name="connsiteX7" fmla="*/ 255525 w 384984"/>
                  <a:gd name="connsiteY7" fmla="*/ 0 h 503536"/>
                  <a:gd name="connsiteX8" fmla="*/ 284372 w 384984"/>
                  <a:gd name="connsiteY8" fmla="*/ 25241 h 503536"/>
                  <a:gd name="connsiteX9" fmla="*/ 280502 w 384984"/>
                  <a:gd name="connsiteY9" fmla="*/ 48459 h 503536"/>
                  <a:gd name="connsiteX10" fmla="*/ 299851 w 384984"/>
                  <a:gd name="connsiteY10" fmla="*/ 54264 h 503536"/>
                  <a:gd name="connsiteX11" fmla="*/ 301785 w 384984"/>
                  <a:gd name="connsiteY11" fmla="*/ 89091 h 503536"/>
                  <a:gd name="connsiteX12" fmla="*/ 282437 w 384984"/>
                  <a:gd name="connsiteY12" fmla="*/ 108439 h 503536"/>
                  <a:gd name="connsiteX13" fmla="*/ 303720 w 384984"/>
                  <a:gd name="connsiteY13" fmla="*/ 120048 h 503536"/>
                  <a:gd name="connsiteX14" fmla="*/ 317264 w 384984"/>
                  <a:gd name="connsiteY14" fmla="*/ 193573 h 503536"/>
                  <a:gd name="connsiteX15" fmla="*/ 350157 w 384984"/>
                  <a:gd name="connsiteY15" fmla="*/ 212921 h 503536"/>
                  <a:gd name="connsiteX16" fmla="*/ 348222 w 384984"/>
                  <a:gd name="connsiteY16" fmla="*/ 269032 h 503536"/>
                  <a:gd name="connsiteX17" fmla="*/ 381114 w 384984"/>
                  <a:gd name="connsiteY17" fmla="*/ 288380 h 503536"/>
                  <a:gd name="connsiteX18" fmla="*/ 369505 w 384984"/>
                  <a:gd name="connsiteY18" fmla="*/ 332882 h 503536"/>
                  <a:gd name="connsiteX19" fmla="*/ 384984 w 384984"/>
                  <a:gd name="connsiteY19" fmla="*/ 342556 h 503536"/>
                  <a:gd name="connsiteX20" fmla="*/ 381114 w 384984"/>
                  <a:gd name="connsiteY20" fmla="*/ 381253 h 503536"/>
                  <a:gd name="connsiteX21" fmla="*/ 340482 w 384984"/>
                  <a:gd name="connsiteY21" fmla="*/ 418015 h 503536"/>
                  <a:gd name="connsiteX22" fmla="*/ 313395 w 384984"/>
                  <a:gd name="connsiteY22" fmla="*/ 433494 h 503536"/>
                  <a:gd name="connsiteX23" fmla="*/ 284441 w 384984"/>
                  <a:gd name="connsiteY23" fmla="*/ 425773 h 503536"/>
                  <a:gd name="connsiteX24" fmla="*/ 270054 w 384984"/>
                  <a:gd name="connsiteY24" fmla="*/ 412985 h 503536"/>
                  <a:gd name="connsiteX25" fmla="*/ 246836 w 384984"/>
                  <a:gd name="connsiteY25" fmla="*/ 429237 h 503536"/>
                  <a:gd name="connsiteX26" fmla="*/ 207365 w 384984"/>
                  <a:gd name="connsiteY26" fmla="*/ 443168 h 503536"/>
                  <a:gd name="connsiteX27" fmla="*/ 198077 w 384984"/>
                  <a:gd name="connsiteY27" fmla="*/ 466386 h 503536"/>
                  <a:gd name="connsiteX28" fmla="*/ 156285 w 384984"/>
                  <a:gd name="connsiteY28" fmla="*/ 473352 h 503536"/>
                  <a:gd name="connsiteX29" fmla="*/ 144676 w 384984"/>
                  <a:gd name="connsiteY29" fmla="*/ 459421 h 503536"/>
                  <a:gd name="connsiteX30" fmla="*/ 123779 w 384984"/>
                  <a:gd name="connsiteY30" fmla="*/ 473352 h 503536"/>
                  <a:gd name="connsiteX31" fmla="*/ 86630 w 384984"/>
                  <a:gd name="connsiteY31" fmla="*/ 480317 h 503536"/>
                  <a:gd name="connsiteX32" fmla="*/ 63412 w 384984"/>
                  <a:gd name="connsiteY32" fmla="*/ 503536 h 503536"/>
                  <a:gd name="connsiteX33" fmla="*/ 47159 w 384984"/>
                  <a:gd name="connsiteY33" fmla="*/ 461743 h 503536"/>
                  <a:gd name="connsiteX34" fmla="*/ 58768 w 384984"/>
                  <a:gd name="connsiteY34" fmla="*/ 429237 h 503536"/>
                  <a:gd name="connsiteX35" fmla="*/ 33228 w 384984"/>
                  <a:gd name="connsiteY35" fmla="*/ 424594 h 503536"/>
                  <a:gd name="connsiteX36" fmla="*/ 35550 w 384984"/>
                  <a:gd name="connsiteY36" fmla="*/ 399054 h 503536"/>
                  <a:gd name="connsiteX37" fmla="*/ 35550 w 384984"/>
                  <a:gd name="connsiteY37" fmla="*/ 380479 h 503536"/>
                  <a:gd name="connsiteX38" fmla="*/ 21619 w 384984"/>
                  <a:gd name="connsiteY38" fmla="*/ 373514 h 503536"/>
                  <a:gd name="connsiteX39" fmla="*/ 0 w 384984"/>
                  <a:gd name="connsiteY39" fmla="*/ 356528 h 50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84984" h="503536">
                    <a:moveTo>
                      <a:pt x="0" y="96865"/>
                    </a:moveTo>
                    <a:lnTo>
                      <a:pt x="51803" y="90252"/>
                    </a:lnTo>
                    <a:lnTo>
                      <a:pt x="70377" y="67034"/>
                    </a:lnTo>
                    <a:lnTo>
                      <a:pt x="95917" y="80965"/>
                    </a:lnTo>
                    <a:lnTo>
                      <a:pt x="160928" y="62390"/>
                    </a:lnTo>
                    <a:lnTo>
                      <a:pt x="181825" y="22919"/>
                    </a:lnTo>
                    <a:lnTo>
                      <a:pt x="214330" y="20597"/>
                    </a:lnTo>
                    <a:lnTo>
                      <a:pt x="255525" y="0"/>
                    </a:lnTo>
                    <a:lnTo>
                      <a:pt x="284372" y="25241"/>
                    </a:lnTo>
                    <a:lnTo>
                      <a:pt x="280502" y="48459"/>
                    </a:lnTo>
                    <a:lnTo>
                      <a:pt x="299851" y="54264"/>
                    </a:lnTo>
                    <a:lnTo>
                      <a:pt x="301785" y="89091"/>
                    </a:lnTo>
                    <a:lnTo>
                      <a:pt x="282437" y="108439"/>
                    </a:lnTo>
                    <a:lnTo>
                      <a:pt x="303720" y="120048"/>
                    </a:lnTo>
                    <a:lnTo>
                      <a:pt x="317264" y="193573"/>
                    </a:lnTo>
                    <a:lnTo>
                      <a:pt x="350157" y="212921"/>
                    </a:lnTo>
                    <a:lnTo>
                      <a:pt x="348222" y="269032"/>
                    </a:lnTo>
                    <a:lnTo>
                      <a:pt x="381114" y="288380"/>
                    </a:lnTo>
                    <a:lnTo>
                      <a:pt x="369505" y="332882"/>
                    </a:lnTo>
                    <a:lnTo>
                      <a:pt x="384984" y="342556"/>
                    </a:lnTo>
                    <a:lnTo>
                      <a:pt x="381114" y="381253"/>
                    </a:lnTo>
                    <a:lnTo>
                      <a:pt x="340482" y="418015"/>
                    </a:lnTo>
                    <a:lnTo>
                      <a:pt x="313395" y="433494"/>
                    </a:lnTo>
                    <a:lnTo>
                      <a:pt x="284441" y="425773"/>
                    </a:lnTo>
                    <a:lnTo>
                      <a:pt x="270054" y="412985"/>
                    </a:lnTo>
                    <a:lnTo>
                      <a:pt x="246836" y="429237"/>
                    </a:lnTo>
                    <a:lnTo>
                      <a:pt x="207365" y="443168"/>
                    </a:lnTo>
                    <a:lnTo>
                      <a:pt x="198077" y="466386"/>
                    </a:lnTo>
                    <a:lnTo>
                      <a:pt x="156285" y="473352"/>
                    </a:lnTo>
                    <a:lnTo>
                      <a:pt x="144676" y="459421"/>
                    </a:lnTo>
                    <a:lnTo>
                      <a:pt x="123779" y="473352"/>
                    </a:lnTo>
                    <a:lnTo>
                      <a:pt x="86630" y="480317"/>
                    </a:lnTo>
                    <a:lnTo>
                      <a:pt x="63412" y="503536"/>
                    </a:lnTo>
                    <a:lnTo>
                      <a:pt x="47159" y="461743"/>
                    </a:lnTo>
                    <a:lnTo>
                      <a:pt x="58768" y="429237"/>
                    </a:lnTo>
                    <a:lnTo>
                      <a:pt x="33228" y="424594"/>
                    </a:lnTo>
                    <a:lnTo>
                      <a:pt x="35550" y="399054"/>
                    </a:lnTo>
                    <a:lnTo>
                      <a:pt x="35550" y="380479"/>
                    </a:lnTo>
                    <a:lnTo>
                      <a:pt x="21619" y="373514"/>
                    </a:lnTo>
                    <a:lnTo>
                      <a:pt x="0" y="356528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EA7E0AA-4DE9-2B68-F846-A04583B2DF66}"/>
                  </a:ext>
                </a:extLst>
              </p:cNvPr>
              <p:cNvSpPr/>
              <p:nvPr/>
            </p:nvSpPr>
            <p:spPr>
              <a:xfrm>
                <a:off x="1568678" y="2458607"/>
                <a:ext cx="890031" cy="1068038"/>
              </a:xfrm>
              <a:custGeom>
                <a:avLst/>
                <a:gdLst>
                  <a:gd name="connsiteX0" fmla="*/ 120650 w 2921000"/>
                  <a:gd name="connsiteY0" fmla="*/ 254000 h 3505200"/>
                  <a:gd name="connsiteX1" fmla="*/ 57150 w 2921000"/>
                  <a:gd name="connsiteY1" fmla="*/ 292100 h 3505200"/>
                  <a:gd name="connsiteX2" fmla="*/ 25400 w 2921000"/>
                  <a:gd name="connsiteY2" fmla="*/ 412750 h 3505200"/>
                  <a:gd name="connsiteX3" fmla="*/ 146050 w 2921000"/>
                  <a:gd name="connsiteY3" fmla="*/ 488950 h 3505200"/>
                  <a:gd name="connsiteX4" fmla="*/ 209550 w 2921000"/>
                  <a:gd name="connsiteY4" fmla="*/ 546100 h 3505200"/>
                  <a:gd name="connsiteX5" fmla="*/ 260350 w 2921000"/>
                  <a:gd name="connsiteY5" fmla="*/ 628650 h 3505200"/>
                  <a:gd name="connsiteX6" fmla="*/ 254000 w 2921000"/>
                  <a:gd name="connsiteY6" fmla="*/ 704850 h 3505200"/>
                  <a:gd name="connsiteX7" fmla="*/ 381000 w 2921000"/>
                  <a:gd name="connsiteY7" fmla="*/ 762000 h 3505200"/>
                  <a:gd name="connsiteX8" fmla="*/ 400050 w 2921000"/>
                  <a:gd name="connsiteY8" fmla="*/ 825500 h 3505200"/>
                  <a:gd name="connsiteX9" fmla="*/ 374650 w 2921000"/>
                  <a:gd name="connsiteY9" fmla="*/ 850900 h 3505200"/>
                  <a:gd name="connsiteX10" fmla="*/ 406400 w 2921000"/>
                  <a:gd name="connsiteY10" fmla="*/ 895350 h 3505200"/>
                  <a:gd name="connsiteX11" fmla="*/ 342900 w 2921000"/>
                  <a:gd name="connsiteY11" fmla="*/ 927100 h 3505200"/>
                  <a:gd name="connsiteX12" fmla="*/ 215900 w 2921000"/>
                  <a:gd name="connsiteY12" fmla="*/ 901700 h 3505200"/>
                  <a:gd name="connsiteX13" fmla="*/ 260350 w 2921000"/>
                  <a:gd name="connsiteY13" fmla="*/ 1009650 h 3505200"/>
                  <a:gd name="connsiteX14" fmla="*/ 127000 w 2921000"/>
                  <a:gd name="connsiteY14" fmla="*/ 1111250 h 3505200"/>
                  <a:gd name="connsiteX15" fmla="*/ 88900 w 2921000"/>
                  <a:gd name="connsiteY15" fmla="*/ 1168400 h 3505200"/>
                  <a:gd name="connsiteX16" fmla="*/ 241300 w 2921000"/>
                  <a:gd name="connsiteY16" fmla="*/ 1193800 h 3505200"/>
                  <a:gd name="connsiteX17" fmla="*/ 279400 w 2921000"/>
                  <a:gd name="connsiteY17" fmla="*/ 1270000 h 3505200"/>
                  <a:gd name="connsiteX18" fmla="*/ 311150 w 2921000"/>
                  <a:gd name="connsiteY18" fmla="*/ 1314450 h 3505200"/>
                  <a:gd name="connsiteX19" fmla="*/ 260350 w 2921000"/>
                  <a:gd name="connsiteY19" fmla="*/ 1409700 h 3505200"/>
                  <a:gd name="connsiteX20" fmla="*/ 120650 w 2921000"/>
                  <a:gd name="connsiteY20" fmla="*/ 1435100 h 3505200"/>
                  <a:gd name="connsiteX21" fmla="*/ 50800 w 2921000"/>
                  <a:gd name="connsiteY21" fmla="*/ 1543050 h 3505200"/>
                  <a:gd name="connsiteX22" fmla="*/ 139700 w 2921000"/>
                  <a:gd name="connsiteY22" fmla="*/ 1593850 h 3505200"/>
                  <a:gd name="connsiteX23" fmla="*/ 76200 w 2921000"/>
                  <a:gd name="connsiteY23" fmla="*/ 1657350 h 3505200"/>
                  <a:gd name="connsiteX24" fmla="*/ 44450 w 2921000"/>
                  <a:gd name="connsiteY24" fmla="*/ 1746250 h 3505200"/>
                  <a:gd name="connsiteX25" fmla="*/ 12700 w 2921000"/>
                  <a:gd name="connsiteY25" fmla="*/ 1771650 h 3505200"/>
                  <a:gd name="connsiteX26" fmla="*/ 12700 w 2921000"/>
                  <a:gd name="connsiteY26" fmla="*/ 1809750 h 3505200"/>
                  <a:gd name="connsiteX27" fmla="*/ 0 w 2921000"/>
                  <a:gd name="connsiteY27" fmla="*/ 1866900 h 3505200"/>
                  <a:gd name="connsiteX28" fmla="*/ 241300 w 2921000"/>
                  <a:gd name="connsiteY28" fmla="*/ 1854200 h 3505200"/>
                  <a:gd name="connsiteX29" fmla="*/ 336550 w 2921000"/>
                  <a:gd name="connsiteY29" fmla="*/ 2025650 h 3505200"/>
                  <a:gd name="connsiteX30" fmla="*/ 520700 w 2921000"/>
                  <a:gd name="connsiteY30" fmla="*/ 2165350 h 3505200"/>
                  <a:gd name="connsiteX31" fmla="*/ 539750 w 2921000"/>
                  <a:gd name="connsiteY31" fmla="*/ 2209800 h 3505200"/>
                  <a:gd name="connsiteX32" fmla="*/ 609600 w 2921000"/>
                  <a:gd name="connsiteY32" fmla="*/ 2203450 h 3505200"/>
                  <a:gd name="connsiteX33" fmla="*/ 793750 w 2921000"/>
                  <a:gd name="connsiteY33" fmla="*/ 2305050 h 3505200"/>
                  <a:gd name="connsiteX34" fmla="*/ 806450 w 2921000"/>
                  <a:gd name="connsiteY34" fmla="*/ 2355850 h 3505200"/>
                  <a:gd name="connsiteX35" fmla="*/ 895350 w 2921000"/>
                  <a:gd name="connsiteY35" fmla="*/ 2355850 h 3505200"/>
                  <a:gd name="connsiteX36" fmla="*/ 901700 w 2921000"/>
                  <a:gd name="connsiteY36" fmla="*/ 2419350 h 3505200"/>
                  <a:gd name="connsiteX37" fmla="*/ 984250 w 2921000"/>
                  <a:gd name="connsiteY37" fmla="*/ 2451100 h 3505200"/>
                  <a:gd name="connsiteX38" fmla="*/ 1003300 w 2921000"/>
                  <a:gd name="connsiteY38" fmla="*/ 2476500 h 3505200"/>
                  <a:gd name="connsiteX39" fmla="*/ 1003300 w 2921000"/>
                  <a:gd name="connsiteY39" fmla="*/ 2476500 h 3505200"/>
                  <a:gd name="connsiteX40" fmla="*/ 984250 w 2921000"/>
                  <a:gd name="connsiteY40" fmla="*/ 2571750 h 3505200"/>
                  <a:gd name="connsiteX41" fmla="*/ 895350 w 2921000"/>
                  <a:gd name="connsiteY41" fmla="*/ 2578100 h 3505200"/>
                  <a:gd name="connsiteX42" fmla="*/ 863600 w 2921000"/>
                  <a:gd name="connsiteY42" fmla="*/ 2622550 h 3505200"/>
                  <a:gd name="connsiteX43" fmla="*/ 850900 w 2921000"/>
                  <a:gd name="connsiteY43" fmla="*/ 2654300 h 3505200"/>
                  <a:gd name="connsiteX44" fmla="*/ 996950 w 2921000"/>
                  <a:gd name="connsiteY44" fmla="*/ 2730500 h 3505200"/>
                  <a:gd name="connsiteX45" fmla="*/ 996950 w 2921000"/>
                  <a:gd name="connsiteY45" fmla="*/ 2730500 h 3505200"/>
                  <a:gd name="connsiteX46" fmla="*/ 1028700 w 2921000"/>
                  <a:gd name="connsiteY46" fmla="*/ 2933700 h 3505200"/>
                  <a:gd name="connsiteX47" fmla="*/ 1244600 w 2921000"/>
                  <a:gd name="connsiteY47" fmla="*/ 3092450 h 3505200"/>
                  <a:gd name="connsiteX48" fmla="*/ 1301750 w 2921000"/>
                  <a:gd name="connsiteY48" fmla="*/ 3092450 h 3505200"/>
                  <a:gd name="connsiteX49" fmla="*/ 1479550 w 2921000"/>
                  <a:gd name="connsiteY49" fmla="*/ 3206750 h 3505200"/>
                  <a:gd name="connsiteX50" fmla="*/ 1568450 w 2921000"/>
                  <a:gd name="connsiteY50" fmla="*/ 3213100 h 3505200"/>
                  <a:gd name="connsiteX51" fmla="*/ 1727200 w 2921000"/>
                  <a:gd name="connsiteY51" fmla="*/ 3251200 h 3505200"/>
                  <a:gd name="connsiteX52" fmla="*/ 1847850 w 2921000"/>
                  <a:gd name="connsiteY52" fmla="*/ 3276600 h 3505200"/>
                  <a:gd name="connsiteX53" fmla="*/ 1974850 w 2921000"/>
                  <a:gd name="connsiteY53" fmla="*/ 3327400 h 3505200"/>
                  <a:gd name="connsiteX54" fmla="*/ 2006600 w 2921000"/>
                  <a:gd name="connsiteY54" fmla="*/ 3333750 h 3505200"/>
                  <a:gd name="connsiteX55" fmla="*/ 2133600 w 2921000"/>
                  <a:gd name="connsiteY55" fmla="*/ 3340100 h 3505200"/>
                  <a:gd name="connsiteX56" fmla="*/ 2190750 w 2921000"/>
                  <a:gd name="connsiteY56" fmla="*/ 3365500 h 3505200"/>
                  <a:gd name="connsiteX57" fmla="*/ 2184400 w 2921000"/>
                  <a:gd name="connsiteY57" fmla="*/ 3429000 h 3505200"/>
                  <a:gd name="connsiteX58" fmla="*/ 2133600 w 2921000"/>
                  <a:gd name="connsiteY58" fmla="*/ 3460750 h 3505200"/>
                  <a:gd name="connsiteX59" fmla="*/ 2165350 w 2921000"/>
                  <a:gd name="connsiteY59" fmla="*/ 3505200 h 3505200"/>
                  <a:gd name="connsiteX60" fmla="*/ 2235200 w 2921000"/>
                  <a:gd name="connsiteY60" fmla="*/ 3486150 h 3505200"/>
                  <a:gd name="connsiteX61" fmla="*/ 2228850 w 2921000"/>
                  <a:gd name="connsiteY61" fmla="*/ 3429000 h 3505200"/>
                  <a:gd name="connsiteX62" fmla="*/ 2228850 w 2921000"/>
                  <a:gd name="connsiteY62" fmla="*/ 3429000 h 3505200"/>
                  <a:gd name="connsiteX63" fmla="*/ 2305050 w 2921000"/>
                  <a:gd name="connsiteY63" fmla="*/ 3448050 h 3505200"/>
                  <a:gd name="connsiteX64" fmla="*/ 2419350 w 2921000"/>
                  <a:gd name="connsiteY64" fmla="*/ 3403600 h 3505200"/>
                  <a:gd name="connsiteX65" fmla="*/ 2413000 w 2921000"/>
                  <a:gd name="connsiteY65" fmla="*/ 3340100 h 3505200"/>
                  <a:gd name="connsiteX66" fmla="*/ 2222500 w 2921000"/>
                  <a:gd name="connsiteY66" fmla="*/ 3352800 h 3505200"/>
                  <a:gd name="connsiteX67" fmla="*/ 2260600 w 2921000"/>
                  <a:gd name="connsiteY67" fmla="*/ 3295650 h 3505200"/>
                  <a:gd name="connsiteX68" fmla="*/ 2349500 w 2921000"/>
                  <a:gd name="connsiteY68" fmla="*/ 3213100 h 3505200"/>
                  <a:gd name="connsiteX69" fmla="*/ 2641600 w 2921000"/>
                  <a:gd name="connsiteY69" fmla="*/ 3073400 h 3505200"/>
                  <a:gd name="connsiteX70" fmla="*/ 2660650 w 2921000"/>
                  <a:gd name="connsiteY70" fmla="*/ 3009900 h 3505200"/>
                  <a:gd name="connsiteX71" fmla="*/ 2743200 w 2921000"/>
                  <a:gd name="connsiteY71" fmla="*/ 2971800 h 3505200"/>
                  <a:gd name="connsiteX72" fmla="*/ 2781300 w 2921000"/>
                  <a:gd name="connsiteY72" fmla="*/ 2908300 h 3505200"/>
                  <a:gd name="connsiteX73" fmla="*/ 2679700 w 2921000"/>
                  <a:gd name="connsiteY73" fmla="*/ 2870200 h 3505200"/>
                  <a:gd name="connsiteX74" fmla="*/ 2736850 w 2921000"/>
                  <a:gd name="connsiteY74" fmla="*/ 2787650 h 3505200"/>
                  <a:gd name="connsiteX75" fmla="*/ 2717800 w 2921000"/>
                  <a:gd name="connsiteY75" fmla="*/ 2717800 h 3505200"/>
                  <a:gd name="connsiteX76" fmla="*/ 2863850 w 2921000"/>
                  <a:gd name="connsiteY76" fmla="*/ 2686050 h 3505200"/>
                  <a:gd name="connsiteX77" fmla="*/ 2851150 w 2921000"/>
                  <a:gd name="connsiteY77" fmla="*/ 2540000 h 3505200"/>
                  <a:gd name="connsiteX78" fmla="*/ 2921000 w 2921000"/>
                  <a:gd name="connsiteY78" fmla="*/ 2444750 h 3505200"/>
                  <a:gd name="connsiteX79" fmla="*/ 2832100 w 2921000"/>
                  <a:gd name="connsiteY79" fmla="*/ 2387600 h 3505200"/>
                  <a:gd name="connsiteX80" fmla="*/ 2806700 w 2921000"/>
                  <a:gd name="connsiteY80" fmla="*/ 2432050 h 3505200"/>
                  <a:gd name="connsiteX81" fmla="*/ 2717800 w 2921000"/>
                  <a:gd name="connsiteY81" fmla="*/ 2406650 h 3505200"/>
                  <a:gd name="connsiteX82" fmla="*/ 2711450 w 2921000"/>
                  <a:gd name="connsiteY82" fmla="*/ 2343150 h 3505200"/>
                  <a:gd name="connsiteX83" fmla="*/ 2622550 w 2921000"/>
                  <a:gd name="connsiteY83" fmla="*/ 2311400 h 3505200"/>
                  <a:gd name="connsiteX84" fmla="*/ 2578100 w 2921000"/>
                  <a:gd name="connsiteY84" fmla="*/ 2171700 h 3505200"/>
                  <a:gd name="connsiteX85" fmla="*/ 2451100 w 2921000"/>
                  <a:gd name="connsiteY85" fmla="*/ 2095500 h 3505200"/>
                  <a:gd name="connsiteX86" fmla="*/ 2457450 w 2921000"/>
                  <a:gd name="connsiteY86" fmla="*/ 1898650 h 3505200"/>
                  <a:gd name="connsiteX87" fmla="*/ 2565400 w 2921000"/>
                  <a:gd name="connsiteY87" fmla="*/ 1866900 h 3505200"/>
                  <a:gd name="connsiteX88" fmla="*/ 2527300 w 2921000"/>
                  <a:gd name="connsiteY88" fmla="*/ 1752600 h 3505200"/>
                  <a:gd name="connsiteX89" fmla="*/ 2476500 w 2921000"/>
                  <a:gd name="connsiteY89" fmla="*/ 1727200 h 3505200"/>
                  <a:gd name="connsiteX90" fmla="*/ 2444750 w 2921000"/>
                  <a:gd name="connsiteY90" fmla="*/ 1803400 h 3505200"/>
                  <a:gd name="connsiteX91" fmla="*/ 2330450 w 2921000"/>
                  <a:gd name="connsiteY91" fmla="*/ 1778000 h 3505200"/>
                  <a:gd name="connsiteX92" fmla="*/ 2222500 w 2921000"/>
                  <a:gd name="connsiteY92" fmla="*/ 1822450 h 3505200"/>
                  <a:gd name="connsiteX93" fmla="*/ 2133600 w 2921000"/>
                  <a:gd name="connsiteY93" fmla="*/ 1835150 h 3505200"/>
                  <a:gd name="connsiteX94" fmla="*/ 2019300 w 2921000"/>
                  <a:gd name="connsiteY94" fmla="*/ 1797050 h 3505200"/>
                  <a:gd name="connsiteX95" fmla="*/ 1885950 w 2921000"/>
                  <a:gd name="connsiteY95" fmla="*/ 1797050 h 3505200"/>
                  <a:gd name="connsiteX96" fmla="*/ 1841500 w 2921000"/>
                  <a:gd name="connsiteY96" fmla="*/ 1866900 h 3505200"/>
                  <a:gd name="connsiteX97" fmla="*/ 1752600 w 2921000"/>
                  <a:gd name="connsiteY97" fmla="*/ 1924050 h 3505200"/>
                  <a:gd name="connsiteX98" fmla="*/ 1739900 w 2921000"/>
                  <a:gd name="connsiteY98" fmla="*/ 1841500 h 3505200"/>
                  <a:gd name="connsiteX99" fmla="*/ 1682750 w 2921000"/>
                  <a:gd name="connsiteY99" fmla="*/ 1790700 h 3505200"/>
                  <a:gd name="connsiteX100" fmla="*/ 1727200 w 2921000"/>
                  <a:gd name="connsiteY100" fmla="*/ 1631950 h 3505200"/>
                  <a:gd name="connsiteX101" fmla="*/ 1784350 w 2921000"/>
                  <a:gd name="connsiteY101" fmla="*/ 1619250 h 3505200"/>
                  <a:gd name="connsiteX102" fmla="*/ 1784350 w 2921000"/>
                  <a:gd name="connsiteY102" fmla="*/ 1498600 h 3505200"/>
                  <a:gd name="connsiteX103" fmla="*/ 1733550 w 2921000"/>
                  <a:gd name="connsiteY103" fmla="*/ 1390650 h 3505200"/>
                  <a:gd name="connsiteX104" fmla="*/ 1638300 w 2921000"/>
                  <a:gd name="connsiteY104" fmla="*/ 1377950 h 3505200"/>
                  <a:gd name="connsiteX105" fmla="*/ 1657350 w 2921000"/>
                  <a:gd name="connsiteY105" fmla="*/ 1301750 h 3505200"/>
                  <a:gd name="connsiteX106" fmla="*/ 1485900 w 2921000"/>
                  <a:gd name="connsiteY106" fmla="*/ 1149350 h 3505200"/>
                  <a:gd name="connsiteX107" fmla="*/ 1492250 w 2921000"/>
                  <a:gd name="connsiteY107" fmla="*/ 1054100 h 3505200"/>
                  <a:gd name="connsiteX108" fmla="*/ 1587500 w 2921000"/>
                  <a:gd name="connsiteY108" fmla="*/ 1016000 h 3505200"/>
                  <a:gd name="connsiteX109" fmla="*/ 1631950 w 2921000"/>
                  <a:gd name="connsiteY109" fmla="*/ 889000 h 3505200"/>
                  <a:gd name="connsiteX110" fmla="*/ 1670050 w 2921000"/>
                  <a:gd name="connsiteY110" fmla="*/ 876300 h 3505200"/>
                  <a:gd name="connsiteX111" fmla="*/ 1689100 w 2921000"/>
                  <a:gd name="connsiteY111" fmla="*/ 825500 h 3505200"/>
                  <a:gd name="connsiteX112" fmla="*/ 1752600 w 2921000"/>
                  <a:gd name="connsiteY112" fmla="*/ 768350 h 3505200"/>
                  <a:gd name="connsiteX113" fmla="*/ 1784350 w 2921000"/>
                  <a:gd name="connsiteY113" fmla="*/ 730250 h 3505200"/>
                  <a:gd name="connsiteX114" fmla="*/ 1771650 w 2921000"/>
                  <a:gd name="connsiteY114" fmla="*/ 660400 h 3505200"/>
                  <a:gd name="connsiteX115" fmla="*/ 1822450 w 2921000"/>
                  <a:gd name="connsiteY115" fmla="*/ 622300 h 3505200"/>
                  <a:gd name="connsiteX116" fmla="*/ 1924050 w 2921000"/>
                  <a:gd name="connsiteY116" fmla="*/ 603250 h 3505200"/>
                  <a:gd name="connsiteX117" fmla="*/ 1968500 w 2921000"/>
                  <a:gd name="connsiteY117" fmla="*/ 641350 h 3505200"/>
                  <a:gd name="connsiteX118" fmla="*/ 2038350 w 2921000"/>
                  <a:gd name="connsiteY118" fmla="*/ 590550 h 3505200"/>
                  <a:gd name="connsiteX119" fmla="*/ 2038350 w 2921000"/>
                  <a:gd name="connsiteY119" fmla="*/ 457200 h 3505200"/>
                  <a:gd name="connsiteX120" fmla="*/ 1981200 w 2921000"/>
                  <a:gd name="connsiteY120" fmla="*/ 400050 h 3505200"/>
                  <a:gd name="connsiteX121" fmla="*/ 1917700 w 2921000"/>
                  <a:gd name="connsiteY121" fmla="*/ 438150 h 3505200"/>
                  <a:gd name="connsiteX122" fmla="*/ 1885950 w 2921000"/>
                  <a:gd name="connsiteY122" fmla="*/ 393700 h 3505200"/>
                  <a:gd name="connsiteX123" fmla="*/ 1847850 w 2921000"/>
                  <a:gd name="connsiteY123" fmla="*/ 196850 h 3505200"/>
                  <a:gd name="connsiteX124" fmla="*/ 1854200 w 2921000"/>
                  <a:gd name="connsiteY124" fmla="*/ 120650 h 3505200"/>
                  <a:gd name="connsiteX125" fmla="*/ 1828800 w 2921000"/>
                  <a:gd name="connsiteY125" fmla="*/ 0 h 3505200"/>
                  <a:gd name="connsiteX126" fmla="*/ 1549400 w 2921000"/>
                  <a:gd name="connsiteY126" fmla="*/ 38100 h 3505200"/>
                  <a:gd name="connsiteX127" fmla="*/ 1485900 w 2921000"/>
                  <a:gd name="connsiteY127" fmla="*/ 107950 h 3505200"/>
                  <a:gd name="connsiteX128" fmla="*/ 1365250 w 2921000"/>
                  <a:gd name="connsiteY128" fmla="*/ 203200 h 3505200"/>
                  <a:gd name="connsiteX129" fmla="*/ 1352550 w 2921000"/>
                  <a:gd name="connsiteY129" fmla="*/ 133350 h 3505200"/>
                  <a:gd name="connsiteX130" fmla="*/ 1314450 w 2921000"/>
                  <a:gd name="connsiteY130" fmla="*/ 95250 h 3505200"/>
                  <a:gd name="connsiteX131" fmla="*/ 1231900 w 2921000"/>
                  <a:gd name="connsiteY131" fmla="*/ 133350 h 3505200"/>
                  <a:gd name="connsiteX132" fmla="*/ 1111250 w 2921000"/>
                  <a:gd name="connsiteY132" fmla="*/ 146050 h 3505200"/>
                  <a:gd name="connsiteX133" fmla="*/ 1092200 w 2921000"/>
                  <a:gd name="connsiteY133" fmla="*/ 184150 h 3505200"/>
                  <a:gd name="connsiteX134" fmla="*/ 889000 w 2921000"/>
                  <a:gd name="connsiteY134" fmla="*/ 209550 h 3505200"/>
                  <a:gd name="connsiteX135" fmla="*/ 812800 w 2921000"/>
                  <a:gd name="connsiteY135" fmla="*/ 266700 h 3505200"/>
                  <a:gd name="connsiteX136" fmla="*/ 730250 w 2921000"/>
                  <a:gd name="connsiteY136" fmla="*/ 304800 h 3505200"/>
                  <a:gd name="connsiteX137" fmla="*/ 730250 w 2921000"/>
                  <a:gd name="connsiteY137" fmla="*/ 304800 h 3505200"/>
                  <a:gd name="connsiteX138" fmla="*/ 546100 w 2921000"/>
                  <a:gd name="connsiteY138" fmla="*/ 298450 h 3505200"/>
                  <a:gd name="connsiteX139" fmla="*/ 495300 w 2921000"/>
                  <a:gd name="connsiteY139" fmla="*/ 292100 h 3505200"/>
                  <a:gd name="connsiteX140" fmla="*/ 469900 w 2921000"/>
                  <a:gd name="connsiteY140" fmla="*/ 355600 h 3505200"/>
                  <a:gd name="connsiteX141" fmla="*/ 381000 w 2921000"/>
                  <a:gd name="connsiteY141" fmla="*/ 412750 h 3505200"/>
                  <a:gd name="connsiteX142" fmla="*/ 311150 w 2921000"/>
                  <a:gd name="connsiteY142" fmla="*/ 381000 h 3505200"/>
                  <a:gd name="connsiteX143" fmla="*/ 234950 w 2921000"/>
                  <a:gd name="connsiteY143" fmla="*/ 393700 h 3505200"/>
                  <a:gd name="connsiteX144" fmla="*/ 234950 w 2921000"/>
                  <a:gd name="connsiteY144" fmla="*/ 393700 h 3505200"/>
                  <a:gd name="connsiteX145" fmla="*/ 133350 w 2921000"/>
                  <a:gd name="connsiteY145" fmla="*/ 349250 h 3505200"/>
                  <a:gd name="connsiteX146" fmla="*/ 120650 w 2921000"/>
                  <a:gd name="connsiteY146" fmla="*/ 254000 h 35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921000" h="3505200">
                    <a:moveTo>
                      <a:pt x="120650" y="254000"/>
                    </a:moveTo>
                    <a:lnTo>
                      <a:pt x="57150" y="292100"/>
                    </a:lnTo>
                    <a:lnTo>
                      <a:pt x="25400" y="412750"/>
                    </a:lnTo>
                    <a:lnTo>
                      <a:pt x="146050" y="488950"/>
                    </a:lnTo>
                    <a:lnTo>
                      <a:pt x="209550" y="546100"/>
                    </a:lnTo>
                    <a:lnTo>
                      <a:pt x="260350" y="628650"/>
                    </a:lnTo>
                    <a:lnTo>
                      <a:pt x="254000" y="704850"/>
                    </a:lnTo>
                    <a:lnTo>
                      <a:pt x="381000" y="762000"/>
                    </a:lnTo>
                    <a:lnTo>
                      <a:pt x="400050" y="825500"/>
                    </a:lnTo>
                    <a:lnTo>
                      <a:pt x="374650" y="850900"/>
                    </a:lnTo>
                    <a:lnTo>
                      <a:pt x="406400" y="895350"/>
                    </a:lnTo>
                    <a:lnTo>
                      <a:pt x="342900" y="927100"/>
                    </a:lnTo>
                    <a:lnTo>
                      <a:pt x="215900" y="901700"/>
                    </a:lnTo>
                    <a:lnTo>
                      <a:pt x="260350" y="1009650"/>
                    </a:lnTo>
                    <a:lnTo>
                      <a:pt x="127000" y="1111250"/>
                    </a:lnTo>
                    <a:lnTo>
                      <a:pt x="88900" y="1168400"/>
                    </a:lnTo>
                    <a:lnTo>
                      <a:pt x="241300" y="1193800"/>
                    </a:lnTo>
                    <a:lnTo>
                      <a:pt x="279400" y="1270000"/>
                    </a:lnTo>
                    <a:lnTo>
                      <a:pt x="311150" y="1314450"/>
                    </a:lnTo>
                    <a:lnTo>
                      <a:pt x="260350" y="1409700"/>
                    </a:lnTo>
                    <a:lnTo>
                      <a:pt x="120650" y="1435100"/>
                    </a:lnTo>
                    <a:lnTo>
                      <a:pt x="50800" y="1543050"/>
                    </a:lnTo>
                    <a:lnTo>
                      <a:pt x="139700" y="1593850"/>
                    </a:lnTo>
                    <a:lnTo>
                      <a:pt x="76200" y="1657350"/>
                    </a:lnTo>
                    <a:lnTo>
                      <a:pt x="44450" y="1746250"/>
                    </a:lnTo>
                    <a:lnTo>
                      <a:pt x="12700" y="1771650"/>
                    </a:lnTo>
                    <a:lnTo>
                      <a:pt x="12700" y="1809750"/>
                    </a:lnTo>
                    <a:lnTo>
                      <a:pt x="0" y="1866900"/>
                    </a:lnTo>
                    <a:lnTo>
                      <a:pt x="241300" y="1854200"/>
                    </a:lnTo>
                    <a:lnTo>
                      <a:pt x="336550" y="2025650"/>
                    </a:lnTo>
                    <a:lnTo>
                      <a:pt x="520700" y="2165350"/>
                    </a:lnTo>
                    <a:lnTo>
                      <a:pt x="539750" y="2209800"/>
                    </a:lnTo>
                    <a:lnTo>
                      <a:pt x="609600" y="2203450"/>
                    </a:lnTo>
                    <a:lnTo>
                      <a:pt x="793750" y="2305050"/>
                    </a:lnTo>
                    <a:lnTo>
                      <a:pt x="806450" y="2355850"/>
                    </a:lnTo>
                    <a:lnTo>
                      <a:pt x="895350" y="2355850"/>
                    </a:lnTo>
                    <a:lnTo>
                      <a:pt x="901700" y="2419350"/>
                    </a:lnTo>
                    <a:lnTo>
                      <a:pt x="984250" y="2451100"/>
                    </a:lnTo>
                    <a:lnTo>
                      <a:pt x="1003300" y="2476500"/>
                    </a:lnTo>
                    <a:lnTo>
                      <a:pt x="1003300" y="2476500"/>
                    </a:lnTo>
                    <a:lnTo>
                      <a:pt x="984250" y="2571750"/>
                    </a:lnTo>
                    <a:lnTo>
                      <a:pt x="895350" y="2578100"/>
                    </a:lnTo>
                    <a:lnTo>
                      <a:pt x="863600" y="2622550"/>
                    </a:lnTo>
                    <a:lnTo>
                      <a:pt x="850900" y="2654300"/>
                    </a:lnTo>
                    <a:lnTo>
                      <a:pt x="996950" y="2730500"/>
                    </a:lnTo>
                    <a:lnTo>
                      <a:pt x="996950" y="2730500"/>
                    </a:lnTo>
                    <a:lnTo>
                      <a:pt x="1028700" y="2933700"/>
                    </a:lnTo>
                    <a:lnTo>
                      <a:pt x="1244600" y="3092450"/>
                    </a:lnTo>
                    <a:lnTo>
                      <a:pt x="1301750" y="3092450"/>
                    </a:lnTo>
                    <a:lnTo>
                      <a:pt x="1479550" y="3206750"/>
                    </a:lnTo>
                    <a:lnTo>
                      <a:pt x="1568450" y="3213100"/>
                    </a:lnTo>
                    <a:lnTo>
                      <a:pt x="1727200" y="3251200"/>
                    </a:lnTo>
                    <a:lnTo>
                      <a:pt x="1847850" y="3276600"/>
                    </a:lnTo>
                    <a:lnTo>
                      <a:pt x="1974850" y="3327400"/>
                    </a:lnTo>
                    <a:lnTo>
                      <a:pt x="2006600" y="3333750"/>
                    </a:lnTo>
                    <a:lnTo>
                      <a:pt x="2133600" y="3340100"/>
                    </a:lnTo>
                    <a:lnTo>
                      <a:pt x="2190750" y="3365500"/>
                    </a:lnTo>
                    <a:lnTo>
                      <a:pt x="2184400" y="3429000"/>
                    </a:lnTo>
                    <a:lnTo>
                      <a:pt x="2133600" y="3460750"/>
                    </a:lnTo>
                    <a:lnTo>
                      <a:pt x="2165350" y="3505200"/>
                    </a:lnTo>
                    <a:lnTo>
                      <a:pt x="2235200" y="3486150"/>
                    </a:lnTo>
                    <a:lnTo>
                      <a:pt x="2228850" y="3429000"/>
                    </a:lnTo>
                    <a:lnTo>
                      <a:pt x="2228850" y="3429000"/>
                    </a:lnTo>
                    <a:lnTo>
                      <a:pt x="2305050" y="3448050"/>
                    </a:lnTo>
                    <a:lnTo>
                      <a:pt x="2419350" y="3403600"/>
                    </a:lnTo>
                    <a:lnTo>
                      <a:pt x="2413000" y="3340100"/>
                    </a:lnTo>
                    <a:lnTo>
                      <a:pt x="2222500" y="3352800"/>
                    </a:lnTo>
                    <a:lnTo>
                      <a:pt x="2260600" y="3295650"/>
                    </a:lnTo>
                    <a:lnTo>
                      <a:pt x="2349500" y="3213100"/>
                    </a:lnTo>
                    <a:lnTo>
                      <a:pt x="2641600" y="3073400"/>
                    </a:lnTo>
                    <a:lnTo>
                      <a:pt x="2660650" y="3009900"/>
                    </a:lnTo>
                    <a:lnTo>
                      <a:pt x="2743200" y="2971800"/>
                    </a:lnTo>
                    <a:lnTo>
                      <a:pt x="2781300" y="2908300"/>
                    </a:lnTo>
                    <a:lnTo>
                      <a:pt x="2679700" y="2870200"/>
                    </a:lnTo>
                    <a:lnTo>
                      <a:pt x="2736850" y="2787650"/>
                    </a:lnTo>
                    <a:lnTo>
                      <a:pt x="2717800" y="2717800"/>
                    </a:lnTo>
                    <a:lnTo>
                      <a:pt x="2863850" y="2686050"/>
                    </a:lnTo>
                    <a:lnTo>
                      <a:pt x="2851150" y="2540000"/>
                    </a:lnTo>
                    <a:lnTo>
                      <a:pt x="2921000" y="2444750"/>
                    </a:lnTo>
                    <a:lnTo>
                      <a:pt x="2832100" y="2387600"/>
                    </a:lnTo>
                    <a:lnTo>
                      <a:pt x="2806700" y="2432050"/>
                    </a:lnTo>
                    <a:lnTo>
                      <a:pt x="2717800" y="2406650"/>
                    </a:lnTo>
                    <a:lnTo>
                      <a:pt x="2711450" y="2343150"/>
                    </a:lnTo>
                    <a:lnTo>
                      <a:pt x="2622550" y="2311400"/>
                    </a:lnTo>
                    <a:lnTo>
                      <a:pt x="2578100" y="2171700"/>
                    </a:lnTo>
                    <a:lnTo>
                      <a:pt x="2451100" y="2095500"/>
                    </a:lnTo>
                    <a:lnTo>
                      <a:pt x="2457450" y="1898650"/>
                    </a:lnTo>
                    <a:lnTo>
                      <a:pt x="2565400" y="1866900"/>
                    </a:lnTo>
                    <a:lnTo>
                      <a:pt x="2527300" y="1752600"/>
                    </a:lnTo>
                    <a:lnTo>
                      <a:pt x="2476500" y="1727200"/>
                    </a:lnTo>
                    <a:lnTo>
                      <a:pt x="2444750" y="1803400"/>
                    </a:lnTo>
                    <a:lnTo>
                      <a:pt x="2330450" y="1778000"/>
                    </a:lnTo>
                    <a:lnTo>
                      <a:pt x="2222500" y="1822450"/>
                    </a:lnTo>
                    <a:lnTo>
                      <a:pt x="2133600" y="1835150"/>
                    </a:lnTo>
                    <a:lnTo>
                      <a:pt x="2019300" y="1797050"/>
                    </a:lnTo>
                    <a:lnTo>
                      <a:pt x="1885950" y="1797050"/>
                    </a:lnTo>
                    <a:lnTo>
                      <a:pt x="1841500" y="1866900"/>
                    </a:lnTo>
                    <a:lnTo>
                      <a:pt x="1752600" y="1924050"/>
                    </a:lnTo>
                    <a:lnTo>
                      <a:pt x="1739900" y="1841500"/>
                    </a:lnTo>
                    <a:lnTo>
                      <a:pt x="1682750" y="1790700"/>
                    </a:lnTo>
                    <a:lnTo>
                      <a:pt x="1727200" y="1631950"/>
                    </a:lnTo>
                    <a:lnTo>
                      <a:pt x="1784350" y="1619250"/>
                    </a:lnTo>
                    <a:lnTo>
                      <a:pt x="1784350" y="1498600"/>
                    </a:lnTo>
                    <a:lnTo>
                      <a:pt x="1733550" y="1390650"/>
                    </a:lnTo>
                    <a:lnTo>
                      <a:pt x="1638300" y="1377950"/>
                    </a:lnTo>
                    <a:lnTo>
                      <a:pt x="1657350" y="1301750"/>
                    </a:lnTo>
                    <a:lnTo>
                      <a:pt x="1485900" y="1149350"/>
                    </a:lnTo>
                    <a:lnTo>
                      <a:pt x="1492250" y="1054100"/>
                    </a:lnTo>
                    <a:lnTo>
                      <a:pt x="1587500" y="1016000"/>
                    </a:lnTo>
                    <a:lnTo>
                      <a:pt x="1631950" y="889000"/>
                    </a:lnTo>
                    <a:lnTo>
                      <a:pt x="1670050" y="876300"/>
                    </a:lnTo>
                    <a:lnTo>
                      <a:pt x="1689100" y="825500"/>
                    </a:lnTo>
                    <a:lnTo>
                      <a:pt x="1752600" y="768350"/>
                    </a:lnTo>
                    <a:lnTo>
                      <a:pt x="1784350" y="730250"/>
                    </a:lnTo>
                    <a:lnTo>
                      <a:pt x="1771650" y="660400"/>
                    </a:lnTo>
                    <a:lnTo>
                      <a:pt x="1822450" y="622300"/>
                    </a:lnTo>
                    <a:lnTo>
                      <a:pt x="1924050" y="603250"/>
                    </a:lnTo>
                    <a:lnTo>
                      <a:pt x="1968500" y="641350"/>
                    </a:lnTo>
                    <a:lnTo>
                      <a:pt x="2038350" y="590550"/>
                    </a:lnTo>
                    <a:lnTo>
                      <a:pt x="2038350" y="457200"/>
                    </a:lnTo>
                    <a:lnTo>
                      <a:pt x="1981200" y="400050"/>
                    </a:lnTo>
                    <a:lnTo>
                      <a:pt x="1917700" y="438150"/>
                    </a:lnTo>
                    <a:lnTo>
                      <a:pt x="1885950" y="393700"/>
                    </a:lnTo>
                    <a:lnTo>
                      <a:pt x="1847850" y="196850"/>
                    </a:lnTo>
                    <a:lnTo>
                      <a:pt x="1854200" y="120650"/>
                    </a:lnTo>
                    <a:lnTo>
                      <a:pt x="1828800" y="0"/>
                    </a:lnTo>
                    <a:lnTo>
                      <a:pt x="1549400" y="38100"/>
                    </a:lnTo>
                    <a:lnTo>
                      <a:pt x="1485900" y="107950"/>
                    </a:lnTo>
                    <a:lnTo>
                      <a:pt x="1365250" y="203200"/>
                    </a:lnTo>
                    <a:lnTo>
                      <a:pt x="1352550" y="133350"/>
                    </a:lnTo>
                    <a:lnTo>
                      <a:pt x="1314450" y="95250"/>
                    </a:lnTo>
                    <a:lnTo>
                      <a:pt x="1231900" y="133350"/>
                    </a:lnTo>
                    <a:lnTo>
                      <a:pt x="1111250" y="146050"/>
                    </a:lnTo>
                    <a:lnTo>
                      <a:pt x="1092200" y="184150"/>
                    </a:lnTo>
                    <a:lnTo>
                      <a:pt x="889000" y="209550"/>
                    </a:lnTo>
                    <a:lnTo>
                      <a:pt x="812800" y="266700"/>
                    </a:lnTo>
                    <a:lnTo>
                      <a:pt x="730250" y="304800"/>
                    </a:lnTo>
                    <a:lnTo>
                      <a:pt x="730250" y="304800"/>
                    </a:lnTo>
                    <a:lnTo>
                      <a:pt x="546100" y="298450"/>
                    </a:lnTo>
                    <a:lnTo>
                      <a:pt x="495300" y="292100"/>
                    </a:lnTo>
                    <a:lnTo>
                      <a:pt x="469900" y="355600"/>
                    </a:lnTo>
                    <a:lnTo>
                      <a:pt x="381000" y="412750"/>
                    </a:lnTo>
                    <a:lnTo>
                      <a:pt x="311150" y="381000"/>
                    </a:lnTo>
                    <a:lnTo>
                      <a:pt x="234950" y="393700"/>
                    </a:lnTo>
                    <a:lnTo>
                      <a:pt x="234950" y="393700"/>
                    </a:lnTo>
                    <a:lnTo>
                      <a:pt x="133350" y="349250"/>
                    </a:lnTo>
                    <a:lnTo>
                      <a:pt x="120650" y="2540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9BD159C-38C4-4AED-7E9E-6560288D9044}"/>
                  </a:ext>
                </a:extLst>
              </p:cNvPr>
              <p:cNvSpPr/>
              <p:nvPr/>
            </p:nvSpPr>
            <p:spPr>
              <a:xfrm>
                <a:off x="1933204" y="834779"/>
                <a:ext cx="1257848" cy="536442"/>
              </a:xfrm>
              <a:custGeom>
                <a:avLst/>
                <a:gdLst>
                  <a:gd name="connsiteX0" fmla="*/ 581830 w 1257848"/>
                  <a:gd name="connsiteY0" fmla="*/ 0 h 536442"/>
                  <a:gd name="connsiteX1" fmla="*/ 1257848 w 1257848"/>
                  <a:gd name="connsiteY1" fmla="*/ 0 h 536442"/>
                  <a:gd name="connsiteX2" fmla="*/ 1257848 w 1257848"/>
                  <a:gd name="connsiteY2" fmla="*/ 14033 h 536442"/>
                  <a:gd name="connsiteX3" fmla="*/ 1246239 w 1257848"/>
                  <a:gd name="connsiteY3" fmla="*/ 16935 h 536442"/>
                  <a:gd name="connsiteX4" fmla="*/ 1231727 w 1257848"/>
                  <a:gd name="connsiteY4" fmla="*/ 2424 h 536442"/>
                  <a:gd name="connsiteX5" fmla="*/ 1217215 w 1257848"/>
                  <a:gd name="connsiteY5" fmla="*/ 2424 h 536442"/>
                  <a:gd name="connsiteX6" fmla="*/ 1196900 w 1257848"/>
                  <a:gd name="connsiteY6" fmla="*/ 16935 h 536442"/>
                  <a:gd name="connsiteX7" fmla="*/ 1167877 w 1257848"/>
                  <a:gd name="connsiteY7" fmla="*/ 19837 h 536442"/>
                  <a:gd name="connsiteX8" fmla="*/ 1159170 w 1257848"/>
                  <a:gd name="connsiteY8" fmla="*/ 25642 h 536442"/>
                  <a:gd name="connsiteX9" fmla="*/ 1124343 w 1257848"/>
                  <a:gd name="connsiteY9" fmla="*/ 31446 h 536442"/>
                  <a:gd name="connsiteX10" fmla="*/ 1115636 w 1257848"/>
                  <a:gd name="connsiteY10" fmla="*/ 16935 h 536442"/>
                  <a:gd name="connsiteX11" fmla="*/ 1083711 w 1257848"/>
                  <a:gd name="connsiteY11" fmla="*/ 28544 h 536442"/>
                  <a:gd name="connsiteX12" fmla="*/ 1075004 w 1257848"/>
                  <a:gd name="connsiteY12" fmla="*/ 19837 h 536442"/>
                  <a:gd name="connsiteX13" fmla="*/ 1057590 w 1257848"/>
                  <a:gd name="connsiteY13" fmla="*/ 37251 h 536442"/>
                  <a:gd name="connsiteX14" fmla="*/ 999545 w 1257848"/>
                  <a:gd name="connsiteY14" fmla="*/ 31446 h 536442"/>
                  <a:gd name="connsiteX15" fmla="*/ 985033 w 1257848"/>
                  <a:gd name="connsiteY15" fmla="*/ 72078 h 536442"/>
                  <a:gd name="connsiteX16" fmla="*/ 964718 w 1257848"/>
                  <a:gd name="connsiteY16" fmla="*/ 48860 h 536442"/>
                  <a:gd name="connsiteX17" fmla="*/ 929890 w 1257848"/>
                  <a:gd name="connsiteY17" fmla="*/ 45958 h 536442"/>
                  <a:gd name="connsiteX18" fmla="*/ 863138 w 1257848"/>
                  <a:gd name="connsiteY18" fmla="*/ 19837 h 536442"/>
                  <a:gd name="connsiteX19" fmla="*/ 822506 w 1257848"/>
                  <a:gd name="connsiteY19" fmla="*/ 40153 h 536442"/>
                  <a:gd name="connsiteX20" fmla="*/ 819604 w 1257848"/>
                  <a:gd name="connsiteY20" fmla="*/ 66274 h 536442"/>
                  <a:gd name="connsiteX21" fmla="*/ 813799 w 1257848"/>
                  <a:gd name="connsiteY21" fmla="*/ 104003 h 536442"/>
                  <a:gd name="connsiteX22" fmla="*/ 784776 w 1257848"/>
                  <a:gd name="connsiteY22" fmla="*/ 144635 h 536442"/>
                  <a:gd name="connsiteX23" fmla="*/ 780633 w 1257848"/>
                  <a:gd name="connsiteY23" fmla="*/ 171568 h 536442"/>
                  <a:gd name="connsiteX24" fmla="*/ 759236 w 1257848"/>
                  <a:gd name="connsiteY24" fmla="*/ 160307 h 536442"/>
                  <a:gd name="connsiteX25" fmla="*/ 703512 w 1257848"/>
                  <a:gd name="connsiteY25" fmla="*/ 151020 h 536442"/>
                  <a:gd name="connsiteX26" fmla="*/ 691903 w 1257848"/>
                  <a:gd name="connsiteY26" fmla="*/ 127802 h 536442"/>
                  <a:gd name="connsiteX27" fmla="*/ 657076 w 1257848"/>
                  <a:gd name="connsiteY27" fmla="*/ 132445 h 536442"/>
                  <a:gd name="connsiteX28" fmla="*/ 645467 w 1257848"/>
                  <a:gd name="connsiteY28" fmla="*/ 162629 h 536442"/>
                  <a:gd name="connsiteX29" fmla="*/ 664041 w 1257848"/>
                  <a:gd name="connsiteY29" fmla="*/ 183525 h 536442"/>
                  <a:gd name="connsiteX30" fmla="*/ 675651 w 1257848"/>
                  <a:gd name="connsiteY30" fmla="*/ 253180 h 536442"/>
                  <a:gd name="connsiteX31" fmla="*/ 671007 w 1257848"/>
                  <a:gd name="connsiteY31" fmla="*/ 290329 h 536442"/>
                  <a:gd name="connsiteX32" fmla="*/ 617605 w 1257848"/>
                  <a:gd name="connsiteY32" fmla="*/ 264789 h 536442"/>
                  <a:gd name="connsiteX33" fmla="*/ 615283 w 1257848"/>
                  <a:gd name="connsiteY33" fmla="*/ 325157 h 536442"/>
                  <a:gd name="connsiteX34" fmla="*/ 594387 w 1257848"/>
                  <a:gd name="connsiteY34" fmla="*/ 311226 h 536442"/>
                  <a:gd name="connsiteX35" fmla="*/ 573490 w 1257848"/>
                  <a:gd name="connsiteY35" fmla="*/ 329800 h 536442"/>
                  <a:gd name="connsiteX36" fmla="*/ 540985 w 1257848"/>
                  <a:gd name="connsiteY36" fmla="*/ 329800 h 536442"/>
                  <a:gd name="connsiteX37" fmla="*/ 524732 w 1257848"/>
                  <a:gd name="connsiteY37" fmla="*/ 371593 h 536442"/>
                  <a:gd name="connsiteX38" fmla="*/ 494548 w 1257848"/>
                  <a:gd name="connsiteY38" fmla="*/ 371593 h 536442"/>
                  <a:gd name="connsiteX39" fmla="*/ 457399 w 1257848"/>
                  <a:gd name="connsiteY39" fmla="*/ 336766 h 536442"/>
                  <a:gd name="connsiteX40" fmla="*/ 431859 w 1257848"/>
                  <a:gd name="connsiteY40" fmla="*/ 415707 h 536442"/>
                  <a:gd name="connsiteX41" fmla="*/ 424894 w 1257848"/>
                  <a:gd name="connsiteY41" fmla="*/ 436604 h 536442"/>
                  <a:gd name="connsiteX42" fmla="*/ 413285 w 1257848"/>
                  <a:gd name="connsiteY42" fmla="*/ 443569 h 536442"/>
                  <a:gd name="connsiteX43" fmla="*/ 403997 w 1257848"/>
                  <a:gd name="connsiteY43" fmla="*/ 478397 h 536442"/>
                  <a:gd name="connsiteX44" fmla="*/ 387745 w 1257848"/>
                  <a:gd name="connsiteY44" fmla="*/ 490006 h 536442"/>
                  <a:gd name="connsiteX45" fmla="*/ 371492 w 1257848"/>
                  <a:gd name="connsiteY45" fmla="*/ 452857 h 536442"/>
                  <a:gd name="connsiteX46" fmla="*/ 336664 w 1257848"/>
                  <a:gd name="connsiteY46" fmla="*/ 457500 h 536442"/>
                  <a:gd name="connsiteX47" fmla="*/ 332021 w 1257848"/>
                  <a:gd name="connsiteY47" fmla="*/ 492327 h 536442"/>
                  <a:gd name="connsiteX48" fmla="*/ 311124 w 1257848"/>
                  <a:gd name="connsiteY48" fmla="*/ 494649 h 536442"/>
                  <a:gd name="connsiteX49" fmla="*/ 294872 w 1257848"/>
                  <a:gd name="connsiteY49" fmla="*/ 531798 h 536442"/>
                  <a:gd name="connsiteX50" fmla="*/ 271653 w 1257848"/>
                  <a:gd name="connsiteY50" fmla="*/ 520189 h 536442"/>
                  <a:gd name="connsiteX51" fmla="*/ 248435 w 1257848"/>
                  <a:gd name="connsiteY51" fmla="*/ 527155 h 536442"/>
                  <a:gd name="connsiteX52" fmla="*/ 232182 w 1257848"/>
                  <a:gd name="connsiteY52" fmla="*/ 536442 h 536442"/>
                  <a:gd name="connsiteX53" fmla="*/ 211286 w 1257848"/>
                  <a:gd name="connsiteY53" fmla="*/ 524833 h 536442"/>
                  <a:gd name="connsiteX54" fmla="*/ 155562 w 1257848"/>
                  <a:gd name="connsiteY54" fmla="*/ 508580 h 536442"/>
                  <a:gd name="connsiteX55" fmla="*/ 69655 w 1257848"/>
                  <a:gd name="connsiteY55" fmla="*/ 496971 h 536442"/>
                  <a:gd name="connsiteX56" fmla="*/ 65011 w 1257848"/>
                  <a:gd name="connsiteY56" fmla="*/ 450535 h 536442"/>
                  <a:gd name="connsiteX57" fmla="*/ 9287 w 1257848"/>
                  <a:gd name="connsiteY57" fmla="*/ 401777 h 536442"/>
                  <a:gd name="connsiteX58" fmla="*/ 13931 w 1257848"/>
                  <a:gd name="connsiteY58" fmla="*/ 364627 h 536442"/>
                  <a:gd name="connsiteX59" fmla="*/ 0 w 1257848"/>
                  <a:gd name="connsiteY59" fmla="*/ 334444 h 536442"/>
                  <a:gd name="connsiteX60" fmla="*/ 34828 w 1257848"/>
                  <a:gd name="connsiteY60" fmla="*/ 290329 h 536442"/>
                  <a:gd name="connsiteX61" fmla="*/ 44115 w 1257848"/>
                  <a:gd name="connsiteY61" fmla="*/ 327478 h 536442"/>
                  <a:gd name="connsiteX62" fmla="*/ 67333 w 1257848"/>
                  <a:gd name="connsiteY62" fmla="*/ 318191 h 536442"/>
                  <a:gd name="connsiteX63" fmla="*/ 67333 w 1257848"/>
                  <a:gd name="connsiteY63" fmla="*/ 350697 h 536442"/>
                  <a:gd name="connsiteX64" fmla="*/ 67333 w 1257848"/>
                  <a:gd name="connsiteY64" fmla="*/ 359984 h 536442"/>
                  <a:gd name="connsiteX65" fmla="*/ 123223 w 1257848"/>
                  <a:gd name="connsiteY65" fmla="*/ 359984 h 536442"/>
                  <a:gd name="connsiteX66" fmla="*/ 140470 w 1257848"/>
                  <a:gd name="connsiteY66" fmla="*/ 344892 h 536442"/>
                  <a:gd name="connsiteX67" fmla="*/ 157884 w 1257848"/>
                  <a:gd name="connsiteY67" fmla="*/ 339087 h 536442"/>
                  <a:gd name="connsiteX68" fmla="*/ 159819 w 1257848"/>
                  <a:gd name="connsiteY68" fmla="*/ 325543 h 536442"/>
                  <a:gd name="connsiteX69" fmla="*/ 196581 w 1257848"/>
                  <a:gd name="connsiteY69" fmla="*/ 304260 h 536442"/>
                  <a:gd name="connsiteX70" fmla="*/ 200451 w 1257848"/>
                  <a:gd name="connsiteY70" fmla="*/ 325543 h 536442"/>
                  <a:gd name="connsiteX71" fmla="*/ 179167 w 1257848"/>
                  <a:gd name="connsiteY71" fmla="*/ 333283 h 536442"/>
                  <a:gd name="connsiteX72" fmla="*/ 179167 w 1257848"/>
                  <a:gd name="connsiteY72" fmla="*/ 348762 h 536442"/>
                  <a:gd name="connsiteX73" fmla="*/ 165346 w 1257848"/>
                  <a:gd name="connsiteY73" fmla="*/ 366837 h 536442"/>
                  <a:gd name="connsiteX74" fmla="*/ 167171 w 1257848"/>
                  <a:gd name="connsiteY74" fmla="*/ 369271 h 536442"/>
                  <a:gd name="connsiteX75" fmla="*/ 192711 w 1257848"/>
                  <a:gd name="connsiteY75" fmla="*/ 378558 h 536442"/>
                  <a:gd name="connsiteX76" fmla="*/ 232182 w 1257848"/>
                  <a:gd name="connsiteY76" fmla="*/ 369271 h 536442"/>
                  <a:gd name="connsiteX77" fmla="*/ 271653 w 1257848"/>
                  <a:gd name="connsiteY77" fmla="*/ 362306 h 536442"/>
                  <a:gd name="connsiteX78" fmla="*/ 273975 w 1257848"/>
                  <a:gd name="connsiteY78" fmla="*/ 334444 h 536442"/>
                  <a:gd name="connsiteX79" fmla="*/ 260044 w 1257848"/>
                  <a:gd name="connsiteY79" fmla="*/ 329800 h 536442"/>
                  <a:gd name="connsiteX80" fmla="*/ 257722 w 1257848"/>
                  <a:gd name="connsiteY80" fmla="*/ 318191 h 536442"/>
                  <a:gd name="connsiteX81" fmla="*/ 232182 w 1257848"/>
                  <a:gd name="connsiteY81" fmla="*/ 306582 h 536442"/>
                  <a:gd name="connsiteX82" fmla="*/ 246113 w 1257848"/>
                  <a:gd name="connsiteY82" fmla="*/ 285686 h 536442"/>
                  <a:gd name="connsiteX83" fmla="*/ 273975 w 1257848"/>
                  <a:gd name="connsiteY83" fmla="*/ 281042 h 536442"/>
                  <a:gd name="connsiteX84" fmla="*/ 348274 w 1257848"/>
                  <a:gd name="connsiteY84" fmla="*/ 318191 h 536442"/>
                  <a:gd name="connsiteX85" fmla="*/ 336664 w 1257848"/>
                  <a:gd name="connsiteY85" fmla="*/ 285686 h 536442"/>
                  <a:gd name="connsiteX86" fmla="*/ 341308 w 1257848"/>
                  <a:gd name="connsiteY86" fmla="*/ 274076 h 536442"/>
                  <a:gd name="connsiteX87" fmla="*/ 369170 w 1257848"/>
                  <a:gd name="connsiteY87" fmla="*/ 288007 h 536442"/>
                  <a:gd name="connsiteX88" fmla="*/ 373814 w 1257848"/>
                  <a:gd name="connsiteY88" fmla="*/ 264789 h 536442"/>
                  <a:gd name="connsiteX89" fmla="*/ 357561 w 1257848"/>
                  <a:gd name="connsiteY89" fmla="*/ 243893 h 536442"/>
                  <a:gd name="connsiteX90" fmla="*/ 348274 w 1257848"/>
                  <a:gd name="connsiteY90" fmla="*/ 227640 h 536442"/>
                  <a:gd name="connsiteX91" fmla="*/ 341308 w 1257848"/>
                  <a:gd name="connsiteY91" fmla="*/ 199778 h 536442"/>
                  <a:gd name="connsiteX92" fmla="*/ 371492 w 1257848"/>
                  <a:gd name="connsiteY92" fmla="*/ 206744 h 536442"/>
                  <a:gd name="connsiteX93" fmla="*/ 392388 w 1257848"/>
                  <a:gd name="connsiteY93" fmla="*/ 229962 h 536442"/>
                  <a:gd name="connsiteX94" fmla="*/ 424894 w 1257848"/>
                  <a:gd name="connsiteY94" fmla="*/ 218353 h 536442"/>
                  <a:gd name="connsiteX95" fmla="*/ 450434 w 1257848"/>
                  <a:gd name="connsiteY95" fmla="*/ 222996 h 536442"/>
                  <a:gd name="connsiteX96" fmla="*/ 478296 w 1257848"/>
                  <a:gd name="connsiteY96" fmla="*/ 206744 h 536442"/>
                  <a:gd name="connsiteX97" fmla="*/ 492227 w 1257848"/>
                  <a:gd name="connsiteY97" fmla="*/ 216031 h 536442"/>
                  <a:gd name="connsiteX98" fmla="*/ 496870 w 1257848"/>
                  <a:gd name="connsiteY98" fmla="*/ 206744 h 536442"/>
                  <a:gd name="connsiteX99" fmla="*/ 494548 w 1257848"/>
                  <a:gd name="connsiteY99" fmla="*/ 183525 h 536442"/>
                  <a:gd name="connsiteX100" fmla="*/ 482939 w 1257848"/>
                  <a:gd name="connsiteY100" fmla="*/ 160307 h 536442"/>
                  <a:gd name="connsiteX101" fmla="*/ 487583 w 1257848"/>
                  <a:gd name="connsiteY101" fmla="*/ 132445 h 536442"/>
                  <a:gd name="connsiteX102" fmla="*/ 478296 w 1257848"/>
                  <a:gd name="connsiteY102" fmla="*/ 97618 h 536442"/>
                  <a:gd name="connsiteX103" fmla="*/ 494548 w 1257848"/>
                  <a:gd name="connsiteY103" fmla="*/ 86009 h 536442"/>
                  <a:gd name="connsiteX104" fmla="*/ 531698 w 1257848"/>
                  <a:gd name="connsiteY104" fmla="*/ 58147 h 536442"/>
                  <a:gd name="connsiteX105" fmla="*/ 547950 w 1257848"/>
                  <a:gd name="connsiteY105" fmla="*/ 92975 h 536442"/>
                  <a:gd name="connsiteX106" fmla="*/ 550272 w 1257848"/>
                  <a:gd name="connsiteY106" fmla="*/ 134767 h 536442"/>
                  <a:gd name="connsiteX107" fmla="*/ 543307 w 1257848"/>
                  <a:gd name="connsiteY107" fmla="*/ 155664 h 536442"/>
                  <a:gd name="connsiteX108" fmla="*/ 550272 w 1257848"/>
                  <a:gd name="connsiteY108" fmla="*/ 169595 h 536442"/>
                  <a:gd name="connsiteX109" fmla="*/ 566525 w 1257848"/>
                  <a:gd name="connsiteY109" fmla="*/ 183525 h 536442"/>
                  <a:gd name="connsiteX110" fmla="*/ 585099 w 1257848"/>
                  <a:gd name="connsiteY110" fmla="*/ 176560 h 536442"/>
                  <a:gd name="connsiteX111" fmla="*/ 596709 w 1257848"/>
                  <a:gd name="connsiteY111" fmla="*/ 132445 h 536442"/>
                  <a:gd name="connsiteX112" fmla="*/ 601352 w 1257848"/>
                  <a:gd name="connsiteY112" fmla="*/ 111549 h 536442"/>
                  <a:gd name="connsiteX113" fmla="*/ 605996 w 1257848"/>
                  <a:gd name="connsiteY113" fmla="*/ 79044 h 536442"/>
                  <a:gd name="connsiteX114" fmla="*/ 610640 w 1257848"/>
                  <a:gd name="connsiteY114" fmla="*/ 46538 h 536442"/>
                  <a:gd name="connsiteX0" fmla="*/ 581830 w 1257848"/>
                  <a:gd name="connsiteY0" fmla="*/ 65636 h 602078"/>
                  <a:gd name="connsiteX1" fmla="*/ 771896 w 1257848"/>
                  <a:gd name="connsiteY1" fmla="*/ 1 h 602078"/>
                  <a:gd name="connsiteX2" fmla="*/ 1257848 w 1257848"/>
                  <a:gd name="connsiteY2" fmla="*/ 65636 h 602078"/>
                  <a:gd name="connsiteX3" fmla="*/ 1257848 w 1257848"/>
                  <a:gd name="connsiteY3" fmla="*/ 79669 h 602078"/>
                  <a:gd name="connsiteX4" fmla="*/ 1246239 w 1257848"/>
                  <a:gd name="connsiteY4" fmla="*/ 82571 h 602078"/>
                  <a:gd name="connsiteX5" fmla="*/ 1231727 w 1257848"/>
                  <a:gd name="connsiteY5" fmla="*/ 68060 h 602078"/>
                  <a:gd name="connsiteX6" fmla="*/ 1217215 w 1257848"/>
                  <a:gd name="connsiteY6" fmla="*/ 68060 h 602078"/>
                  <a:gd name="connsiteX7" fmla="*/ 1196900 w 1257848"/>
                  <a:gd name="connsiteY7" fmla="*/ 82571 h 602078"/>
                  <a:gd name="connsiteX8" fmla="*/ 1167877 w 1257848"/>
                  <a:gd name="connsiteY8" fmla="*/ 85473 h 602078"/>
                  <a:gd name="connsiteX9" fmla="*/ 1159170 w 1257848"/>
                  <a:gd name="connsiteY9" fmla="*/ 91278 h 602078"/>
                  <a:gd name="connsiteX10" fmla="*/ 1124343 w 1257848"/>
                  <a:gd name="connsiteY10" fmla="*/ 97082 h 602078"/>
                  <a:gd name="connsiteX11" fmla="*/ 1115636 w 1257848"/>
                  <a:gd name="connsiteY11" fmla="*/ 82571 h 602078"/>
                  <a:gd name="connsiteX12" fmla="*/ 1083711 w 1257848"/>
                  <a:gd name="connsiteY12" fmla="*/ 94180 h 602078"/>
                  <a:gd name="connsiteX13" fmla="*/ 1075004 w 1257848"/>
                  <a:gd name="connsiteY13" fmla="*/ 85473 h 602078"/>
                  <a:gd name="connsiteX14" fmla="*/ 1057590 w 1257848"/>
                  <a:gd name="connsiteY14" fmla="*/ 102887 h 602078"/>
                  <a:gd name="connsiteX15" fmla="*/ 999545 w 1257848"/>
                  <a:gd name="connsiteY15" fmla="*/ 97082 h 602078"/>
                  <a:gd name="connsiteX16" fmla="*/ 985033 w 1257848"/>
                  <a:gd name="connsiteY16" fmla="*/ 137714 h 602078"/>
                  <a:gd name="connsiteX17" fmla="*/ 964718 w 1257848"/>
                  <a:gd name="connsiteY17" fmla="*/ 114496 h 602078"/>
                  <a:gd name="connsiteX18" fmla="*/ 929890 w 1257848"/>
                  <a:gd name="connsiteY18" fmla="*/ 111594 h 602078"/>
                  <a:gd name="connsiteX19" fmla="*/ 863138 w 1257848"/>
                  <a:gd name="connsiteY19" fmla="*/ 85473 h 602078"/>
                  <a:gd name="connsiteX20" fmla="*/ 822506 w 1257848"/>
                  <a:gd name="connsiteY20" fmla="*/ 105789 h 602078"/>
                  <a:gd name="connsiteX21" fmla="*/ 819604 w 1257848"/>
                  <a:gd name="connsiteY21" fmla="*/ 131910 h 602078"/>
                  <a:gd name="connsiteX22" fmla="*/ 813799 w 1257848"/>
                  <a:gd name="connsiteY22" fmla="*/ 169639 h 602078"/>
                  <a:gd name="connsiteX23" fmla="*/ 784776 w 1257848"/>
                  <a:gd name="connsiteY23" fmla="*/ 210271 h 602078"/>
                  <a:gd name="connsiteX24" fmla="*/ 780633 w 1257848"/>
                  <a:gd name="connsiteY24" fmla="*/ 237204 h 602078"/>
                  <a:gd name="connsiteX25" fmla="*/ 759236 w 1257848"/>
                  <a:gd name="connsiteY25" fmla="*/ 225943 h 602078"/>
                  <a:gd name="connsiteX26" fmla="*/ 703512 w 1257848"/>
                  <a:gd name="connsiteY26" fmla="*/ 216656 h 602078"/>
                  <a:gd name="connsiteX27" fmla="*/ 691903 w 1257848"/>
                  <a:gd name="connsiteY27" fmla="*/ 193438 h 602078"/>
                  <a:gd name="connsiteX28" fmla="*/ 657076 w 1257848"/>
                  <a:gd name="connsiteY28" fmla="*/ 198081 h 602078"/>
                  <a:gd name="connsiteX29" fmla="*/ 645467 w 1257848"/>
                  <a:gd name="connsiteY29" fmla="*/ 228265 h 602078"/>
                  <a:gd name="connsiteX30" fmla="*/ 664041 w 1257848"/>
                  <a:gd name="connsiteY30" fmla="*/ 249161 h 602078"/>
                  <a:gd name="connsiteX31" fmla="*/ 675651 w 1257848"/>
                  <a:gd name="connsiteY31" fmla="*/ 318816 h 602078"/>
                  <a:gd name="connsiteX32" fmla="*/ 671007 w 1257848"/>
                  <a:gd name="connsiteY32" fmla="*/ 355965 h 602078"/>
                  <a:gd name="connsiteX33" fmla="*/ 617605 w 1257848"/>
                  <a:gd name="connsiteY33" fmla="*/ 330425 h 602078"/>
                  <a:gd name="connsiteX34" fmla="*/ 615283 w 1257848"/>
                  <a:gd name="connsiteY34" fmla="*/ 390793 h 602078"/>
                  <a:gd name="connsiteX35" fmla="*/ 594387 w 1257848"/>
                  <a:gd name="connsiteY35" fmla="*/ 376862 h 602078"/>
                  <a:gd name="connsiteX36" fmla="*/ 573490 w 1257848"/>
                  <a:gd name="connsiteY36" fmla="*/ 395436 h 602078"/>
                  <a:gd name="connsiteX37" fmla="*/ 540985 w 1257848"/>
                  <a:gd name="connsiteY37" fmla="*/ 395436 h 602078"/>
                  <a:gd name="connsiteX38" fmla="*/ 524732 w 1257848"/>
                  <a:gd name="connsiteY38" fmla="*/ 437229 h 602078"/>
                  <a:gd name="connsiteX39" fmla="*/ 494548 w 1257848"/>
                  <a:gd name="connsiteY39" fmla="*/ 437229 h 602078"/>
                  <a:gd name="connsiteX40" fmla="*/ 457399 w 1257848"/>
                  <a:gd name="connsiteY40" fmla="*/ 402402 h 602078"/>
                  <a:gd name="connsiteX41" fmla="*/ 431859 w 1257848"/>
                  <a:gd name="connsiteY41" fmla="*/ 481343 h 602078"/>
                  <a:gd name="connsiteX42" fmla="*/ 424894 w 1257848"/>
                  <a:gd name="connsiteY42" fmla="*/ 502240 h 602078"/>
                  <a:gd name="connsiteX43" fmla="*/ 413285 w 1257848"/>
                  <a:gd name="connsiteY43" fmla="*/ 509205 h 602078"/>
                  <a:gd name="connsiteX44" fmla="*/ 403997 w 1257848"/>
                  <a:gd name="connsiteY44" fmla="*/ 544033 h 602078"/>
                  <a:gd name="connsiteX45" fmla="*/ 387745 w 1257848"/>
                  <a:gd name="connsiteY45" fmla="*/ 555642 h 602078"/>
                  <a:gd name="connsiteX46" fmla="*/ 371492 w 1257848"/>
                  <a:gd name="connsiteY46" fmla="*/ 518493 h 602078"/>
                  <a:gd name="connsiteX47" fmla="*/ 336664 w 1257848"/>
                  <a:gd name="connsiteY47" fmla="*/ 523136 h 602078"/>
                  <a:gd name="connsiteX48" fmla="*/ 332021 w 1257848"/>
                  <a:gd name="connsiteY48" fmla="*/ 557963 h 602078"/>
                  <a:gd name="connsiteX49" fmla="*/ 311124 w 1257848"/>
                  <a:gd name="connsiteY49" fmla="*/ 560285 h 602078"/>
                  <a:gd name="connsiteX50" fmla="*/ 294872 w 1257848"/>
                  <a:gd name="connsiteY50" fmla="*/ 597434 h 602078"/>
                  <a:gd name="connsiteX51" fmla="*/ 271653 w 1257848"/>
                  <a:gd name="connsiteY51" fmla="*/ 585825 h 602078"/>
                  <a:gd name="connsiteX52" fmla="*/ 248435 w 1257848"/>
                  <a:gd name="connsiteY52" fmla="*/ 592791 h 602078"/>
                  <a:gd name="connsiteX53" fmla="*/ 232182 w 1257848"/>
                  <a:gd name="connsiteY53" fmla="*/ 602078 h 602078"/>
                  <a:gd name="connsiteX54" fmla="*/ 211286 w 1257848"/>
                  <a:gd name="connsiteY54" fmla="*/ 590469 h 602078"/>
                  <a:gd name="connsiteX55" fmla="*/ 155562 w 1257848"/>
                  <a:gd name="connsiteY55" fmla="*/ 574216 h 602078"/>
                  <a:gd name="connsiteX56" fmla="*/ 69655 w 1257848"/>
                  <a:gd name="connsiteY56" fmla="*/ 562607 h 602078"/>
                  <a:gd name="connsiteX57" fmla="*/ 65011 w 1257848"/>
                  <a:gd name="connsiteY57" fmla="*/ 516171 h 602078"/>
                  <a:gd name="connsiteX58" fmla="*/ 9287 w 1257848"/>
                  <a:gd name="connsiteY58" fmla="*/ 467413 h 602078"/>
                  <a:gd name="connsiteX59" fmla="*/ 13931 w 1257848"/>
                  <a:gd name="connsiteY59" fmla="*/ 430263 h 602078"/>
                  <a:gd name="connsiteX60" fmla="*/ 0 w 1257848"/>
                  <a:gd name="connsiteY60" fmla="*/ 400080 h 602078"/>
                  <a:gd name="connsiteX61" fmla="*/ 34828 w 1257848"/>
                  <a:gd name="connsiteY61" fmla="*/ 355965 h 602078"/>
                  <a:gd name="connsiteX62" fmla="*/ 44115 w 1257848"/>
                  <a:gd name="connsiteY62" fmla="*/ 393114 h 602078"/>
                  <a:gd name="connsiteX63" fmla="*/ 67333 w 1257848"/>
                  <a:gd name="connsiteY63" fmla="*/ 383827 h 602078"/>
                  <a:gd name="connsiteX64" fmla="*/ 67333 w 1257848"/>
                  <a:gd name="connsiteY64" fmla="*/ 416333 h 602078"/>
                  <a:gd name="connsiteX65" fmla="*/ 67333 w 1257848"/>
                  <a:gd name="connsiteY65" fmla="*/ 425620 h 602078"/>
                  <a:gd name="connsiteX66" fmla="*/ 123223 w 1257848"/>
                  <a:gd name="connsiteY66" fmla="*/ 425620 h 602078"/>
                  <a:gd name="connsiteX67" fmla="*/ 140470 w 1257848"/>
                  <a:gd name="connsiteY67" fmla="*/ 410528 h 602078"/>
                  <a:gd name="connsiteX68" fmla="*/ 157884 w 1257848"/>
                  <a:gd name="connsiteY68" fmla="*/ 404723 h 602078"/>
                  <a:gd name="connsiteX69" fmla="*/ 159819 w 1257848"/>
                  <a:gd name="connsiteY69" fmla="*/ 391179 h 602078"/>
                  <a:gd name="connsiteX70" fmla="*/ 196581 w 1257848"/>
                  <a:gd name="connsiteY70" fmla="*/ 369896 h 602078"/>
                  <a:gd name="connsiteX71" fmla="*/ 200451 w 1257848"/>
                  <a:gd name="connsiteY71" fmla="*/ 391179 h 602078"/>
                  <a:gd name="connsiteX72" fmla="*/ 179167 w 1257848"/>
                  <a:gd name="connsiteY72" fmla="*/ 398919 h 602078"/>
                  <a:gd name="connsiteX73" fmla="*/ 179167 w 1257848"/>
                  <a:gd name="connsiteY73" fmla="*/ 414398 h 602078"/>
                  <a:gd name="connsiteX74" fmla="*/ 165346 w 1257848"/>
                  <a:gd name="connsiteY74" fmla="*/ 432473 h 602078"/>
                  <a:gd name="connsiteX75" fmla="*/ 167171 w 1257848"/>
                  <a:gd name="connsiteY75" fmla="*/ 434907 h 602078"/>
                  <a:gd name="connsiteX76" fmla="*/ 192711 w 1257848"/>
                  <a:gd name="connsiteY76" fmla="*/ 444194 h 602078"/>
                  <a:gd name="connsiteX77" fmla="*/ 232182 w 1257848"/>
                  <a:gd name="connsiteY77" fmla="*/ 434907 h 602078"/>
                  <a:gd name="connsiteX78" fmla="*/ 271653 w 1257848"/>
                  <a:gd name="connsiteY78" fmla="*/ 427942 h 602078"/>
                  <a:gd name="connsiteX79" fmla="*/ 273975 w 1257848"/>
                  <a:gd name="connsiteY79" fmla="*/ 400080 h 602078"/>
                  <a:gd name="connsiteX80" fmla="*/ 260044 w 1257848"/>
                  <a:gd name="connsiteY80" fmla="*/ 395436 h 602078"/>
                  <a:gd name="connsiteX81" fmla="*/ 257722 w 1257848"/>
                  <a:gd name="connsiteY81" fmla="*/ 383827 h 602078"/>
                  <a:gd name="connsiteX82" fmla="*/ 232182 w 1257848"/>
                  <a:gd name="connsiteY82" fmla="*/ 372218 h 602078"/>
                  <a:gd name="connsiteX83" fmla="*/ 246113 w 1257848"/>
                  <a:gd name="connsiteY83" fmla="*/ 351322 h 602078"/>
                  <a:gd name="connsiteX84" fmla="*/ 273975 w 1257848"/>
                  <a:gd name="connsiteY84" fmla="*/ 346678 h 602078"/>
                  <a:gd name="connsiteX85" fmla="*/ 348274 w 1257848"/>
                  <a:gd name="connsiteY85" fmla="*/ 383827 h 602078"/>
                  <a:gd name="connsiteX86" fmla="*/ 336664 w 1257848"/>
                  <a:gd name="connsiteY86" fmla="*/ 351322 h 602078"/>
                  <a:gd name="connsiteX87" fmla="*/ 341308 w 1257848"/>
                  <a:gd name="connsiteY87" fmla="*/ 339712 h 602078"/>
                  <a:gd name="connsiteX88" fmla="*/ 369170 w 1257848"/>
                  <a:gd name="connsiteY88" fmla="*/ 353643 h 602078"/>
                  <a:gd name="connsiteX89" fmla="*/ 373814 w 1257848"/>
                  <a:gd name="connsiteY89" fmla="*/ 330425 h 602078"/>
                  <a:gd name="connsiteX90" fmla="*/ 357561 w 1257848"/>
                  <a:gd name="connsiteY90" fmla="*/ 309529 h 602078"/>
                  <a:gd name="connsiteX91" fmla="*/ 348274 w 1257848"/>
                  <a:gd name="connsiteY91" fmla="*/ 293276 h 602078"/>
                  <a:gd name="connsiteX92" fmla="*/ 341308 w 1257848"/>
                  <a:gd name="connsiteY92" fmla="*/ 265414 h 602078"/>
                  <a:gd name="connsiteX93" fmla="*/ 371492 w 1257848"/>
                  <a:gd name="connsiteY93" fmla="*/ 272380 h 602078"/>
                  <a:gd name="connsiteX94" fmla="*/ 392388 w 1257848"/>
                  <a:gd name="connsiteY94" fmla="*/ 295598 h 602078"/>
                  <a:gd name="connsiteX95" fmla="*/ 424894 w 1257848"/>
                  <a:gd name="connsiteY95" fmla="*/ 283989 h 602078"/>
                  <a:gd name="connsiteX96" fmla="*/ 450434 w 1257848"/>
                  <a:gd name="connsiteY96" fmla="*/ 288632 h 602078"/>
                  <a:gd name="connsiteX97" fmla="*/ 478296 w 1257848"/>
                  <a:gd name="connsiteY97" fmla="*/ 272380 h 602078"/>
                  <a:gd name="connsiteX98" fmla="*/ 492227 w 1257848"/>
                  <a:gd name="connsiteY98" fmla="*/ 281667 h 602078"/>
                  <a:gd name="connsiteX99" fmla="*/ 496870 w 1257848"/>
                  <a:gd name="connsiteY99" fmla="*/ 272380 h 602078"/>
                  <a:gd name="connsiteX100" fmla="*/ 494548 w 1257848"/>
                  <a:gd name="connsiteY100" fmla="*/ 249161 h 602078"/>
                  <a:gd name="connsiteX101" fmla="*/ 482939 w 1257848"/>
                  <a:gd name="connsiteY101" fmla="*/ 225943 h 602078"/>
                  <a:gd name="connsiteX102" fmla="*/ 487583 w 1257848"/>
                  <a:gd name="connsiteY102" fmla="*/ 198081 h 602078"/>
                  <a:gd name="connsiteX103" fmla="*/ 478296 w 1257848"/>
                  <a:gd name="connsiteY103" fmla="*/ 163254 h 602078"/>
                  <a:gd name="connsiteX104" fmla="*/ 494548 w 1257848"/>
                  <a:gd name="connsiteY104" fmla="*/ 151645 h 602078"/>
                  <a:gd name="connsiteX105" fmla="*/ 531698 w 1257848"/>
                  <a:gd name="connsiteY105" fmla="*/ 123783 h 602078"/>
                  <a:gd name="connsiteX106" fmla="*/ 547950 w 1257848"/>
                  <a:gd name="connsiteY106" fmla="*/ 158611 h 602078"/>
                  <a:gd name="connsiteX107" fmla="*/ 550272 w 1257848"/>
                  <a:gd name="connsiteY107" fmla="*/ 200403 h 602078"/>
                  <a:gd name="connsiteX108" fmla="*/ 543307 w 1257848"/>
                  <a:gd name="connsiteY108" fmla="*/ 221300 h 602078"/>
                  <a:gd name="connsiteX109" fmla="*/ 550272 w 1257848"/>
                  <a:gd name="connsiteY109" fmla="*/ 235231 h 602078"/>
                  <a:gd name="connsiteX110" fmla="*/ 566525 w 1257848"/>
                  <a:gd name="connsiteY110" fmla="*/ 249161 h 602078"/>
                  <a:gd name="connsiteX111" fmla="*/ 585099 w 1257848"/>
                  <a:gd name="connsiteY111" fmla="*/ 242196 h 602078"/>
                  <a:gd name="connsiteX112" fmla="*/ 596709 w 1257848"/>
                  <a:gd name="connsiteY112" fmla="*/ 198081 h 602078"/>
                  <a:gd name="connsiteX113" fmla="*/ 601352 w 1257848"/>
                  <a:gd name="connsiteY113" fmla="*/ 177185 h 602078"/>
                  <a:gd name="connsiteX114" fmla="*/ 605996 w 1257848"/>
                  <a:gd name="connsiteY114" fmla="*/ 144680 h 602078"/>
                  <a:gd name="connsiteX115" fmla="*/ 610640 w 1257848"/>
                  <a:gd name="connsiteY115" fmla="*/ 112174 h 602078"/>
                  <a:gd name="connsiteX116" fmla="*/ 581830 w 1257848"/>
                  <a:gd name="connsiteY116" fmla="*/ 65636 h 602078"/>
                  <a:gd name="connsiteX0" fmla="*/ 581830 w 1257848"/>
                  <a:gd name="connsiteY0" fmla="*/ 165648 h 702090"/>
                  <a:gd name="connsiteX1" fmla="*/ 526627 w 1257848"/>
                  <a:gd name="connsiteY1" fmla="*/ 0 h 702090"/>
                  <a:gd name="connsiteX2" fmla="*/ 1257848 w 1257848"/>
                  <a:gd name="connsiteY2" fmla="*/ 165648 h 702090"/>
                  <a:gd name="connsiteX3" fmla="*/ 1257848 w 1257848"/>
                  <a:gd name="connsiteY3" fmla="*/ 179681 h 702090"/>
                  <a:gd name="connsiteX4" fmla="*/ 1246239 w 1257848"/>
                  <a:gd name="connsiteY4" fmla="*/ 182583 h 702090"/>
                  <a:gd name="connsiteX5" fmla="*/ 1231727 w 1257848"/>
                  <a:gd name="connsiteY5" fmla="*/ 168072 h 702090"/>
                  <a:gd name="connsiteX6" fmla="*/ 1217215 w 1257848"/>
                  <a:gd name="connsiteY6" fmla="*/ 168072 h 702090"/>
                  <a:gd name="connsiteX7" fmla="*/ 1196900 w 1257848"/>
                  <a:gd name="connsiteY7" fmla="*/ 182583 h 702090"/>
                  <a:gd name="connsiteX8" fmla="*/ 1167877 w 1257848"/>
                  <a:gd name="connsiteY8" fmla="*/ 185485 h 702090"/>
                  <a:gd name="connsiteX9" fmla="*/ 1159170 w 1257848"/>
                  <a:gd name="connsiteY9" fmla="*/ 191290 h 702090"/>
                  <a:gd name="connsiteX10" fmla="*/ 1124343 w 1257848"/>
                  <a:gd name="connsiteY10" fmla="*/ 197094 h 702090"/>
                  <a:gd name="connsiteX11" fmla="*/ 1115636 w 1257848"/>
                  <a:gd name="connsiteY11" fmla="*/ 182583 h 702090"/>
                  <a:gd name="connsiteX12" fmla="*/ 1083711 w 1257848"/>
                  <a:gd name="connsiteY12" fmla="*/ 194192 h 702090"/>
                  <a:gd name="connsiteX13" fmla="*/ 1075004 w 1257848"/>
                  <a:gd name="connsiteY13" fmla="*/ 185485 h 702090"/>
                  <a:gd name="connsiteX14" fmla="*/ 1057590 w 1257848"/>
                  <a:gd name="connsiteY14" fmla="*/ 202899 h 702090"/>
                  <a:gd name="connsiteX15" fmla="*/ 999545 w 1257848"/>
                  <a:gd name="connsiteY15" fmla="*/ 197094 h 702090"/>
                  <a:gd name="connsiteX16" fmla="*/ 985033 w 1257848"/>
                  <a:gd name="connsiteY16" fmla="*/ 237726 h 702090"/>
                  <a:gd name="connsiteX17" fmla="*/ 964718 w 1257848"/>
                  <a:gd name="connsiteY17" fmla="*/ 214508 h 702090"/>
                  <a:gd name="connsiteX18" fmla="*/ 929890 w 1257848"/>
                  <a:gd name="connsiteY18" fmla="*/ 211606 h 702090"/>
                  <a:gd name="connsiteX19" fmla="*/ 863138 w 1257848"/>
                  <a:gd name="connsiteY19" fmla="*/ 185485 h 702090"/>
                  <a:gd name="connsiteX20" fmla="*/ 822506 w 1257848"/>
                  <a:gd name="connsiteY20" fmla="*/ 205801 h 702090"/>
                  <a:gd name="connsiteX21" fmla="*/ 819604 w 1257848"/>
                  <a:gd name="connsiteY21" fmla="*/ 231922 h 702090"/>
                  <a:gd name="connsiteX22" fmla="*/ 813799 w 1257848"/>
                  <a:gd name="connsiteY22" fmla="*/ 269651 h 702090"/>
                  <a:gd name="connsiteX23" fmla="*/ 784776 w 1257848"/>
                  <a:gd name="connsiteY23" fmla="*/ 310283 h 702090"/>
                  <a:gd name="connsiteX24" fmla="*/ 780633 w 1257848"/>
                  <a:gd name="connsiteY24" fmla="*/ 337216 h 702090"/>
                  <a:gd name="connsiteX25" fmla="*/ 759236 w 1257848"/>
                  <a:gd name="connsiteY25" fmla="*/ 325955 h 702090"/>
                  <a:gd name="connsiteX26" fmla="*/ 703512 w 1257848"/>
                  <a:gd name="connsiteY26" fmla="*/ 316668 h 702090"/>
                  <a:gd name="connsiteX27" fmla="*/ 691903 w 1257848"/>
                  <a:gd name="connsiteY27" fmla="*/ 293450 h 702090"/>
                  <a:gd name="connsiteX28" fmla="*/ 657076 w 1257848"/>
                  <a:gd name="connsiteY28" fmla="*/ 298093 h 702090"/>
                  <a:gd name="connsiteX29" fmla="*/ 645467 w 1257848"/>
                  <a:gd name="connsiteY29" fmla="*/ 328277 h 702090"/>
                  <a:gd name="connsiteX30" fmla="*/ 664041 w 1257848"/>
                  <a:gd name="connsiteY30" fmla="*/ 349173 h 702090"/>
                  <a:gd name="connsiteX31" fmla="*/ 675651 w 1257848"/>
                  <a:gd name="connsiteY31" fmla="*/ 418828 h 702090"/>
                  <a:gd name="connsiteX32" fmla="*/ 671007 w 1257848"/>
                  <a:gd name="connsiteY32" fmla="*/ 455977 h 702090"/>
                  <a:gd name="connsiteX33" fmla="*/ 617605 w 1257848"/>
                  <a:gd name="connsiteY33" fmla="*/ 430437 h 702090"/>
                  <a:gd name="connsiteX34" fmla="*/ 615283 w 1257848"/>
                  <a:gd name="connsiteY34" fmla="*/ 490805 h 702090"/>
                  <a:gd name="connsiteX35" fmla="*/ 594387 w 1257848"/>
                  <a:gd name="connsiteY35" fmla="*/ 476874 h 702090"/>
                  <a:gd name="connsiteX36" fmla="*/ 573490 w 1257848"/>
                  <a:gd name="connsiteY36" fmla="*/ 495448 h 702090"/>
                  <a:gd name="connsiteX37" fmla="*/ 540985 w 1257848"/>
                  <a:gd name="connsiteY37" fmla="*/ 495448 h 702090"/>
                  <a:gd name="connsiteX38" fmla="*/ 524732 w 1257848"/>
                  <a:gd name="connsiteY38" fmla="*/ 537241 h 702090"/>
                  <a:gd name="connsiteX39" fmla="*/ 494548 w 1257848"/>
                  <a:gd name="connsiteY39" fmla="*/ 537241 h 702090"/>
                  <a:gd name="connsiteX40" fmla="*/ 457399 w 1257848"/>
                  <a:gd name="connsiteY40" fmla="*/ 502414 h 702090"/>
                  <a:gd name="connsiteX41" fmla="*/ 431859 w 1257848"/>
                  <a:gd name="connsiteY41" fmla="*/ 581355 h 702090"/>
                  <a:gd name="connsiteX42" fmla="*/ 424894 w 1257848"/>
                  <a:gd name="connsiteY42" fmla="*/ 602252 h 702090"/>
                  <a:gd name="connsiteX43" fmla="*/ 413285 w 1257848"/>
                  <a:gd name="connsiteY43" fmla="*/ 609217 h 702090"/>
                  <a:gd name="connsiteX44" fmla="*/ 403997 w 1257848"/>
                  <a:gd name="connsiteY44" fmla="*/ 644045 h 702090"/>
                  <a:gd name="connsiteX45" fmla="*/ 387745 w 1257848"/>
                  <a:gd name="connsiteY45" fmla="*/ 655654 h 702090"/>
                  <a:gd name="connsiteX46" fmla="*/ 371492 w 1257848"/>
                  <a:gd name="connsiteY46" fmla="*/ 618505 h 702090"/>
                  <a:gd name="connsiteX47" fmla="*/ 336664 w 1257848"/>
                  <a:gd name="connsiteY47" fmla="*/ 623148 h 702090"/>
                  <a:gd name="connsiteX48" fmla="*/ 332021 w 1257848"/>
                  <a:gd name="connsiteY48" fmla="*/ 657975 h 702090"/>
                  <a:gd name="connsiteX49" fmla="*/ 311124 w 1257848"/>
                  <a:gd name="connsiteY49" fmla="*/ 660297 h 702090"/>
                  <a:gd name="connsiteX50" fmla="*/ 294872 w 1257848"/>
                  <a:gd name="connsiteY50" fmla="*/ 697446 h 702090"/>
                  <a:gd name="connsiteX51" fmla="*/ 271653 w 1257848"/>
                  <a:gd name="connsiteY51" fmla="*/ 685837 h 702090"/>
                  <a:gd name="connsiteX52" fmla="*/ 248435 w 1257848"/>
                  <a:gd name="connsiteY52" fmla="*/ 692803 h 702090"/>
                  <a:gd name="connsiteX53" fmla="*/ 232182 w 1257848"/>
                  <a:gd name="connsiteY53" fmla="*/ 702090 h 702090"/>
                  <a:gd name="connsiteX54" fmla="*/ 211286 w 1257848"/>
                  <a:gd name="connsiteY54" fmla="*/ 690481 h 702090"/>
                  <a:gd name="connsiteX55" fmla="*/ 155562 w 1257848"/>
                  <a:gd name="connsiteY55" fmla="*/ 674228 h 702090"/>
                  <a:gd name="connsiteX56" fmla="*/ 69655 w 1257848"/>
                  <a:gd name="connsiteY56" fmla="*/ 662619 h 702090"/>
                  <a:gd name="connsiteX57" fmla="*/ 65011 w 1257848"/>
                  <a:gd name="connsiteY57" fmla="*/ 616183 h 702090"/>
                  <a:gd name="connsiteX58" fmla="*/ 9287 w 1257848"/>
                  <a:gd name="connsiteY58" fmla="*/ 567425 h 702090"/>
                  <a:gd name="connsiteX59" fmla="*/ 13931 w 1257848"/>
                  <a:gd name="connsiteY59" fmla="*/ 530275 h 702090"/>
                  <a:gd name="connsiteX60" fmla="*/ 0 w 1257848"/>
                  <a:gd name="connsiteY60" fmla="*/ 500092 h 702090"/>
                  <a:gd name="connsiteX61" fmla="*/ 34828 w 1257848"/>
                  <a:gd name="connsiteY61" fmla="*/ 455977 h 702090"/>
                  <a:gd name="connsiteX62" fmla="*/ 44115 w 1257848"/>
                  <a:gd name="connsiteY62" fmla="*/ 493126 h 702090"/>
                  <a:gd name="connsiteX63" fmla="*/ 67333 w 1257848"/>
                  <a:gd name="connsiteY63" fmla="*/ 483839 h 702090"/>
                  <a:gd name="connsiteX64" fmla="*/ 67333 w 1257848"/>
                  <a:gd name="connsiteY64" fmla="*/ 516345 h 702090"/>
                  <a:gd name="connsiteX65" fmla="*/ 67333 w 1257848"/>
                  <a:gd name="connsiteY65" fmla="*/ 525632 h 702090"/>
                  <a:gd name="connsiteX66" fmla="*/ 123223 w 1257848"/>
                  <a:gd name="connsiteY66" fmla="*/ 525632 h 702090"/>
                  <a:gd name="connsiteX67" fmla="*/ 140470 w 1257848"/>
                  <a:gd name="connsiteY67" fmla="*/ 510540 h 702090"/>
                  <a:gd name="connsiteX68" fmla="*/ 157884 w 1257848"/>
                  <a:gd name="connsiteY68" fmla="*/ 504735 h 702090"/>
                  <a:gd name="connsiteX69" fmla="*/ 159819 w 1257848"/>
                  <a:gd name="connsiteY69" fmla="*/ 491191 h 702090"/>
                  <a:gd name="connsiteX70" fmla="*/ 196581 w 1257848"/>
                  <a:gd name="connsiteY70" fmla="*/ 469908 h 702090"/>
                  <a:gd name="connsiteX71" fmla="*/ 200451 w 1257848"/>
                  <a:gd name="connsiteY71" fmla="*/ 491191 h 702090"/>
                  <a:gd name="connsiteX72" fmla="*/ 179167 w 1257848"/>
                  <a:gd name="connsiteY72" fmla="*/ 498931 h 702090"/>
                  <a:gd name="connsiteX73" fmla="*/ 179167 w 1257848"/>
                  <a:gd name="connsiteY73" fmla="*/ 514410 h 702090"/>
                  <a:gd name="connsiteX74" fmla="*/ 165346 w 1257848"/>
                  <a:gd name="connsiteY74" fmla="*/ 532485 h 702090"/>
                  <a:gd name="connsiteX75" fmla="*/ 167171 w 1257848"/>
                  <a:gd name="connsiteY75" fmla="*/ 534919 h 702090"/>
                  <a:gd name="connsiteX76" fmla="*/ 192711 w 1257848"/>
                  <a:gd name="connsiteY76" fmla="*/ 544206 h 702090"/>
                  <a:gd name="connsiteX77" fmla="*/ 232182 w 1257848"/>
                  <a:gd name="connsiteY77" fmla="*/ 534919 h 702090"/>
                  <a:gd name="connsiteX78" fmla="*/ 271653 w 1257848"/>
                  <a:gd name="connsiteY78" fmla="*/ 527954 h 702090"/>
                  <a:gd name="connsiteX79" fmla="*/ 273975 w 1257848"/>
                  <a:gd name="connsiteY79" fmla="*/ 500092 h 702090"/>
                  <a:gd name="connsiteX80" fmla="*/ 260044 w 1257848"/>
                  <a:gd name="connsiteY80" fmla="*/ 495448 h 702090"/>
                  <a:gd name="connsiteX81" fmla="*/ 257722 w 1257848"/>
                  <a:gd name="connsiteY81" fmla="*/ 483839 h 702090"/>
                  <a:gd name="connsiteX82" fmla="*/ 232182 w 1257848"/>
                  <a:gd name="connsiteY82" fmla="*/ 472230 h 702090"/>
                  <a:gd name="connsiteX83" fmla="*/ 246113 w 1257848"/>
                  <a:gd name="connsiteY83" fmla="*/ 451334 h 702090"/>
                  <a:gd name="connsiteX84" fmla="*/ 273975 w 1257848"/>
                  <a:gd name="connsiteY84" fmla="*/ 446690 h 702090"/>
                  <a:gd name="connsiteX85" fmla="*/ 348274 w 1257848"/>
                  <a:gd name="connsiteY85" fmla="*/ 483839 h 702090"/>
                  <a:gd name="connsiteX86" fmla="*/ 336664 w 1257848"/>
                  <a:gd name="connsiteY86" fmla="*/ 451334 h 702090"/>
                  <a:gd name="connsiteX87" fmla="*/ 341308 w 1257848"/>
                  <a:gd name="connsiteY87" fmla="*/ 439724 h 702090"/>
                  <a:gd name="connsiteX88" fmla="*/ 369170 w 1257848"/>
                  <a:gd name="connsiteY88" fmla="*/ 453655 h 702090"/>
                  <a:gd name="connsiteX89" fmla="*/ 373814 w 1257848"/>
                  <a:gd name="connsiteY89" fmla="*/ 430437 h 702090"/>
                  <a:gd name="connsiteX90" fmla="*/ 357561 w 1257848"/>
                  <a:gd name="connsiteY90" fmla="*/ 409541 h 702090"/>
                  <a:gd name="connsiteX91" fmla="*/ 348274 w 1257848"/>
                  <a:gd name="connsiteY91" fmla="*/ 393288 h 702090"/>
                  <a:gd name="connsiteX92" fmla="*/ 341308 w 1257848"/>
                  <a:gd name="connsiteY92" fmla="*/ 365426 h 702090"/>
                  <a:gd name="connsiteX93" fmla="*/ 371492 w 1257848"/>
                  <a:gd name="connsiteY93" fmla="*/ 372392 h 702090"/>
                  <a:gd name="connsiteX94" fmla="*/ 392388 w 1257848"/>
                  <a:gd name="connsiteY94" fmla="*/ 395610 h 702090"/>
                  <a:gd name="connsiteX95" fmla="*/ 424894 w 1257848"/>
                  <a:gd name="connsiteY95" fmla="*/ 384001 h 702090"/>
                  <a:gd name="connsiteX96" fmla="*/ 450434 w 1257848"/>
                  <a:gd name="connsiteY96" fmla="*/ 388644 h 702090"/>
                  <a:gd name="connsiteX97" fmla="*/ 478296 w 1257848"/>
                  <a:gd name="connsiteY97" fmla="*/ 372392 h 702090"/>
                  <a:gd name="connsiteX98" fmla="*/ 492227 w 1257848"/>
                  <a:gd name="connsiteY98" fmla="*/ 381679 h 702090"/>
                  <a:gd name="connsiteX99" fmla="*/ 496870 w 1257848"/>
                  <a:gd name="connsiteY99" fmla="*/ 372392 h 702090"/>
                  <a:gd name="connsiteX100" fmla="*/ 494548 w 1257848"/>
                  <a:gd name="connsiteY100" fmla="*/ 349173 h 702090"/>
                  <a:gd name="connsiteX101" fmla="*/ 482939 w 1257848"/>
                  <a:gd name="connsiteY101" fmla="*/ 325955 h 702090"/>
                  <a:gd name="connsiteX102" fmla="*/ 487583 w 1257848"/>
                  <a:gd name="connsiteY102" fmla="*/ 298093 h 702090"/>
                  <a:gd name="connsiteX103" fmla="*/ 478296 w 1257848"/>
                  <a:gd name="connsiteY103" fmla="*/ 263266 h 702090"/>
                  <a:gd name="connsiteX104" fmla="*/ 494548 w 1257848"/>
                  <a:gd name="connsiteY104" fmla="*/ 251657 h 702090"/>
                  <a:gd name="connsiteX105" fmla="*/ 531698 w 1257848"/>
                  <a:gd name="connsiteY105" fmla="*/ 223795 h 702090"/>
                  <a:gd name="connsiteX106" fmla="*/ 547950 w 1257848"/>
                  <a:gd name="connsiteY106" fmla="*/ 258623 h 702090"/>
                  <a:gd name="connsiteX107" fmla="*/ 550272 w 1257848"/>
                  <a:gd name="connsiteY107" fmla="*/ 300415 h 702090"/>
                  <a:gd name="connsiteX108" fmla="*/ 543307 w 1257848"/>
                  <a:gd name="connsiteY108" fmla="*/ 321312 h 702090"/>
                  <a:gd name="connsiteX109" fmla="*/ 550272 w 1257848"/>
                  <a:gd name="connsiteY109" fmla="*/ 335243 h 702090"/>
                  <a:gd name="connsiteX110" fmla="*/ 566525 w 1257848"/>
                  <a:gd name="connsiteY110" fmla="*/ 349173 h 702090"/>
                  <a:gd name="connsiteX111" fmla="*/ 585099 w 1257848"/>
                  <a:gd name="connsiteY111" fmla="*/ 342208 h 702090"/>
                  <a:gd name="connsiteX112" fmla="*/ 596709 w 1257848"/>
                  <a:gd name="connsiteY112" fmla="*/ 298093 h 702090"/>
                  <a:gd name="connsiteX113" fmla="*/ 601352 w 1257848"/>
                  <a:gd name="connsiteY113" fmla="*/ 277197 h 702090"/>
                  <a:gd name="connsiteX114" fmla="*/ 605996 w 1257848"/>
                  <a:gd name="connsiteY114" fmla="*/ 244692 h 702090"/>
                  <a:gd name="connsiteX115" fmla="*/ 610640 w 1257848"/>
                  <a:gd name="connsiteY115" fmla="*/ 212186 h 702090"/>
                  <a:gd name="connsiteX116" fmla="*/ 581830 w 1257848"/>
                  <a:gd name="connsiteY116" fmla="*/ 165648 h 702090"/>
                  <a:gd name="connsiteX0" fmla="*/ 526627 w 1257848"/>
                  <a:gd name="connsiteY0" fmla="*/ 0 h 702090"/>
                  <a:gd name="connsiteX1" fmla="*/ 1257848 w 1257848"/>
                  <a:gd name="connsiteY1" fmla="*/ 165648 h 702090"/>
                  <a:gd name="connsiteX2" fmla="*/ 1257848 w 1257848"/>
                  <a:gd name="connsiteY2" fmla="*/ 179681 h 702090"/>
                  <a:gd name="connsiteX3" fmla="*/ 1246239 w 1257848"/>
                  <a:gd name="connsiteY3" fmla="*/ 182583 h 702090"/>
                  <a:gd name="connsiteX4" fmla="*/ 1231727 w 1257848"/>
                  <a:gd name="connsiteY4" fmla="*/ 168072 h 702090"/>
                  <a:gd name="connsiteX5" fmla="*/ 1217215 w 1257848"/>
                  <a:gd name="connsiteY5" fmla="*/ 168072 h 702090"/>
                  <a:gd name="connsiteX6" fmla="*/ 1196900 w 1257848"/>
                  <a:gd name="connsiteY6" fmla="*/ 182583 h 702090"/>
                  <a:gd name="connsiteX7" fmla="*/ 1167877 w 1257848"/>
                  <a:gd name="connsiteY7" fmla="*/ 185485 h 702090"/>
                  <a:gd name="connsiteX8" fmla="*/ 1159170 w 1257848"/>
                  <a:gd name="connsiteY8" fmla="*/ 191290 h 702090"/>
                  <a:gd name="connsiteX9" fmla="*/ 1124343 w 1257848"/>
                  <a:gd name="connsiteY9" fmla="*/ 197094 h 702090"/>
                  <a:gd name="connsiteX10" fmla="*/ 1115636 w 1257848"/>
                  <a:gd name="connsiteY10" fmla="*/ 182583 h 702090"/>
                  <a:gd name="connsiteX11" fmla="*/ 1083711 w 1257848"/>
                  <a:gd name="connsiteY11" fmla="*/ 194192 h 702090"/>
                  <a:gd name="connsiteX12" fmla="*/ 1075004 w 1257848"/>
                  <a:gd name="connsiteY12" fmla="*/ 185485 h 702090"/>
                  <a:gd name="connsiteX13" fmla="*/ 1057590 w 1257848"/>
                  <a:gd name="connsiteY13" fmla="*/ 202899 h 702090"/>
                  <a:gd name="connsiteX14" fmla="*/ 999545 w 1257848"/>
                  <a:gd name="connsiteY14" fmla="*/ 197094 h 702090"/>
                  <a:gd name="connsiteX15" fmla="*/ 985033 w 1257848"/>
                  <a:gd name="connsiteY15" fmla="*/ 237726 h 702090"/>
                  <a:gd name="connsiteX16" fmla="*/ 964718 w 1257848"/>
                  <a:gd name="connsiteY16" fmla="*/ 214508 h 702090"/>
                  <a:gd name="connsiteX17" fmla="*/ 929890 w 1257848"/>
                  <a:gd name="connsiteY17" fmla="*/ 211606 h 702090"/>
                  <a:gd name="connsiteX18" fmla="*/ 863138 w 1257848"/>
                  <a:gd name="connsiteY18" fmla="*/ 185485 h 702090"/>
                  <a:gd name="connsiteX19" fmla="*/ 822506 w 1257848"/>
                  <a:gd name="connsiteY19" fmla="*/ 205801 h 702090"/>
                  <a:gd name="connsiteX20" fmla="*/ 819604 w 1257848"/>
                  <a:gd name="connsiteY20" fmla="*/ 231922 h 702090"/>
                  <a:gd name="connsiteX21" fmla="*/ 813799 w 1257848"/>
                  <a:gd name="connsiteY21" fmla="*/ 269651 h 702090"/>
                  <a:gd name="connsiteX22" fmla="*/ 784776 w 1257848"/>
                  <a:gd name="connsiteY22" fmla="*/ 310283 h 702090"/>
                  <a:gd name="connsiteX23" fmla="*/ 780633 w 1257848"/>
                  <a:gd name="connsiteY23" fmla="*/ 337216 h 702090"/>
                  <a:gd name="connsiteX24" fmla="*/ 759236 w 1257848"/>
                  <a:gd name="connsiteY24" fmla="*/ 325955 h 702090"/>
                  <a:gd name="connsiteX25" fmla="*/ 703512 w 1257848"/>
                  <a:gd name="connsiteY25" fmla="*/ 316668 h 702090"/>
                  <a:gd name="connsiteX26" fmla="*/ 691903 w 1257848"/>
                  <a:gd name="connsiteY26" fmla="*/ 293450 h 702090"/>
                  <a:gd name="connsiteX27" fmla="*/ 657076 w 1257848"/>
                  <a:gd name="connsiteY27" fmla="*/ 298093 h 702090"/>
                  <a:gd name="connsiteX28" fmla="*/ 645467 w 1257848"/>
                  <a:gd name="connsiteY28" fmla="*/ 328277 h 702090"/>
                  <a:gd name="connsiteX29" fmla="*/ 664041 w 1257848"/>
                  <a:gd name="connsiteY29" fmla="*/ 349173 h 702090"/>
                  <a:gd name="connsiteX30" fmla="*/ 675651 w 1257848"/>
                  <a:gd name="connsiteY30" fmla="*/ 418828 h 702090"/>
                  <a:gd name="connsiteX31" fmla="*/ 671007 w 1257848"/>
                  <a:gd name="connsiteY31" fmla="*/ 455977 h 702090"/>
                  <a:gd name="connsiteX32" fmla="*/ 617605 w 1257848"/>
                  <a:gd name="connsiteY32" fmla="*/ 430437 h 702090"/>
                  <a:gd name="connsiteX33" fmla="*/ 615283 w 1257848"/>
                  <a:gd name="connsiteY33" fmla="*/ 490805 h 702090"/>
                  <a:gd name="connsiteX34" fmla="*/ 594387 w 1257848"/>
                  <a:gd name="connsiteY34" fmla="*/ 476874 h 702090"/>
                  <a:gd name="connsiteX35" fmla="*/ 573490 w 1257848"/>
                  <a:gd name="connsiteY35" fmla="*/ 495448 h 702090"/>
                  <a:gd name="connsiteX36" fmla="*/ 540985 w 1257848"/>
                  <a:gd name="connsiteY36" fmla="*/ 495448 h 702090"/>
                  <a:gd name="connsiteX37" fmla="*/ 524732 w 1257848"/>
                  <a:gd name="connsiteY37" fmla="*/ 537241 h 702090"/>
                  <a:gd name="connsiteX38" fmla="*/ 494548 w 1257848"/>
                  <a:gd name="connsiteY38" fmla="*/ 537241 h 702090"/>
                  <a:gd name="connsiteX39" fmla="*/ 457399 w 1257848"/>
                  <a:gd name="connsiteY39" fmla="*/ 502414 h 702090"/>
                  <a:gd name="connsiteX40" fmla="*/ 431859 w 1257848"/>
                  <a:gd name="connsiteY40" fmla="*/ 581355 h 702090"/>
                  <a:gd name="connsiteX41" fmla="*/ 424894 w 1257848"/>
                  <a:gd name="connsiteY41" fmla="*/ 602252 h 702090"/>
                  <a:gd name="connsiteX42" fmla="*/ 413285 w 1257848"/>
                  <a:gd name="connsiteY42" fmla="*/ 609217 h 702090"/>
                  <a:gd name="connsiteX43" fmla="*/ 403997 w 1257848"/>
                  <a:gd name="connsiteY43" fmla="*/ 644045 h 702090"/>
                  <a:gd name="connsiteX44" fmla="*/ 387745 w 1257848"/>
                  <a:gd name="connsiteY44" fmla="*/ 655654 h 702090"/>
                  <a:gd name="connsiteX45" fmla="*/ 371492 w 1257848"/>
                  <a:gd name="connsiteY45" fmla="*/ 618505 h 702090"/>
                  <a:gd name="connsiteX46" fmla="*/ 336664 w 1257848"/>
                  <a:gd name="connsiteY46" fmla="*/ 623148 h 702090"/>
                  <a:gd name="connsiteX47" fmla="*/ 332021 w 1257848"/>
                  <a:gd name="connsiteY47" fmla="*/ 657975 h 702090"/>
                  <a:gd name="connsiteX48" fmla="*/ 311124 w 1257848"/>
                  <a:gd name="connsiteY48" fmla="*/ 660297 h 702090"/>
                  <a:gd name="connsiteX49" fmla="*/ 294872 w 1257848"/>
                  <a:gd name="connsiteY49" fmla="*/ 697446 h 702090"/>
                  <a:gd name="connsiteX50" fmla="*/ 271653 w 1257848"/>
                  <a:gd name="connsiteY50" fmla="*/ 685837 h 702090"/>
                  <a:gd name="connsiteX51" fmla="*/ 248435 w 1257848"/>
                  <a:gd name="connsiteY51" fmla="*/ 692803 h 702090"/>
                  <a:gd name="connsiteX52" fmla="*/ 232182 w 1257848"/>
                  <a:gd name="connsiteY52" fmla="*/ 702090 h 702090"/>
                  <a:gd name="connsiteX53" fmla="*/ 211286 w 1257848"/>
                  <a:gd name="connsiteY53" fmla="*/ 690481 h 702090"/>
                  <a:gd name="connsiteX54" fmla="*/ 155562 w 1257848"/>
                  <a:gd name="connsiteY54" fmla="*/ 674228 h 702090"/>
                  <a:gd name="connsiteX55" fmla="*/ 69655 w 1257848"/>
                  <a:gd name="connsiteY55" fmla="*/ 662619 h 702090"/>
                  <a:gd name="connsiteX56" fmla="*/ 65011 w 1257848"/>
                  <a:gd name="connsiteY56" fmla="*/ 616183 h 702090"/>
                  <a:gd name="connsiteX57" fmla="*/ 9287 w 1257848"/>
                  <a:gd name="connsiteY57" fmla="*/ 567425 h 702090"/>
                  <a:gd name="connsiteX58" fmla="*/ 13931 w 1257848"/>
                  <a:gd name="connsiteY58" fmla="*/ 530275 h 702090"/>
                  <a:gd name="connsiteX59" fmla="*/ 0 w 1257848"/>
                  <a:gd name="connsiteY59" fmla="*/ 500092 h 702090"/>
                  <a:gd name="connsiteX60" fmla="*/ 34828 w 1257848"/>
                  <a:gd name="connsiteY60" fmla="*/ 455977 h 702090"/>
                  <a:gd name="connsiteX61" fmla="*/ 44115 w 1257848"/>
                  <a:gd name="connsiteY61" fmla="*/ 493126 h 702090"/>
                  <a:gd name="connsiteX62" fmla="*/ 67333 w 1257848"/>
                  <a:gd name="connsiteY62" fmla="*/ 483839 h 702090"/>
                  <a:gd name="connsiteX63" fmla="*/ 67333 w 1257848"/>
                  <a:gd name="connsiteY63" fmla="*/ 516345 h 702090"/>
                  <a:gd name="connsiteX64" fmla="*/ 67333 w 1257848"/>
                  <a:gd name="connsiteY64" fmla="*/ 525632 h 702090"/>
                  <a:gd name="connsiteX65" fmla="*/ 123223 w 1257848"/>
                  <a:gd name="connsiteY65" fmla="*/ 525632 h 702090"/>
                  <a:gd name="connsiteX66" fmla="*/ 140470 w 1257848"/>
                  <a:gd name="connsiteY66" fmla="*/ 510540 h 702090"/>
                  <a:gd name="connsiteX67" fmla="*/ 157884 w 1257848"/>
                  <a:gd name="connsiteY67" fmla="*/ 504735 h 702090"/>
                  <a:gd name="connsiteX68" fmla="*/ 159819 w 1257848"/>
                  <a:gd name="connsiteY68" fmla="*/ 491191 h 702090"/>
                  <a:gd name="connsiteX69" fmla="*/ 196581 w 1257848"/>
                  <a:gd name="connsiteY69" fmla="*/ 469908 h 702090"/>
                  <a:gd name="connsiteX70" fmla="*/ 200451 w 1257848"/>
                  <a:gd name="connsiteY70" fmla="*/ 491191 h 702090"/>
                  <a:gd name="connsiteX71" fmla="*/ 179167 w 1257848"/>
                  <a:gd name="connsiteY71" fmla="*/ 498931 h 702090"/>
                  <a:gd name="connsiteX72" fmla="*/ 179167 w 1257848"/>
                  <a:gd name="connsiteY72" fmla="*/ 514410 h 702090"/>
                  <a:gd name="connsiteX73" fmla="*/ 165346 w 1257848"/>
                  <a:gd name="connsiteY73" fmla="*/ 532485 h 702090"/>
                  <a:gd name="connsiteX74" fmla="*/ 167171 w 1257848"/>
                  <a:gd name="connsiteY74" fmla="*/ 534919 h 702090"/>
                  <a:gd name="connsiteX75" fmla="*/ 192711 w 1257848"/>
                  <a:gd name="connsiteY75" fmla="*/ 544206 h 702090"/>
                  <a:gd name="connsiteX76" fmla="*/ 232182 w 1257848"/>
                  <a:gd name="connsiteY76" fmla="*/ 534919 h 702090"/>
                  <a:gd name="connsiteX77" fmla="*/ 271653 w 1257848"/>
                  <a:gd name="connsiteY77" fmla="*/ 527954 h 702090"/>
                  <a:gd name="connsiteX78" fmla="*/ 273975 w 1257848"/>
                  <a:gd name="connsiteY78" fmla="*/ 500092 h 702090"/>
                  <a:gd name="connsiteX79" fmla="*/ 260044 w 1257848"/>
                  <a:gd name="connsiteY79" fmla="*/ 495448 h 702090"/>
                  <a:gd name="connsiteX80" fmla="*/ 257722 w 1257848"/>
                  <a:gd name="connsiteY80" fmla="*/ 483839 h 702090"/>
                  <a:gd name="connsiteX81" fmla="*/ 232182 w 1257848"/>
                  <a:gd name="connsiteY81" fmla="*/ 472230 h 702090"/>
                  <a:gd name="connsiteX82" fmla="*/ 246113 w 1257848"/>
                  <a:gd name="connsiteY82" fmla="*/ 451334 h 702090"/>
                  <a:gd name="connsiteX83" fmla="*/ 273975 w 1257848"/>
                  <a:gd name="connsiteY83" fmla="*/ 446690 h 702090"/>
                  <a:gd name="connsiteX84" fmla="*/ 348274 w 1257848"/>
                  <a:gd name="connsiteY84" fmla="*/ 483839 h 702090"/>
                  <a:gd name="connsiteX85" fmla="*/ 336664 w 1257848"/>
                  <a:gd name="connsiteY85" fmla="*/ 451334 h 702090"/>
                  <a:gd name="connsiteX86" fmla="*/ 341308 w 1257848"/>
                  <a:gd name="connsiteY86" fmla="*/ 439724 h 702090"/>
                  <a:gd name="connsiteX87" fmla="*/ 369170 w 1257848"/>
                  <a:gd name="connsiteY87" fmla="*/ 453655 h 702090"/>
                  <a:gd name="connsiteX88" fmla="*/ 373814 w 1257848"/>
                  <a:gd name="connsiteY88" fmla="*/ 430437 h 702090"/>
                  <a:gd name="connsiteX89" fmla="*/ 357561 w 1257848"/>
                  <a:gd name="connsiteY89" fmla="*/ 409541 h 702090"/>
                  <a:gd name="connsiteX90" fmla="*/ 348274 w 1257848"/>
                  <a:gd name="connsiteY90" fmla="*/ 393288 h 702090"/>
                  <a:gd name="connsiteX91" fmla="*/ 341308 w 1257848"/>
                  <a:gd name="connsiteY91" fmla="*/ 365426 h 702090"/>
                  <a:gd name="connsiteX92" fmla="*/ 371492 w 1257848"/>
                  <a:gd name="connsiteY92" fmla="*/ 372392 h 702090"/>
                  <a:gd name="connsiteX93" fmla="*/ 392388 w 1257848"/>
                  <a:gd name="connsiteY93" fmla="*/ 395610 h 702090"/>
                  <a:gd name="connsiteX94" fmla="*/ 424894 w 1257848"/>
                  <a:gd name="connsiteY94" fmla="*/ 384001 h 702090"/>
                  <a:gd name="connsiteX95" fmla="*/ 450434 w 1257848"/>
                  <a:gd name="connsiteY95" fmla="*/ 388644 h 702090"/>
                  <a:gd name="connsiteX96" fmla="*/ 478296 w 1257848"/>
                  <a:gd name="connsiteY96" fmla="*/ 372392 h 702090"/>
                  <a:gd name="connsiteX97" fmla="*/ 492227 w 1257848"/>
                  <a:gd name="connsiteY97" fmla="*/ 381679 h 702090"/>
                  <a:gd name="connsiteX98" fmla="*/ 496870 w 1257848"/>
                  <a:gd name="connsiteY98" fmla="*/ 372392 h 702090"/>
                  <a:gd name="connsiteX99" fmla="*/ 494548 w 1257848"/>
                  <a:gd name="connsiteY99" fmla="*/ 349173 h 702090"/>
                  <a:gd name="connsiteX100" fmla="*/ 482939 w 1257848"/>
                  <a:gd name="connsiteY100" fmla="*/ 325955 h 702090"/>
                  <a:gd name="connsiteX101" fmla="*/ 487583 w 1257848"/>
                  <a:gd name="connsiteY101" fmla="*/ 298093 h 702090"/>
                  <a:gd name="connsiteX102" fmla="*/ 478296 w 1257848"/>
                  <a:gd name="connsiteY102" fmla="*/ 263266 h 702090"/>
                  <a:gd name="connsiteX103" fmla="*/ 494548 w 1257848"/>
                  <a:gd name="connsiteY103" fmla="*/ 251657 h 702090"/>
                  <a:gd name="connsiteX104" fmla="*/ 531698 w 1257848"/>
                  <a:gd name="connsiteY104" fmla="*/ 223795 h 702090"/>
                  <a:gd name="connsiteX105" fmla="*/ 547950 w 1257848"/>
                  <a:gd name="connsiteY105" fmla="*/ 258623 h 702090"/>
                  <a:gd name="connsiteX106" fmla="*/ 550272 w 1257848"/>
                  <a:gd name="connsiteY106" fmla="*/ 300415 h 702090"/>
                  <a:gd name="connsiteX107" fmla="*/ 543307 w 1257848"/>
                  <a:gd name="connsiteY107" fmla="*/ 321312 h 702090"/>
                  <a:gd name="connsiteX108" fmla="*/ 550272 w 1257848"/>
                  <a:gd name="connsiteY108" fmla="*/ 335243 h 702090"/>
                  <a:gd name="connsiteX109" fmla="*/ 566525 w 1257848"/>
                  <a:gd name="connsiteY109" fmla="*/ 349173 h 702090"/>
                  <a:gd name="connsiteX110" fmla="*/ 585099 w 1257848"/>
                  <a:gd name="connsiteY110" fmla="*/ 342208 h 702090"/>
                  <a:gd name="connsiteX111" fmla="*/ 596709 w 1257848"/>
                  <a:gd name="connsiteY111" fmla="*/ 298093 h 702090"/>
                  <a:gd name="connsiteX112" fmla="*/ 601352 w 1257848"/>
                  <a:gd name="connsiteY112" fmla="*/ 277197 h 702090"/>
                  <a:gd name="connsiteX113" fmla="*/ 605996 w 1257848"/>
                  <a:gd name="connsiteY113" fmla="*/ 244692 h 702090"/>
                  <a:gd name="connsiteX114" fmla="*/ 610640 w 1257848"/>
                  <a:gd name="connsiteY114" fmla="*/ 212186 h 702090"/>
                  <a:gd name="connsiteX115" fmla="*/ 581830 w 1257848"/>
                  <a:gd name="connsiteY115" fmla="*/ 165648 h 702090"/>
                  <a:gd name="connsiteX116" fmla="*/ 618067 w 1257848"/>
                  <a:gd name="connsiteY116" fmla="*/ 91440 h 702090"/>
                  <a:gd name="connsiteX0" fmla="*/ 526627 w 1257848"/>
                  <a:gd name="connsiteY0" fmla="*/ 0 h 702090"/>
                  <a:gd name="connsiteX1" fmla="*/ 1257848 w 1257848"/>
                  <a:gd name="connsiteY1" fmla="*/ 165648 h 702090"/>
                  <a:gd name="connsiteX2" fmla="*/ 1257848 w 1257848"/>
                  <a:gd name="connsiteY2" fmla="*/ 179681 h 702090"/>
                  <a:gd name="connsiteX3" fmla="*/ 1246239 w 1257848"/>
                  <a:gd name="connsiteY3" fmla="*/ 182583 h 702090"/>
                  <a:gd name="connsiteX4" fmla="*/ 1231727 w 1257848"/>
                  <a:gd name="connsiteY4" fmla="*/ 168072 h 702090"/>
                  <a:gd name="connsiteX5" fmla="*/ 1217215 w 1257848"/>
                  <a:gd name="connsiteY5" fmla="*/ 168072 h 702090"/>
                  <a:gd name="connsiteX6" fmla="*/ 1196900 w 1257848"/>
                  <a:gd name="connsiteY6" fmla="*/ 182583 h 702090"/>
                  <a:gd name="connsiteX7" fmla="*/ 1167877 w 1257848"/>
                  <a:gd name="connsiteY7" fmla="*/ 185485 h 702090"/>
                  <a:gd name="connsiteX8" fmla="*/ 1159170 w 1257848"/>
                  <a:gd name="connsiteY8" fmla="*/ 191290 h 702090"/>
                  <a:gd name="connsiteX9" fmla="*/ 1124343 w 1257848"/>
                  <a:gd name="connsiteY9" fmla="*/ 197094 h 702090"/>
                  <a:gd name="connsiteX10" fmla="*/ 1115636 w 1257848"/>
                  <a:gd name="connsiteY10" fmla="*/ 182583 h 702090"/>
                  <a:gd name="connsiteX11" fmla="*/ 1083711 w 1257848"/>
                  <a:gd name="connsiteY11" fmla="*/ 194192 h 702090"/>
                  <a:gd name="connsiteX12" fmla="*/ 1075004 w 1257848"/>
                  <a:gd name="connsiteY12" fmla="*/ 185485 h 702090"/>
                  <a:gd name="connsiteX13" fmla="*/ 1057590 w 1257848"/>
                  <a:gd name="connsiteY13" fmla="*/ 202899 h 702090"/>
                  <a:gd name="connsiteX14" fmla="*/ 999545 w 1257848"/>
                  <a:gd name="connsiteY14" fmla="*/ 197094 h 702090"/>
                  <a:gd name="connsiteX15" fmla="*/ 985033 w 1257848"/>
                  <a:gd name="connsiteY15" fmla="*/ 237726 h 702090"/>
                  <a:gd name="connsiteX16" fmla="*/ 964718 w 1257848"/>
                  <a:gd name="connsiteY16" fmla="*/ 214508 h 702090"/>
                  <a:gd name="connsiteX17" fmla="*/ 929890 w 1257848"/>
                  <a:gd name="connsiteY17" fmla="*/ 211606 h 702090"/>
                  <a:gd name="connsiteX18" fmla="*/ 863138 w 1257848"/>
                  <a:gd name="connsiteY18" fmla="*/ 185485 h 702090"/>
                  <a:gd name="connsiteX19" fmla="*/ 822506 w 1257848"/>
                  <a:gd name="connsiteY19" fmla="*/ 205801 h 702090"/>
                  <a:gd name="connsiteX20" fmla="*/ 819604 w 1257848"/>
                  <a:gd name="connsiteY20" fmla="*/ 231922 h 702090"/>
                  <a:gd name="connsiteX21" fmla="*/ 813799 w 1257848"/>
                  <a:gd name="connsiteY21" fmla="*/ 269651 h 702090"/>
                  <a:gd name="connsiteX22" fmla="*/ 784776 w 1257848"/>
                  <a:gd name="connsiteY22" fmla="*/ 310283 h 702090"/>
                  <a:gd name="connsiteX23" fmla="*/ 780633 w 1257848"/>
                  <a:gd name="connsiteY23" fmla="*/ 337216 h 702090"/>
                  <a:gd name="connsiteX24" fmla="*/ 759236 w 1257848"/>
                  <a:gd name="connsiteY24" fmla="*/ 325955 h 702090"/>
                  <a:gd name="connsiteX25" fmla="*/ 703512 w 1257848"/>
                  <a:gd name="connsiteY25" fmla="*/ 316668 h 702090"/>
                  <a:gd name="connsiteX26" fmla="*/ 691903 w 1257848"/>
                  <a:gd name="connsiteY26" fmla="*/ 293450 h 702090"/>
                  <a:gd name="connsiteX27" fmla="*/ 657076 w 1257848"/>
                  <a:gd name="connsiteY27" fmla="*/ 298093 h 702090"/>
                  <a:gd name="connsiteX28" fmla="*/ 645467 w 1257848"/>
                  <a:gd name="connsiteY28" fmla="*/ 328277 h 702090"/>
                  <a:gd name="connsiteX29" fmla="*/ 664041 w 1257848"/>
                  <a:gd name="connsiteY29" fmla="*/ 349173 h 702090"/>
                  <a:gd name="connsiteX30" fmla="*/ 675651 w 1257848"/>
                  <a:gd name="connsiteY30" fmla="*/ 418828 h 702090"/>
                  <a:gd name="connsiteX31" fmla="*/ 671007 w 1257848"/>
                  <a:gd name="connsiteY31" fmla="*/ 455977 h 702090"/>
                  <a:gd name="connsiteX32" fmla="*/ 617605 w 1257848"/>
                  <a:gd name="connsiteY32" fmla="*/ 430437 h 702090"/>
                  <a:gd name="connsiteX33" fmla="*/ 615283 w 1257848"/>
                  <a:gd name="connsiteY33" fmla="*/ 490805 h 702090"/>
                  <a:gd name="connsiteX34" fmla="*/ 594387 w 1257848"/>
                  <a:gd name="connsiteY34" fmla="*/ 476874 h 702090"/>
                  <a:gd name="connsiteX35" fmla="*/ 573490 w 1257848"/>
                  <a:gd name="connsiteY35" fmla="*/ 495448 h 702090"/>
                  <a:gd name="connsiteX36" fmla="*/ 540985 w 1257848"/>
                  <a:gd name="connsiteY36" fmla="*/ 495448 h 702090"/>
                  <a:gd name="connsiteX37" fmla="*/ 524732 w 1257848"/>
                  <a:gd name="connsiteY37" fmla="*/ 537241 h 702090"/>
                  <a:gd name="connsiteX38" fmla="*/ 494548 w 1257848"/>
                  <a:gd name="connsiteY38" fmla="*/ 537241 h 702090"/>
                  <a:gd name="connsiteX39" fmla="*/ 457399 w 1257848"/>
                  <a:gd name="connsiteY39" fmla="*/ 502414 h 702090"/>
                  <a:gd name="connsiteX40" fmla="*/ 431859 w 1257848"/>
                  <a:gd name="connsiteY40" fmla="*/ 581355 h 702090"/>
                  <a:gd name="connsiteX41" fmla="*/ 424894 w 1257848"/>
                  <a:gd name="connsiteY41" fmla="*/ 602252 h 702090"/>
                  <a:gd name="connsiteX42" fmla="*/ 413285 w 1257848"/>
                  <a:gd name="connsiteY42" fmla="*/ 609217 h 702090"/>
                  <a:gd name="connsiteX43" fmla="*/ 403997 w 1257848"/>
                  <a:gd name="connsiteY43" fmla="*/ 644045 h 702090"/>
                  <a:gd name="connsiteX44" fmla="*/ 387745 w 1257848"/>
                  <a:gd name="connsiteY44" fmla="*/ 655654 h 702090"/>
                  <a:gd name="connsiteX45" fmla="*/ 371492 w 1257848"/>
                  <a:gd name="connsiteY45" fmla="*/ 618505 h 702090"/>
                  <a:gd name="connsiteX46" fmla="*/ 336664 w 1257848"/>
                  <a:gd name="connsiteY46" fmla="*/ 623148 h 702090"/>
                  <a:gd name="connsiteX47" fmla="*/ 332021 w 1257848"/>
                  <a:gd name="connsiteY47" fmla="*/ 657975 h 702090"/>
                  <a:gd name="connsiteX48" fmla="*/ 311124 w 1257848"/>
                  <a:gd name="connsiteY48" fmla="*/ 660297 h 702090"/>
                  <a:gd name="connsiteX49" fmla="*/ 294872 w 1257848"/>
                  <a:gd name="connsiteY49" fmla="*/ 697446 h 702090"/>
                  <a:gd name="connsiteX50" fmla="*/ 271653 w 1257848"/>
                  <a:gd name="connsiteY50" fmla="*/ 685837 h 702090"/>
                  <a:gd name="connsiteX51" fmla="*/ 248435 w 1257848"/>
                  <a:gd name="connsiteY51" fmla="*/ 692803 h 702090"/>
                  <a:gd name="connsiteX52" fmla="*/ 232182 w 1257848"/>
                  <a:gd name="connsiteY52" fmla="*/ 702090 h 702090"/>
                  <a:gd name="connsiteX53" fmla="*/ 211286 w 1257848"/>
                  <a:gd name="connsiteY53" fmla="*/ 690481 h 702090"/>
                  <a:gd name="connsiteX54" fmla="*/ 155562 w 1257848"/>
                  <a:gd name="connsiteY54" fmla="*/ 674228 h 702090"/>
                  <a:gd name="connsiteX55" fmla="*/ 69655 w 1257848"/>
                  <a:gd name="connsiteY55" fmla="*/ 662619 h 702090"/>
                  <a:gd name="connsiteX56" fmla="*/ 65011 w 1257848"/>
                  <a:gd name="connsiteY56" fmla="*/ 616183 h 702090"/>
                  <a:gd name="connsiteX57" fmla="*/ 9287 w 1257848"/>
                  <a:gd name="connsiteY57" fmla="*/ 567425 h 702090"/>
                  <a:gd name="connsiteX58" fmla="*/ 13931 w 1257848"/>
                  <a:gd name="connsiteY58" fmla="*/ 530275 h 702090"/>
                  <a:gd name="connsiteX59" fmla="*/ 0 w 1257848"/>
                  <a:gd name="connsiteY59" fmla="*/ 500092 h 702090"/>
                  <a:gd name="connsiteX60" fmla="*/ 34828 w 1257848"/>
                  <a:gd name="connsiteY60" fmla="*/ 455977 h 702090"/>
                  <a:gd name="connsiteX61" fmla="*/ 44115 w 1257848"/>
                  <a:gd name="connsiteY61" fmla="*/ 493126 h 702090"/>
                  <a:gd name="connsiteX62" fmla="*/ 67333 w 1257848"/>
                  <a:gd name="connsiteY62" fmla="*/ 483839 h 702090"/>
                  <a:gd name="connsiteX63" fmla="*/ 67333 w 1257848"/>
                  <a:gd name="connsiteY63" fmla="*/ 516345 h 702090"/>
                  <a:gd name="connsiteX64" fmla="*/ 67333 w 1257848"/>
                  <a:gd name="connsiteY64" fmla="*/ 525632 h 702090"/>
                  <a:gd name="connsiteX65" fmla="*/ 123223 w 1257848"/>
                  <a:gd name="connsiteY65" fmla="*/ 525632 h 702090"/>
                  <a:gd name="connsiteX66" fmla="*/ 140470 w 1257848"/>
                  <a:gd name="connsiteY66" fmla="*/ 510540 h 702090"/>
                  <a:gd name="connsiteX67" fmla="*/ 157884 w 1257848"/>
                  <a:gd name="connsiteY67" fmla="*/ 504735 h 702090"/>
                  <a:gd name="connsiteX68" fmla="*/ 159819 w 1257848"/>
                  <a:gd name="connsiteY68" fmla="*/ 491191 h 702090"/>
                  <a:gd name="connsiteX69" fmla="*/ 196581 w 1257848"/>
                  <a:gd name="connsiteY69" fmla="*/ 469908 h 702090"/>
                  <a:gd name="connsiteX70" fmla="*/ 200451 w 1257848"/>
                  <a:gd name="connsiteY70" fmla="*/ 491191 h 702090"/>
                  <a:gd name="connsiteX71" fmla="*/ 179167 w 1257848"/>
                  <a:gd name="connsiteY71" fmla="*/ 498931 h 702090"/>
                  <a:gd name="connsiteX72" fmla="*/ 179167 w 1257848"/>
                  <a:gd name="connsiteY72" fmla="*/ 514410 h 702090"/>
                  <a:gd name="connsiteX73" fmla="*/ 165346 w 1257848"/>
                  <a:gd name="connsiteY73" fmla="*/ 532485 h 702090"/>
                  <a:gd name="connsiteX74" fmla="*/ 167171 w 1257848"/>
                  <a:gd name="connsiteY74" fmla="*/ 534919 h 702090"/>
                  <a:gd name="connsiteX75" fmla="*/ 192711 w 1257848"/>
                  <a:gd name="connsiteY75" fmla="*/ 544206 h 702090"/>
                  <a:gd name="connsiteX76" fmla="*/ 232182 w 1257848"/>
                  <a:gd name="connsiteY76" fmla="*/ 534919 h 702090"/>
                  <a:gd name="connsiteX77" fmla="*/ 271653 w 1257848"/>
                  <a:gd name="connsiteY77" fmla="*/ 527954 h 702090"/>
                  <a:gd name="connsiteX78" fmla="*/ 273975 w 1257848"/>
                  <a:gd name="connsiteY78" fmla="*/ 500092 h 702090"/>
                  <a:gd name="connsiteX79" fmla="*/ 260044 w 1257848"/>
                  <a:gd name="connsiteY79" fmla="*/ 495448 h 702090"/>
                  <a:gd name="connsiteX80" fmla="*/ 257722 w 1257848"/>
                  <a:gd name="connsiteY80" fmla="*/ 483839 h 702090"/>
                  <a:gd name="connsiteX81" fmla="*/ 232182 w 1257848"/>
                  <a:gd name="connsiteY81" fmla="*/ 472230 h 702090"/>
                  <a:gd name="connsiteX82" fmla="*/ 246113 w 1257848"/>
                  <a:gd name="connsiteY82" fmla="*/ 451334 h 702090"/>
                  <a:gd name="connsiteX83" fmla="*/ 273975 w 1257848"/>
                  <a:gd name="connsiteY83" fmla="*/ 446690 h 702090"/>
                  <a:gd name="connsiteX84" fmla="*/ 348274 w 1257848"/>
                  <a:gd name="connsiteY84" fmla="*/ 483839 h 702090"/>
                  <a:gd name="connsiteX85" fmla="*/ 336664 w 1257848"/>
                  <a:gd name="connsiteY85" fmla="*/ 451334 h 702090"/>
                  <a:gd name="connsiteX86" fmla="*/ 341308 w 1257848"/>
                  <a:gd name="connsiteY86" fmla="*/ 439724 h 702090"/>
                  <a:gd name="connsiteX87" fmla="*/ 369170 w 1257848"/>
                  <a:gd name="connsiteY87" fmla="*/ 453655 h 702090"/>
                  <a:gd name="connsiteX88" fmla="*/ 373814 w 1257848"/>
                  <a:gd name="connsiteY88" fmla="*/ 430437 h 702090"/>
                  <a:gd name="connsiteX89" fmla="*/ 357561 w 1257848"/>
                  <a:gd name="connsiteY89" fmla="*/ 409541 h 702090"/>
                  <a:gd name="connsiteX90" fmla="*/ 348274 w 1257848"/>
                  <a:gd name="connsiteY90" fmla="*/ 393288 h 702090"/>
                  <a:gd name="connsiteX91" fmla="*/ 341308 w 1257848"/>
                  <a:gd name="connsiteY91" fmla="*/ 365426 h 702090"/>
                  <a:gd name="connsiteX92" fmla="*/ 371492 w 1257848"/>
                  <a:gd name="connsiteY92" fmla="*/ 372392 h 702090"/>
                  <a:gd name="connsiteX93" fmla="*/ 392388 w 1257848"/>
                  <a:gd name="connsiteY93" fmla="*/ 395610 h 702090"/>
                  <a:gd name="connsiteX94" fmla="*/ 424894 w 1257848"/>
                  <a:gd name="connsiteY94" fmla="*/ 384001 h 702090"/>
                  <a:gd name="connsiteX95" fmla="*/ 450434 w 1257848"/>
                  <a:gd name="connsiteY95" fmla="*/ 388644 h 702090"/>
                  <a:gd name="connsiteX96" fmla="*/ 478296 w 1257848"/>
                  <a:gd name="connsiteY96" fmla="*/ 372392 h 702090"/>
                  <a:gd name="connsiteX97" fmla="*/ 492227 w 1257848"/>
                  <a:gd name="connsiteY97" fmla="*/ 381679 h 702090"/>
                  <a:gd name="connsiteX98" fmla="*/ 496870 w 1257848"/>
                  <a:gd name="connsiteY98" fmla="*/ 372392 h 702090"/>
                  <a:gd name="connsiteX99" fmla="*/ 494548 w 1257848"/>
                  <a:gd name="connsiteY99" fmla="*/ 349173 h 702090"/>
                  <a:gd name="connsiteX100" fmla="*/ 482939 w 1257848"/>
                  <a:gd name="connsiteY100" fmla="*/ 325955 h 702090"/>
                  <a:gd name="connsiteX101" fmla="*/ 487583 w 1257848"/>
                  <a:gd name="connsiteY101" fmla="*/ 298093 h 702090"/>
                  <a:gd name="connsiteX102" fmla="*/ 478296 w 1257848"/>
                  <a:gd name="connsiteY102" fmla="*/ 263266 h 702090"/>
                  <a:gd name="connsiteX103" fmla="*/ 494548 w 1257848"/>
                  <a:gd name="connsiteY103" fmla="*/ 251657 h 702090"/>
                  <a:gd name="connsiteX104" fmla="*/ 531698 w 1257848"/>
                  <a:gd name="connsiteY104" fmla="*/ 223795 h 702090"/>
                  <a:gd name="connsiteX105" fmla="*/ 547950 w 1257848"/>
                  <a:gd name="connsiteY105" fmla="*/ 258623 h 702090"/>
                  <a:gd name="connsiteX106" fmla="*/ 550272 w 1257848"/>
                  <a:gd name="connsiteY106" fmla="*/ 300415 h 702090"/>
                  <a:gd name="connsiteX107" fmla="*/ 543307 w 1257848"/>
                  <a:gd name="connsiteY107" fmla="*/ 321312 h 702090"/>
                  <a:gd name="connsiteX108" fmla="*/ 550272 w 1257848"/>
                  <a:gd name="connsiteY108" fmla="*/ 335243 h 702090"/>
                  <a:gd name="connsiteX109" fmla="*/ 566525 w 1257848"/>
                  <a:gd name="connsiteY109" fmla="*/ 349173 h 702090"/>
                  <a:gd name="connsiteX110" fmla="*/ 585099 w 1257848"/>
                  <a:gd name="connsiteY110" fmla="*/ 342208 h 702090"/>
                  <a:gd name="connsiteX111" fmla="*/ 596709 w 1257848"/>
                  <a:gd name="connsiteY111" fmla="*/ 298093 h 702090"/>
                  <a:gd name="connsiteX112" fmla="*/ 601352 w 1257848"/>
                  <a:gd name="connsiteY112" fmla="*/ 277197 h 702090"/>
                  <a:gd name="connsiteX113" fmla="*/ 605996 w 1257848"/>
                  <a:gd name="connsiteY113" fmla="*/ 244692 h 702090"/>
                  <a:gd name="connsiteX114" fmla="*/ 610640 w 1257848"/>
                  <a:gd name="connsiteY114" fmla="*/ 212186 h 702090"/>
                  <a:gd name="connsiteX115" fmla="*/ 581830 w 1257848"/>
                  <a:gd name="connsiteY115" fmla="*/ 165648 h 702090"/>
                  <a:gd name="connsiteX0" fmla="*/ 1257848 w 1257848"/>
                  <a:gd name="connsiteY0" fmla="*/ 0 h 536442"/>
                  <a:gd name="connsiteX1" fmla="*/ 1257848 w 1257848"/>
                  <a:gd name="connsiteY1" fmla="*/ 14033 h 536442"/>
                  <a:gd name="connsiteX2" fmla="*/ 1246239 w 1257848"/>
                  <a:gd name="connsiteY2" fmla="*/ 16935 h 536442"/>
                  <a:gd name="connsiteX3" fmla="*/ 1231727 w 1257848"/>
                  <a:gd name="connsiteY3" fmla="*/ 2424 h 536442"/>
                  <a:gd name="connsiteX4" fmla="*/ 1217215 w 1257848"/>
                  <a:gd name="connsiteY4" fmla="*/ 2424 h 536442"/>
                  <a:gd name="connsiteX5" fmla="*/ 1196900 w 1257848"/>
                  <a:gd name="connsiteY5" fmla="*/ 16935 h 536442"/>
                  <a:gd name="connsiteX6" fmla="*/ 1167877 w 1257848"/>
                  <a:gd name="connsiteY6" fmla="*/ 19837 h 536442"/>
                  <a:gd name="connsiteX7" fmla="*/ 1159170 w 1257848"/>
                  <a:gd name="connsiteY7" fmla="*/ 25642 h 536442"/>
                  <a:gd name="connsiteX8" fmla="*/ 1124343 w 1257848"/>
                  <a:gd name="connsiteY8" fmla="*/ 31446 h 536442"/>
                  <a:gd name="connsiteX9" fmla="*/ 1115636 w 1257848"/>
                  <a:gd name="connsiteY9" fmla="*/ 16935 h 536442"/>
                  <a:gd name="connsiteX10" fmla="*/ 1083711 w 1257848"/>
                  <a:gd name="connsiteY10" fmla="*/ 28544 h 536442"/>
                  <a:gd name="connsiteX11" fmla="*/ 1075004 w 1257848"/>
                  <a:gd name="connsiteY11" fmla="*/ 19837 h 536442"/>
                  <a:gd name="connsiteX12" fmla="*/ 1057590 w 1257848"/>
                  <a:gd name="connsiteY12" fmla="*/ 37251 h 536442"/>
                  <a:gd name="connsiteX13" fmla="*/ 999545 w 1257848"/>
                  <a:gd name="connsiteY13" fmla="*/ 31446 h 536442"/>
                  <a:gd name="connsiteX14" fmla="*/ 985033 w 1257848"/>
                  <a:gd name="connsiteY14" fmla="*/ 72078 h 536442"/>
                  <a:gd name="connsiteX15" fmla="*/ 964718 w 1257848"/>
                  <a:gd name="connsiteY15" fmla="*/ 48860 h 536442"/>
                  <a:gd name="connsiteX16" fmla="*/ 929890 w 1257848"/>
                  <a:gd name="connsiteY16" fmla="*/ 45958 h 536442"/>
                  <a:gd name="connsiteX17" fmla="*/ 863138 w 1257848"/>
                  <a:gd name="connsiteY17" fmla="*/ 19837 h 536442"/>
                  <a:gd name="connsiteX18" fmla="*/ 822506 w 1257848"/>
                  <a:gd name="connsiteY18" fmla="*/ 40153 h 536442"/>
                  <a:gd name="connsiteX19" fmla="*/ 819604 w 1257848"/>
                  <a:gd name="connsiteY19" fmla="*/ 66274 h 536442"/>
                  <a:gd name="connsiteX20" fmla="*/ 813799 w 1257848"/>
                  <a:gd name="connsiteY20" fmla="*/ 104003 h 536442"/>
                  <a:gd name="connsiteX21" fmla="*/ 784776 w 1257848"/>
                  <a:gd name="connsiteY21" fmla="*/ 144635 h 536442"/>
                  <a:gd name="connsiteX22" fmla="*/ 780633 w 1257848"/>
                  <a:gd name="connsiteY22" fmla="*/ 171568 h 536442"/>
                  <a:gd name="connsiteX23" fmla="*/ 759236 w 1257848"/>
                  <a:gd name="connsiteY23" fmla="*/ 160307 h 536442"/>
                  <a:gd name="connsiteX24" fmla="*/ 703512 w 1257848"/>
                  <a:gd name="connsiteY24" fmla="*/ 151020 h 536442"/>
                  <a:gd name="connsiteX25" fmla="*/ 691903 w 1257848"/>
                  <a:gd name="connsiteY25" fmla="*/ 127802 h 536442"/>
                  <a:gd name="connsiteX26" fmla="*/ 657076 w 1257848"/>
                  <a:gd name="connsiteY26" fmla="*/ 132445 h 536442"/>
                  <a:gd name="connsiteX27" fmla="*/ 645467 w 1257848"/>
                  <a:gd name="connsiteY27" fmla="*/ 162629 h 536442"/>
                  <a:gd name="connsiteX28" fmla="*/ 664041 w 1257848"/>
                  <a:gd name="connsiteY28" fmla="*/ 183525 h 536442"/>
                  <a:gd name="connsiteX29" fmla="*/ 675651 w 1257848"/>
                  <a:gd name="connsiteY29" fmla="*/ 253180 h 536442"/>
                  <a:gd name="connsiteX30" fmla="*/ 671007 w 1257848"/>
                  <a:gd name="connsiteY30" fmla="*/ 290329 h 536442"/>
                  <a:gd name="connsiteX31" fmla="*/ 617605 w 1257848"/>
                  <a:gd name="connsiteY31" fmla="*/ 264789 h 536442"/>
                  <a:gd name="connsiteX32" fmla="*/ 615283 w 1257848"/>
                  <a:gd name="connsiteY32" fmla="*/ 325157 h 536442"/>
                  <a:gd name="connsiteX33" fmla="*/ 594387 w 1257848"/>
                  <a:gd name="connsiteY33" fmla="*/ 311226 h 536442"/>
                  <a:gd name="connsiteX34" fmla="*/ 573490 w 1257848"/>
                  <a:gd name="connsiteY34" fmla="*/ 329800 h 536442"/>
                  <a:gd name="connsiteX35" fmla="*/ 540985 w 1257848"/>
                  <a:gd name="connsiteY35" fmla="*/ 329800 h 536442"/>
                  <a:gd name="connsiteX36" fmla="*/ 524732 w 1257848"/>
                  <a:gd name="connsiteY36" fmla="*/ 371593 h 536442"/>
                  <a:gd name="connsiteX37" fmla="*/ 494548 w 1257848"/>
                  <a:gd name="connsiteY37" fmla="*/ 371593 h 536442"/>
                  <a:gd name="connsiteX38" fmla="*/ 457399 w 1257848"/>
                  <a:gd name="connsiteY38" fmla="*/ 336766 h 536442"/>
                  <a:gd name="connsiteX39" fmla="*/ 431859 w 1257848"/>
                  <a:gd name="connsiteY39" fmla="*/ 415707 h 536442"/>
                  <a:gd name="connsiteX40" fmla="*/ 424894 w 1257848"/>
                  <a:gd name="connsiteY40" fmla="*/ 436604 h 536442"/>
                  <a:gd name="connsiteX41" fmla="*/ 413285 w 1257848"/>
                  <a:gd name="connsiteY41" fmla="*/ 443569 h 536442"/>
                  <a:gd name="connsiteX42" fmla="*/ 403997 w 1257848"/>
                  <a:gd name="connsiteY42" fmla="*/ 478397 h 536442"/>
                  <a:gd name="connsiteX43" fmla="*/ 387745 w 1257848"/>
                  <a:gd name="connsiteY43" fmla="*/ 490006 h 536442"/>
                  <a:gd name="connsiteX44" fmla="*/ 371492 w 1257848"/>
                  <a:gd name="connsiteY44" fmla="*/ 452857 h 536442"/>
                  <a:gd name="connsiteX45" fmla="*/ 336664 w 1257848"/>
                  <a:gd name="connsiteY45" fmla="*/ 457500 h 536442"/>
                  <a:gd name="connsiteX46" fmla="*/ 332021 w 1257848"/>
                  <a:gd name="connsiteY46" fmla="*/ 492327 h 536442"/>
                  <a:gd name="connsiteX47" fmla="*/ 311124 w 1257848"/>
                  <a:gd name="connsiteY47" fmla="*/ 494649 h 536442"/>
                  <a:gd name="connsiteX48" fmla="*/ 294872 w 1257848"/>
                  <a:gd name="connsiteY48" fmla="*/ 531798 h 536442"/>
                  <a:gd name="connsiteX49" fmla="*/ 271653 w 1257848"/>
                  <a:gd name="connsiteY49" fmla="*/ 520189 h 536442"/>
                  <a:gd name="connsiteX50" fmla="*/ 248435 w 1257848"/>
                  <a:gd name="connsiteY50" fmla="*/ 527155 h 536442"/>
                  <a:gd name="connsiteX51" fmla="*/ 232182 w 1257848"/>
                  <a:gd name="connsiteY51" fmla="*/ 536442 h 536442"/>
                  <a:gd name="connsiteX52" fmla="*/ 211286 w 1257848"/>
                  <a:gd name="connsiteY52" fmla="*/ 524833 h 536442"/>
                  <a:gd name="connsiteX53" fmla="*/ 155562 w 1257848"/>
                  <a:gd name="connsiteY53" fmla="*/ 508580 h 536442"/>
                  <a:gd name="connsiteX54" fmla="*/ 69655 w 1257848"/>
                  <a:gd name="connsiteY54" fmla="*/ 496971 h 536442"/>
                  <a:gd name="connsiteX55" fmla="*/ 65011 w 1257848"/>
                  <a:gd name="connsiteY55" fmla="*/ 450535 h 536442"/>
                  <a:gd name="connsiteX56" fmla="*/ 9287 w 1257848"/>
                  <a:gd name="connsiteY56" fmla="*/ 401777 h 536442"/>
                  <a:gd name="connsiteX57" fmla="*/ 13931 w 1257848"/>
                  <a:gd name="connsiteY57" fmla="*/ 364627 h 536442"/>
                  <a:gd name="connsiteX58" fmla="*/ 0 w 1257848"/>
                  <a:gd name="connsiteY58" fmla="*/ 334444 h 536442"/>
                  <a:gd name="connsiteX59" fmla="*/ 34828 w 1257848"/>
                  <a:gd name="connsiteY59" fmla="*/ 290329 h 536442"/>
                  <a:gd name="connsiteX60" fmla="*/ 44115 w 1257848"/>
                  <a:gd name="connsiteY60" fmla="*/ 327478 h 536442"/>
                  <a:gd name="connsiteX61" fmla="*/ 67333 w 1257848"/>
                  <a:gd name="connsiteY61" fmla="*/ 318191 h 536442"/>
                  <a:gd name="connsiteX62" fmla="*/ 67333 w 1257848"/>
                  <a:gd name="connsiteY62" fmla="*/ 350697 h 536442"/>
                  <a:gd name="connsiteX63" fmla="*/ 67333 w 1257848"/>
                  <a:gd name="connsiteY63" fmla="*/ 359984 h 536442"/>
                  <a:gd name="connsiteX64" fmla="*/ 123223 w 1257848"/>
                  <a:gd name="connsiteY64" fmla="*/ 359984 h 536442"/>
                  <a:gd name="connsiteX65" fmla="*/ 140470 w 1257848"/>
                  <a:gd name="connsiteY65" fmla="*/ 344892 h 536442"/>
                  <a:gd name="connsiteX66" fmla="*/ 157884 w 1257848"/>
                  <a:gd name="connsiteY66" fmla="*/ 339087 h 536442"/>
                  <a:gd name="connsiteX67" fmla="*/ 159819 w 1257848"/>
                  <a:gd name="connsiteY67" fmla="*/ 325543 h 536442"/>
                  <a:gd name="connsiteX68" fmla="*/ 196581 w 1257848"/>
                  <a:gd name="connsiteY68" fmla="*/ 304260 h 536442"/>
                  <a:gd name="connsiteX69" fmla="*/ 200451 w 1257848"/>
                  <a:gd name="connsiteY69" fmla="*/ 325543 h 536442"/>
                  <a:gd name="connsiteX70" fmla="*/ 179167 w 1257848"/>
                  <a:gd name="connsiteY70" fmla="*/ 333283 h 536442"/>
                  <a:gd name="connsiteX71" fmla="*/ 179167 w 1257848"/>
                  <a:gd name="connsiteY71" fmla="*/ 348762 h 536442"/>
                  <a:gd name="connsiteX72" fmla="*/ 165346 w 1257848"/>
                  <a:gd name="connsiteY72" fmla="*/ 366837 h 536442"/>
                  <a:gd name="connsiteX73" fmla="*/ 167171 w 1257848"/>
                  <a:gd name="connsiteY73" fmla="*/ 369271 h 536442"/>
                  <a:gd name="connsiteX74" fmla="*/ 192711 w 1257848"/>
                  <a:gd name="connsiteY74" fmla="*/ 378558 h 536442"/>
                  <a:gd name="connsiteX75" fmla="*/ 232182 w 1257848"/>
                  <a:gd name="connsiteY75" fmla="*/ 369271 h 536442"/>
                  <a:gd name="connsiteX76" fmla="*/ 271653 w 1257848"/>
                  <a:gd name="connsiteY76" fmla="*/ 362306 h 536442"/>
                  <a:gd name="connsiteX77" fmla="*/ 273975 w 1257848"/>
                  <a:gd name="connsiteY77" fmla="*/ 334444 h 536442"/>
                  <a:gd name="connsiteX78" fmla="*/ 260044 w 1257848"/>
                  <a:gd name="connsiteY78" fmla="*/ 329800 h 536442"/>
                  <a:gd name="connsiteX79" fmla="*/ 257722 w 1257848"/>
                  <a:gd name="connsiteY79" fmla="*/ 318191 h 536442"/>
                  <a:gd name="connsiteX80" fmla="*/ 232182 w 1257848"/>
                  <a:gd name="connsiteY80" fmla="*/ 306582 h 536442"/>
                  <a:gd name="connsiteX81" fmla="*/ 246113 w 1257848"/>
                  <a:gd name="connsiteY81" fmla="*/ 285686 h 536442"/>
                  <a:gd name="connsiteX82" fmla="*/ 273975 w 1257848"/>
                  <a:gd name="connsiteY82" fmla="*/ 281042 h 536442"/>
                  <a:gd name="connsiteX83" fmla="*/ 348274 w 1257848"/>
                  <a:gd name="connsiteY83" fmla="*/ 318191 h 536442"/>
                  <a:gd name="connsiteX84" fmla="*/ 336664 w 1257848"/>
                  <a:gd name="connsiteY84" fmla="*/ 285686 h 536442"/>
                  <a:gd name="connsiteX85" fmla="*/ 341308 w 1257848"/>
                  <a:gd name="connsiteY85" fmla="*/ 274076 h 536442"/>
                  <a:gd name="connsiteX86" fmla="*/ 369170 w 1257848"/>
                  <a:gd name="connsiteY86" fmla="*/ 288007 h 536442"/>
                  <a:gd name="connsiteX87" fmla="*/ 373814 w 1257848"/>
                  <a:gd name="connsiteY87" fmla="*/ 264789 h 536442"/>
                  <a:gd name="connsiteX88" fmla="*/ 357561 w 1257848"/>
                  <a:gd name="connsiteY88" fmla="*/ 243893 h 536442"/>
                  <a:gd name="connsiteX89" fmla="*/ 348274 w 1257848"/>
                  <a:gd name="connsiteY89" fmla="*/ 227640 h 536442"/>
                  <a:gd name="connsiteX90" fmla="*/ 341308 w 1257848"/>
                  <a:gd name="connsiteY90" fmla="*/ 199778 h 536442"/>
                  <a:gd name="connsiteX91" fmla="*/ 371492 w 1257848"/>
                  <a:gd name="connsiteY91" fmla="*/ 206744 h 536442"/>
                  <a:gd name="connsiteX92" fmla="*/ 392388 w 1257848"/>
                  <a:gd name="connsiteY92" fmla="*/ 229962 h 536442"/>
                  <a:gd name="connsiteX93" fmla="*/ 424894 w 1257848"/>
                  <a:gd name="connsiteY93" fmla="*/ 218353 h 536442"/>
                  <a:gd name="connsiteX94" fmla="*/ 450434 w 1257848"/>
                  <a:gd name="connsiteY94" fmla="*/ 222996 h 536442"/>
                  <a:gd name="connsiteX95" fmla="*/ 478296 w 1257848"/>
                  <a:gd name="connsiteY95" fmla="*/ 206744 h 536442"/>
                  <a:gd name="connsiteX96" fmla="*/ 492227 w 1257848"/>
                  <a:gd name="connsiteY96" fmla="*/ 216031 h 536442"/>
                  <a:gd name="connsiteX97" fmla="*/ 496870 w 1257848"/>
                  <a:gd name="connsiteY97" fmla="*/ 206744 h 536442"/>
                  <a:gd name="connsiteX98" fmla="*/ 494548 w 1257848"/>
                  <a:gd name="connsiteY98" fmla="*/ 183525 h 536442"/>
                  <a:gd name="connsiteX99" fmla="*/ 482939 w 1257848"/>
                  <a:gd name="connsiteY99" fmla="*/ 160307 h 536442"/>
                  <a:gd name="connsiteX100" fmla="*/ 487583 w 1257848"/>
                  <a:gd name="connsiteY100" fmla="*/ 132445 h 536442"/>
                  <a:gd name="connsiteX101" fmla="*/ 478296 w 1257848"/>
                  <a:gd name="connsiteY101" fmla="*/ 97618 h 536442"/>
                  <a:gd name="connsiteX102" fmla="*/ 494548 w 1257848"/>
                  <a:gd name="connsiteY102" fmla="*/ 86009 h 536442"/>
                  <a:gd name="connsiteX103" fmla="*/ 531698 w 1257848"/>
                  <a:gd name="connsiteY103" fmla="*/ 58147 h 536442"/>
                  <a:gd name="connsiteX104" fmla="*/ 547950 w 1257848"/>
                  <a:gd name="connsiteY104" fmla="*/ 92975 h 536442"/>
                  <a:gd name="connsiteX105" fmla="*/ 550272 w 1257848"/>
                  <a:gd name="connsiteY105" fmla="*/ 134767 h 536442"/>
                  <a:gd name="connsiteX106" fmla="*/ 543307 w 1257848"/>
                  <a:gd name="connsiteY106" fmla="*/ 155664 h 536442"/>
                  <a:gd name="connsiteX107" fmla="*/ 550272 w 1257848"/>
                  <a:gd name="connsiteY107" fmla="*/ 169595 h 536442"/>
                  <a:gd name="connsiteX108" fmla="*/ 566525 w 1257848"/>
                  <a:gd name="connsiteY108" fmla="*/ 183525 h 536442"/>
                  <a:gd name="connsiteX109" fmla="*/ 585099 w 1257848"/>
                  <a:gd name="connsiteY109" fmla="*/ 176560 h 536442"/>
                  <a:gd name="connsiteX110" fmla="*/ 596709 w 1257848"/>
                  <a:gd name="connsiteY110" fmla="*/ 132445 h 536442"/>
                  <a:gd name="connsiteX111" fmla="*/ 601352 w 1257848"/>
                  <a:gd name="connsiteY111" fmla="*/ 111549 h 536442"/>
                  <a:gd name="connsiteX112" fmla="*/ 605996 w 1257848"/>
                  <a:gd name="connsiteY112" fmla="*/ 79044 h 536442"/>
                  <a:gd name="connsiteX113" fmla="*/ 610640 w 1257848"/>
                  <a:gd name="connsiteY113" fmla="*/ 46538 h 536442"/>
                  <a:gd name="connsiteX114" fmla="*/ 581830 w 1257848"/>
                  <a:gd name="connsiteY114" fmla="*/ 0 h 53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1257848" h="536442">
                    <a:moveTo>
                      <a:pt x="1257848" y="0"/>
                    </a:moveTo>
                    <a:lnTo>
                      <a:pt x="1257848" y="14033"/>
                    </a:lnTo>
                    <a:lnTo>
                      <a:pt x="1246239" y="16935"/>
                    </a:lnTo>
                    <a:lnTo>
                      <a:pt x="1231727" y="2424"/>
                    </a:lnTo>
                    <a:lnTo>
                      <a:pt x="1217215" y="2424"/>
                    </a:lnTo>
                    <a:lnTo>
                      <a:pt x="1196900" y="16935"/>
                    </a:lnTo>
                    <a:lnTo>
                      <a:pt x="1167877" y="19837"/>
                    </a:lnTo>
                    <a:lnTo>
                      <a:pt x="1159170" y="25642"/>
                    </a:lnTo>
                    <a:lnTo>
                      <a:pt x="1124343" y="31446"/>
                    </a:lnTo>
                    <a:lnTo>
                      <a:pt x="1115636" y="16935"/>
                    </a:lnTo>
                    <a:lnTo>
                      <a:pt x="1083711" y="28544"/>
                    </a:lnTo>
                    <a:lnTo>
                      <a:pt x="1075004" y="19837"/>
                    </a:lnTo>
                    <a:lnTo>
                      <a:pt x="1057590" y="37251"/>
                    </a:lnTo>
                    <a:lnTo>
                      <a:pt x="999545" y="31446"/>
                    </a:lnTo>
                    <a:lnTo>
                      <a:pt x="985033" y="72078"/>
                    </a:lnTo>
                    <a:lnTo>
                      <a:pt x="964718" y="48860"/>
                    </a:lnTo>
                    <a:lnTo>
                      <a:pt x="929890" y="45958"/>
                    </a:lnTo>
                    <a:lnTo>
                      <a:pt x="863138" y="19837"/>
                    </a:lnTo>
                    <a:lnTo>
                      <a:pt x="822506" y="40153"/>
                    </a:lnTo>
                    <a:lnTo>
                      <a:pt x="819604" y="66274"/>
                    </a:lnTo>
                    <a:lnTo>
                      <a:pt x="813799" y="104003"/>
                    </a:lnTo>
                    <a:lnTo>
                      <a:pt x="784776" y="144635"/>
                    </a:lnTo>
                    <a:lnTo>
                      <a:pt x="780633" y="171568"/>
                    </a:lnTo>
                    <a:lnTo>
                      <a:pt x="759236" y="160307"/>
                    </a:lnTo>
                    <a:lnTo>
                      <a:pt x="703512" y="151020"/>
                    </a:lnTo>
                    <a:lnTo>
                      <a:pt x="691903" y="127802"/>
                    </a:lnTo>
                    <a:lnTo>
                      <a:pt x="657076" y="132445"/>
                    </a:lnTo>
                    <a:lnTo>
                      <a:pt x="645467" y="162629"/>
                    </a:lnTo>
                    <a:lnTo>
                      <a:pt x="664041" y="183525"/>
                    </a:lnTo>
                    <a:lnTo>
                      <a:pt x="675651" y="253180"/>
                    </a:lnTo>
                    <a:lnTo>
                      <a:pt x="671007" y="290329"/>
                    </a:lnTo>
                    <a:lnTo>
                      <a:pt x="617605" y="264789"/>
                    </a:lnTo>
                    <a:lnTo>
                      <a:pt x="615283" y="325157"/>
                    </a:lnTo>
                    <a:lnTo>
                      <a:pt x="594387" y="311226"/>
                    </a:lnTo>
                    <a:lnTo>
                      <a:pt x="573490" y="329800"/>
                    </a:lnTo>
                    <a:lnTo>
                      <a:pt x="540985" y="329800"/>
                    </a:lnTo>
                    <a:lnTo>
                      <a:pt x="524732" y="371593"/>
                    </a:lnTo>
                    <a:lnTo>
                      <a:pt x="494548" y="371593"/>
                    </a:lnTo>
                    <a:lnTo>
                      <a:pt x="457399" y="336766"/>
                    </a:lnTo>
                    <a:lnTo>
                      <a:pt x="431859" y="415707"/>
                    </a:lnTo>
                    <a:lnTo>
                      <a:pt x="424894" y="436604"/>
                    </a:lnTo>
                    <a:lnTo>
                      <a:pt x="413285" y="443569"/>
                    </a:lnTo>
                    <a:lnTo>
                      <a:pt x="403997" y="478397"/>
                    </a:lnTo>
                    <a:lnTo>
                      <a:pt x="387745" y="490006"/>
                    </a:lnTo>
                    <a:lnTo>
                      <a:pt x="371492" y="452857"/>
                    </a:lnTo>
                    <a:lnTo>
                      <a:pt x="336664" y="457500"/>
                    </a:lnTo>
                    <a:lnTo>
                      <a:pt x="332021" y="492327"/>
                    </a:lnTo>
                    <a:lnTo>
                      <a:pt x="311124" y="494649"/>
                    </a:lnTo>
                    <a:lnTo>
                      <a:pt x="294872" y="531798"/>
                    </a:lnTo>
                    <a:lnTo>
                      <a:pt x="271653" y="520189"/>
                    </a:lnTo>
                    <a:lnTo>
                      <a:pt x="248435" y="527155"/>
                    </a:lnTo>
                    <a:lnTo>
                      <a:pt x="232182" y="536442"/>
                    </a:lnTo>
                    <a:lnTo>
                      <a:pt x="211286" y="524833"/>
                    </a:lnTo>
                    <a:lnTo>
                      <a:pt x="155562" y="508580"/>
                    </a:lnTo>
                    <a:lnTo>
                      <a:pt x="69655" y="496971"/>
                    </a:lnTo>
                    <a:lnTo>
                      <a:pt x="65011" y="450535"/>
                    </a:lnTo>
                    <a:lnTo>
                      <a:pt x="9287" y="401777"/>
                    </a:lnTo>
                    <a:lnTo>
                      <a:pt x="13931" y="364627"/>
                    </a:lnTo>
                    <a:lnTo>
                      <a:pt x="0" y="334444"/>
                    </a:lnTo>
                    <a:lnTo>
                      <a:pt x="34828" y="290329"/>
                    </a:lnTo>
                    <a:lnTo>
                      <a:pt x="44115" y="327478"/>
                    </a:lnTo>
                    <a:lnTo>
                      <a:pt x="67333" y="318191"/>
                    </a:lnTo>
                    <a:lnTo>
                      <a:pt x="67333" y="350697"/>
                    </a:lnTo>
                    <a:lnTo>
                      <a:pt x="67333" y="359984"/>
                    </a:lnTo>
                    <a:lnTo>
                      <a:pt x="123223" y="359984"/>
                    </a:lnTo>
                    <a:lnTo>
                      <a:pt x="140470" y="344892"/>
                    </a:lnTo>
                    <a:lnTo>
                      <a:pt x="157884" y="339087"/>
                    </a:lnTo>
                    <a:lnTo>
                      <a:pt x="159819" y="325543"/>
                    </a:lnTo>
                    <a:lnTo>
                      <a:pt x="196581" y="304260"/>
                    </a:lnTo>
                    <a:lnTo>
                      <a:pt x="200451" y="325543"/>
                    </a:lnTo>
                    <a:lnTo>
                      <a:pt x="179167" y="333283"/>
                    </a:lnTo>
                    <a:lnTo>
                      <a:pt x="179167" y="348762"/>
                    </a:lnTo>
                    <a:lnTo>
                      <a:pt x="165346" y="366837"/>
                    </a:lnTo>
                    <a:lnTo>
                      <a:pt x="167171" y="369271"/>
                    </a:lnTo>
                    <a:lnTo>
                      <a:pt x="192711" y="378558"/>
                    </a:lnTo>
                    <a:lnTo>
                      <a:pt x="232182" y="369271"/>
                    </a:lnTo>
                    <a:lnTo>
                      <a:pt x="271653" y="362306"/>
                    </a:lnTo>
                    <a:lnTo>
                      <a:pt x="273975" y="334444"/>
                    </a:lnTo>
                    <a:lnTo>
                      <a:pt x="260044" y="329800"/>
                    </a:lnTo>
                    <a:lnTo>
                      <a:pt x="257722" y="318191"/>
                    </a:lnTo>
                    <a:lnTo>
                      <a:pt x="232182" y="306582"/>
                    </a:lnTo>
                    <a:lnTo>
                      <a:pt x="246113" y="285686"/>
                    </a:lnTo>
                    <a:lnTo>
                      <a:pt x="273975" y="281042"/>
                    </a:lnTo>
                    <a:lnTo>
                      <a:pt x="348274" y="318191"/>
                    </a:lnTo>
                    <a:lnTo>
                      <a:pt x="336664" y="285686"/>
                    </a:lnTo>
                    <a:lnTo>
                      <a:pt x="341308" y="274076"/>
                    </a:lnTo>
                    <a:lnTo>
                      <a:pt x="369170" y="288007"/>
                    </a:lnTo>
                    <a:lnTo>
                      <a:pt x="373814" y="264789"/>
                    </a:lnTo>
                    <a:lnTo>
                      <a:pt x="357561" y="243893"/>
                    </a:lnTo>
                    <a:lnTo>
                      <a:pt x="348274" y="227640"/>
                    </a:lnTo>
                    <a:lnTo>
                      <a:pt x="341308" y="199778"/>
                    </a:lnTo>
                    <a:lnTo>
                      <a:pt x="371492" y="206744"/>
                    </a:lnTo>
                    <a:lnTo>
                      <a:pt x="392388" y="229962"/>
                    </a:lnTo>
                    <a:lnTo>
                      <a:pt x="424894" y="218353"/>
                    </a:lnTo>
                    <a:lnTo>
                      <a:pt x="450434" y="222996"/>
                    </a:lnTo>
                    <a:lnTo>
                      <a:pt x="478296" y="206744"/>
                    </a:lnTo>
                    <a:lnTo>
                      <a:pt x="492227" y="216031"/>
                    </a:lnTo>
                    <a:lnTo>
                      <a:pt x="496870" y="206744"/>
                    </a:lnTo>
                    <a:lnTo>
                      <a:pt x="494548" y="183525"/>
                    </a:lnTo>
                    <a:lnTo>
                      <a:pt x="482939" y="160307"/>
                    </a:lnTo>
                    <a:lnTo>
                      <a:pt x="487583" y="132445"/>
                    </a:lnTo>
                    <a:lnTo>
                      <a:pt x="478296" y="97618"/>
                    </a:lnTo>
                    <a:lnTo>
                      <a:pt x="494548" y="86009"/>
                    </a:lnTo>
                    <a:lnTo>
                      <a:pt x="531698" y="58147"/>
                    </a:lnTo>
                    <a:lnTo>
                      <a:pt x="547950" y="92975"/>
                    </a:lnTo>
                    <a:lnTo>
                      <a:pt x="550272" y="134767"/>
                    </a:lnTo>
                    <a:lnTo>
                      <a:pt x="543307" y="155664"/>
                    </a:lnTo>
                    <a:lnTo>
                      <a:pt x="550272" y="169595"/>
                    </a:lnTo>
                    <a:lnTo>
                      <a:pt x="566525" y="183525"/>
                    </a:lnTo>
                    <a:lnTo>
                      <a:pt x="585099" y="176560"/>
                    </a:lnTo>
                    <a:lnTo>
                      <a:pt x="596709" y="132445"/>
                    </a:lnTo>
                    <a:lnTo>
                      <a:pt x="601352" y="111549"/>
                    </a:lnTo>
                    <a:lnTo>
                      <a:pt x="605996" y="79044"/>
                    </a:lnTo>
                    <a:lnTo>
                      <a:pt x="610640" y="46538"/>
                    </a:lnTo>
                    <a:lnTo>
                      <a:pt x="58183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44AE510-1707-D90F-5881-996FAF7F5524}"/>
                  </a:ext>
                </a:extLst>
              </p:cNvPr>
              <p:cNvSpPr/>
              <p:nvPr/>
            </p:nvSpPr>
            <p:spPr>
              <a:xfrm>
                <a:off x="2230055" y="956551"/>
                <a:ext cx="641167" cy="105084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9249224-F3D7-105B-86F1-DA76E1698739}"/>
                  </a:ext>
                </a:extLst>
              </p:cNvPr>
              <p:cNvSpPr/>
              <p:nvPr/>
            </p:nvSpPr>
            <p:spPr>
              <a:xfrm>
                <a:off x="3071633" y="1284153"/>
                <a:ext cx="311560" cy="826182"/>
              </a:xfrm>
              <a:custGeom>
                <a:avLst/>
                <a:gdLst>
                  <a:gd name="connsiteX0" fmla="*/ 288236 w 311560"/>
                  <a:gd name="connsiteY0" fmla="*/ 0 h 826182"/>
                  <a:gd name="connsiteX1" fmla="*/ 291139 w 311560"/>
                  <a:gd name="connsiteY1" fmla="*/ 20316 h 826182"/>
                  <a:gd name="connsiteX2" fmla="*/ 311560 w 311560"/>
                  <a:gd name="connsiteY2" fmla="*/ 35632 h 826182"/>
                  <a:gd name="connsiteX3" fmla="*/ 311560 w 311560"/>
                  <a:gd name="connsiteY3" fmla="*/ 701477 h 826182"/>
                  <a:gd name="connsiteX4" fmla="*/ 302747 w 311560"/>
                  <a:gd name="connsiteY4" fmla="*/ 688808 h 826182"/>
                  <a:gd name="connsiteX5" fmla="*/ 262115 w 311560"/>
                  <a:gd name="connsiteY5" fmla="*/ 679133 h 826182"/>
                  <a:gd name="connsiteX6" fmla="*/ 273724 w 311560"/>
                  <a:gd name="connsiteY6" fmla="*/ 607544 h 826182"/>
                  <a:gd name="connsiteX7" fmla="*/ 248571 w 311560"/>
                  <a:gd name="connsiteY7" fmla="*/ 630762 h 826182"/>
                  <a:gd name="connsiteX8" fmla="*/ 235027 w 311560"/>
                  <a:gd name="connsiteY8" fmla="*/ 686873 h 826182"/>
                  <a:gd name="connsiteX9" fmla="*/ 227288 w 311560"/>
                  <a:gd name="connsiteY9" fmla="*/ 710091 h 826182"/>
                  <a:gd name="connsiteX10" fmla="*/ 229222 w 311560"/>
                  <a:gd name="connsiteY10" fmla="*/ 752658 h 826182"/>
                  <a:gd name="connsiteX11" fmla="*/ 283398 w 311560"/>
                  <a:gd name="connsiteY11" fmla="*/ 793290 h 826182"/>
                  <a:gd name="connsiteX12" fmla="*/ 285333 w 311560"/>
                  <a:gd name="connsiteY12" fmla="*/ 826182 h 826182"/>
                  <a:gd name="connsiteX13" fmla="*/ 231157 w 311560"/>
                  <a:gd name="connsiteY13" fmla="*/ 806834 h 826182"/>
                  <a:gd name="connsiteX14" fmla="*/ 207939 w 311560"/>
                  <a:gd name="connsiteY14" fmla="*/ 799094 h 826182"/>
                  <a:gd name="connsiteX15" fmla="*/ 159568 w 311560"/>
                  <a:gd name="connsiteY15" fmla="*/ 754593 h 826182"/>
                  <a:gd name="connsiteX16" fmla="*/ 186656 w 311560"/>
                  <a:gd name="connsiteY16" fmla="*/ 655915 h 826182"/>
                  <a:gd name="connsiteX17" fmla="*/ 157633 w 311560"/>
                  <a:gd name="connsiteY17" fmla="*/ 623023 h 826182"/>
                  <a:gd name="connsiteX18" fmla="*/ 130545 w 311560"/>
                  <a:gd name="connsiteY18" fmla="*/ 652045 h 826182"/>
                  <a:gd name="connsiteX19" fmla="*/ 122806 w 311560"/>
                  <a:gd name="connsiteY19" fmla="*/ 623023 h 826182"/>
                  <a:gd name="connsiteX20" fmla="*/ 140219 w 311560"/>
                  <a:gd name="connsiteY20" fmla="*/ 613348 h 826182"/>
                  <a:gd name="connsiteX21" fmla="*/ 138284 w 311560"/>
                  <a:gd name="connsiteY21" fmla="*/ 553368 h 826182"/>
                  <a:gd name="connsiteX22" fmla="*/ 138284 w 311560"/>
                  <a:gd name="connsiteY22" fmla="*/ 516606 h 826182"/>
                  <a:gd name="connsiteX23" fmla="*/ 167307 w 311560"/>
                  <a:gd name="connsiteY23" fmla="*/ 475974 h 826182"/>
                  <a:gd name="connsiteX24" fmla="*/ 196330 w 311560"/>
                  <a:gd name="connsiteY24" fmla="*/ 398580 h 826182"/>
                  <a:gd name="connsiteX25" fmla="*/ 196330 w 311560"/>
                  <a:gd name="connsiteY25" fmla="*/ 381166 h 826182"/>
                  <a:gd name="connsiteX26" fmla="*/ 182786 w 311560"/>
                  <a:gd name="connsiteY26" fmla="*/ 390840 h 826182"/>
                  <a:gd name="connsiteX27" fmla="*/ 161503 w 311560"/>
                  <a:gd name="connsiteY27" fmla="*/ 404384 h 826182"/>
                  <a:gd name="connsiteX28" fmla="*/ 146024 w 311560"/>
                  <a:gd name="connsiteY28" fmla="*/ 410189 h 826182"/>
                  <a:gd name="connsiteX29" fmla="*/ 136350 w 311560"/>
                  <a:gd name="connsiteY29" fmla="*/ 423733 h 826182"/>
                  <a:gd name="connsiteX30" fmla="*/ 117001 w 311560"/>
                  <a:gd name="connsiteY30" fmla="*/ 429537 h 826182"/>
                  <a:gd name="connsiteX31" fmla="*/ 118936 w 311560"/>
                  <a:gd name="connsiteY31" fmla="*/ 446951 h 826182"/>
                  <a:gd name="connsiteX32" fmla="*/ 101522 w 311560"/>
                  <a:gd name="connsiteY32" fmla="*/ 464365 h 826182"/>
                  <a:gd name="connsiteX33" fmla="*/ 84109 w 311560"/>
                  <a:gd name="connsiteY33" fmla="*/ 456625 h 826182"/>
                  <a:gd name="connsiteX34" fmla="*/ 80239 w 311560"/>
                  <a:gd name="connsiteY34" fmla="*/ 437277 h 826182"/>
                  <a:gd name="connsiteX35" fmla="*/ 74434 w 311560"/>
                  <a:gd name="connsiteY35" fmla="*/ 390840 h 826182"/>
                  <a:gd name="connsiteX36" fmla="*/ 31868 w 311560"/>
                  <a:gd name="connsiteY36" fmla="*/ 348274 h 826182"/>
                  <a:gd name="connsiteX37" fmla="*/ 910 w 311560"/>
                  <a:gd name="connsiteY37" fmla="*/ 325055 h 826182"/>
                  <a:gd name="connsiteX38" fmla="*/ 0 w 311560"/>
                  <a:gd name="connsiteY38" fmla="*/ 320458 h 826182"/>
                  <a:gd name="connsiteX39" fmla="*/ 3813 w 311560"/>
                  <a:gd name="connsiteY39" fmla="*/ 322153 h 826182"/>
                  <a:gd name="connsiteX40" fmla="*/ 15422 w 311560"/>
                  <a:gd name="connsiteY40" fmla="*/ 200258 h 826182"/>
                  <a:gd name="connsiteX41" fmla="*/ 96686 w 311560"/>
                  <a:gd name="connsiteY41" fmla="*/ 69655 h 826182"/>
                  <a:gd name="connsiteX42" fmla="*/ 140220 w 311560"/>
                  <a:gd name="connsiteY42" fmla="*/ 72557 h 826182"/>
                  <a:gd name="connsiteX43" fmla="*/ 204070 w 311560"/>
                  <a:gd name="connsiteY43" fmla="*/ 52241 h 826182"/>
                  <a:gd name="connsiteX44" fmla="*/ 235995 w 311560"/>
                  <a:gd name="connsiteY44" fmla="*/ 46437 h 826182"/>
                  <a:gd name="connsiteX45" fmla="*/ 270823 w 311560"/>
                  <a:gd name="connsiteY45" fmla="*/ 23218 h 826182"/>
                  <a:gd name="connsiteX46" fmla="*/ 273725 w 311560"/>
                  <a:gd name="connsiteY46" fmla="*/ 5805 h 826182"/>
                  <a:gd name="connsiteX0" fmla="*/ 288236 w 378798"/>
                  <a:gd name="connsiteY0" fmla="*/ 0 h 826182"/>
                  <a:gd name="connsiteX1" fmla="*/ 291139 w 378798"/>
                  <a:gd name="connsiteY1" fmla="*/ 20316 h 826182"/>
                  <a:gd name="connsiteX2" fmla="*/ 311560 w 378798"/>
                  <a:gd name="connsiteY2" fmla="*/ 35632 h 826182"/>
                  <a:gd name="connsiteX3" fmla="*/ 378798 w 378798"/>
                  <a:gd name="connsiteY3" fmla="*/ 242228 h 826182"/>
                  <a:gd name="connsiteX4" fmla="*/ 311560 w 378798"/>
                  <a:gd name="connsiteY4" fmla="*/ 701477 h 826182"/>
                  <a:gd name="connsiteX5" fmla="*/ 302747 w 378798"/>
                  <a:gd name="connsiteY5" fmla="*/ 688808 h 826182"/>
                  <a:gd name="connsiteX6" fmla="*/ 262115 w 378798"/>
                  <a:gd name="connsiteY6" fmla="*/ 679133 h 826182"/>
                  <a:gd name="connsiteX7" fmla="*/ 273724 w 378798"/>
                  <a:gd name="connsiteY7" fmla="*/ 607544 h 826182"/>
                  <a:gd name="connsiteX8" fmla="*/ 248571 w 378798"/>
                  <a:gd name="connsiteY8" fmla="*/ 630762 h 826182"/>
                  <a:gd name="connsiteX9" fmla="*/ 235027 w 378798"/>
                  <a:gd name="connsiteY9" fmla="*/ 686873 h 826182"/>
                  <a:gd name="connsiteX10" fmla="*/ 227288 w 378798"/>
                  <a:gd name="connsiteY10" fmla="*/ 710091 h 826182"/>
                  <a:gd name="connsiteX11" fmla="*/ 229222 w 378798"/>
                  <a:gd name="connsiteY11" fmla="*/ 752658 h 826182"/>
                  <a:gd name="connsiteX12" fmla="*/ 283398 w 378798"/>
                  <a:gd name="connsiteY12" fmla="*/ 793290 h 826182"/>
                  <a:gd name="connsiteX13" fmla="*/ 285333 w 378798"/>
                  <a:gd name="connsiteY13" fmla="*/ 826182 h 826182"/>
                  <a:gd name="connsiteX14" fmla="*/ 231157 w 378798"/>
                  <a:gd name="connsiteY14" fmla="*/ 806834 h 826182"/>
                  <a:gd name="connsiteX15" fmla="*/ 207939 w 378798"/>
                  <a:gd name="connsiteY15" fmla="*/ 799094 h 826182"/>
                  <a:gd name="connsiteX16" fmla="*/ 159568 w 378798"/>
                  <a:gd name="connsiteY16" fmla="*/ 754593 h 826182"/>
                  <a:gd name="connsiteX17" fmla="*/ 186656 w 378798"/>
                  <a:gd name="connsiteY17" fmla="*/ 655915 h 826182"/>
                  <a:gd name="connsiteX18" fmla="*/ 157633 w 378798"/>
                  <a:gd name="connsiteY18" fmla="*/ 623023 h 826182"/>
                  <a:gd name="connsiteX19" fmla="*/ 130545 w 378798"/>
                  <a:gd name="connsiteY19" fmla="*/ 652045 h 826182"/>
                  <a:gd name="connsiteX20" fmla="*/ 122806 w 378798"/>
                  <a:gd name="connsiteY20" fmla="*/ 623023 h 826182"/>
                  <a:gd name="connsiteX21" fmla="*/ 140219 w 378798"/>
                  <a:gd name="connsiteY21" fmla="*/ 613348 h 826182"/>
                  <a:gd name="connsiteX22" fmla="*/ 138284 w 378798"/>
                  <a:gd name="connsiteY22" fmla="*/ 553368 h 826182"/>
                  <a:gd name="connsiteX23" fmla="*/ 138284 w 378798"/>
                  <a:gd name="connsiteY23" fmla="*/ 516606 h 826182"/>
                  <a:gd name="connsiteX24" fmla="*/ 167307 w 378798"/>
                  <a:gd name="connsiteY24" fmla="*/ 475974 h 826182"/>
                  <a:gd name="connsiteX25" fmla="*/ 196330 w 378798"/>
                  <a:gd name="connsiteY25" fmla="*/ 398580 h 826182"/>
                  <a:gd name="connsiteX26" fmla="*/ 196330 w 378798"/>
                  <a:gd name="connsiteY26" fmla="*/ 381166 h 826182"/>
                  <a:gd name="connsiteX27" fmla="*/ 182786 w 378798"/>
                  <a:gd name="connsiteY27" fmla="*/ 390840 h 826182"/>
                  <a:gd name="connsiteX28" fmla="*/ 161503 w 378798"/>
                  <a:gd name="connsiteY28" fmla="*/ 404384 h 826182"/>
                  <a:gd name="connsiteX29" fmla="*/ 146024 w 378798"/>
                  <a:gd name="connsiteY29" fmla="*/ 410189 h 826182"/>
                  <a:gd name="connsiteX30" fmla="*/ 136350 w 378798"/>
                  <a:gd name="connsiteY30" fmla="*/ 423733 h 826182"/>
                  <a:gd name="connsiteX31" fmla="*/ 117001 w 378798"/>
                  <a:gd name="connsiteY31" fmla="*/ 429537 h 826182"/>
                  <a:gd name="connsiteX32" fmla="*/ 118936 w 378798"/>
                  <a:gd name="connsiteY32" fmla="*/ 446951 h 826182"/>
                  <a:gd name="connsiteX33" fmla="*/ 101522 w 378798"/>
                  <a:gd name="connsiteY33" fmla="*/ 464365 h 826182"/>
                  <a:gd name="connsiteX34" fmla="*/ 84109 w 378798"/>
                  <a:gd name="connsiteY34" fmla="*/ 456625 h 826182"/>
                  <a:gd name="connsiteX35" fmla="*/ 80239 w 378798"/>
                  <a:gd name="connsiteY35" fmla="*/ 437277 h 826182"/>
                  <a:gd name="connsiteX36" fmla="*/ 74434 w 378798"/>
                  <a:gd name="connsiteY36" fmla="*/ 390840 h 826182"/>
                  <a:gd name="connsiteX37" fmla="*/ 31868 w 378798"/>
                  <a:gd name="connsiteY37" fmla="*/ 348274 h 826182"/>
                  <a:gd name="connsiteX38" fmla="*/ 910 w 378798"/>
                  <a:gd name="connsiteY38" fmla="*/ 325055 h 826182"/>
                  <a:gd name="connsiteX39" fmla="*/ 0 w 378798"/>
                  <a:gd name="connsiteY39" fmla="*/ 320458 h 826182"/>
                  <a:gd name="connsiteX40" fmla="*/ 3813 w 378798"/>
                  <a:gd name="connsiteY40" fmla="*/ 322153 h 826182"/>
                  <a:gd name="connsiteX41" fmla="*/ 15422 w 378798"/>
                  <a:gd name="connsiteY41" fmla="*/ 200258 h 826182"/>
                  <a:gd name="connsiteX42" fmla="*/ 96686 w 378798"/>
                  <a:gd name="connsiteY42" fmla="*/ 69655 h 826182"/>
                  <a:gd name="connsiteX43" fmla="*/ 140220 w 378798"/>
                  <a:gd name="connsiteY43" fmla="*/ 72557 h 826182"/>
                  <a:gd name="connsiteX44" fmla="*/ 204070 w 378798"/>
                  <a:gd name="connsiteY44" fmla="*/ 52241 h 826182"/>
                  <a:gd name="connsiteX45" fmla="*/ 235995 w 378798"/>
                  <a:gd name="connsiteY45" fmla="*/ 46437 h 826182"/>
                  <a:gd name="connsiteX46" fmla="*/ 270823 w 378798"/>
                  <a:gd name="connsiteY46" fmla="*/ 23218 h 826182"/>
                  <a:gd name="connsiteX47" fmla="*/ 273725 w 378798"/>
                  <a:gd name="connsiteY47" fmla="*/ 5805 h 826182"/>
                  <a:gd name="connsiteX48" fmla="*/ 288236 w 378798"/>
                  <a:gd name="connsiteY48" fmla="*/ 0 h 826182"/>
                  <a:gd name="connsiteX0" fmla="*/ 378798 w 470238"/>
                  <a:gd name="connsiteY0" fmla="*/ 242228 h 826182"/>
                  <a:gd name="connsiteX1" fmla="*/ 311560 w 470238"/>
                  <a:gd name="connsiteY1" fmla="*/ 701477 h 826182"/>
                  <a:gd name="connsiteX2" fmla="*/ 302747 w 470238"/>
                  <a:gd name="connsiteY2" fmla="*/ 688808 h 826182"/>
                  <a:gd name="connsiteX3" fmla="*/ 262115 w 470238"/>
                  <a:gd name="connsiteY3" fmla="*/ 679133 h 826182"/>
                  <a:gd name="connsiteX4" fmla="*/ 273724 w 470238"/>
                  <a:gd name="connsiteY4" fmla="*/ 607544 h 826182"/>
                  <a:gd name="connsiteX5" fmla="*/ 248571 w 470238"/>
                  <a:gd name="connsiteY5" fmla="*/ 630762 h 826182"/>
                  <a:gd name="connsiteX6" fmla="*/ 235027 w 470238"/>
                  <a:gd name="connsiteY6" fmla="*/ 686873 h 826182"/>
                  <a:gd name="connsiteX7" fmla="*/ 227288 w 470238"/>
                  <a:gd name="connsiteY7" fmla="*/ 710091 h 826182"/>
                  <a:gd name="connsiteX8" fmla="*/ 229222 w 470238"/>
                  <a:gd name="connsiteY8" fmla="*/ 752658 h 826182"/>
                  <a:gd name="connsiteX9" fmla="*/ 283398 w 470238"/>
                  <a:gd name="connsiteY9" fmla="*/ 793290 h 826182"/>
                  <a:gd name="connsiteX10" fmla="*/ 285333 w 470238"/>
                  <a:gd name="connsiteY10" fmla="*/ 826182 h 826182"/>
                  <a:gd name="connsiteX11" fmla="*/ 231157 w 470238"/>
                  <a:gd name="connsiteY11" fmla="*/ 806834 h 826182"/>
                  <a:gd name="connsiteX12" fmla="*/ 207939 w 470238"/>
                  <a:gd name="connsiteY12" fmla="*/ 799094 h 826182"/>
                  <a:gd name="connsiteX13" fmla="*/ 159568 w 470238"/>
                  <a:gd name="connsiteY13" fmla="*/ 754593 h 826182"/>
                  <a:gd name="connsiteX14" fmla="*/ 186656 w 470238"/>
                  <a:gd name="connsiteY14" fmla="*/ 655915 h 826182"/>
                  <a:gd name="connsiteX15" fmla="*/ 157633 w 470238"/>
                  <a:gd name="connsiteY15" fmla="*/ 623023 h 826182"/>
                  <a:gd name="connsiteX16" fmla="*/ 130545 w 470238"/>
                  <a:gd name="connsiteY16" fmla="*/ 652045 h 826182"/>
                  <a:gd name="connsiteX17" fmla="*/ 122806 w 470238"/>
                  <a:gd name="connsiteY17" fmla="*/ 623023 h 826182"/>
                  <a:gd name="connsiteX18" fmla="*/ 140219 w 470238"/>
                  <a:gd name="connsiteY18" fmla="*/ 613348 h 826182"/>
                  <a:gd name="connsiteX19" fmla="*/ 138284 w 470238"/>
                  <a:gd name="connsiteY19" fmla="*/ 553368 h 826182"/>
                  <a:gd name="connsiteX20" fmla="*/ 138284 w 470238"/>
                  <a:gd name="connsiteY20" fmla="*/ 516606 h 826182"/>
                  <a:gd name="connsiteX21" fmla="*/ 167307 w 470238"/>
                  <a:gd name="connsiteY21" fmla="*/ 475974 h 826182"/>
                  <a:gd name="connsiteX22" fmla="*/ 196330 w 470238"/>
                  <a:gd name="connsiteY22" fmla="*/ 398580 h 826182"/>
                  <a:gd name="connsiteX23" fmla="*/ 196330 w 470238"/>
                  <a:gd name="connsiteY23" fmla="*/ 381166 h 826182"/>
                  <a:gd name="connsiteX24" fmla="*/ 182786 w 470238"/>
                  <a:gd name="connsiteY24" fmla="*/ 390840 h 826182"/>
                  <a:gd name="connsiteX25" fmla="*/ 161503 w 470238"/>
                  <a:gd name="connsiteY25" fmla="*/ 404384 h 826182"/>
                  <a:gd name="connsiteX26" fmla="*/ 146024 w 470238"/>
                  <a:gd name="connsiteY26" fmla="*/ 410189 h 826182"/>
                  <a:gd name="connsiteX27" fmla="*/ 136350 w 470238"/>
                  <a:gd name="connsiteY27" fmla="*/ 423733 h 826182"/>
                  <a:gd name="connsiteX28" fmla="*/ 117001 w 470238"/>
                  <a:gd name="connsiteY28" fmla="*/ 429537 h 826182"/>
                  <a:gd name="connsiteX29" fmla="*/ 118936 w 470238"/>
                  <a:gd name="connsiteY29" fmla="*/ 446951 h 826182"/>
                  <a:gd name="connsiteX30" fmla="*/ 101522 w 470238"/>
                  <a:gd name="connsiteY30" fmla="*/ 464365 h 826182"/>
                  <a:gd name="connsiteX31" fmla="*/ 84109 w 470238"/>
                  <a:gd name="connsiteY31" fmla="*/ 456625 h 826182"/>
                  <a:gd name="connsiteX32" fmla="*/ 80239 w 470238"/>
                  <a:gd name="connsiteY32" fmla="*/ 437277 h 826182"/>
                  <a:gd name="connsiteX33" fmla="*/ 74434 w 470238"/>
                  <a:gd name="connsiteY33" fmla="*/ 390840 h 826182"/>
                  <a:gd name="connsiteX34" fmla="*/ 31868 w 470238"/>
                  <a:gd name="connsiteY34" fmla="*/ 348274 h 826182"/>
                  <a:gd name="connsiteX35" fmla="*/ 910 w 470238"/>
                  <a:gd name="connsiteY35" fmla="*/ 325055 h 826182"/>
                  <a:gd name="connsiteX36" fmla="*/ 0 w 470238"/>
                  <a:gd name="connsiteY36" fmla="*/ 320458 h 826182"/>
                  <a:gd name="connsiteX37" fmla="*/ 3813 w 470238"/>
                  <a:gd name="connsiteY37" fmla="*/ 322153 h 826182"/>
                  <a:gd name="connsiteX38" fmla="*/ 15422 w 470238"/>
                  <a:gd name="connsiteY38" fmla="*/ 200258 h 826182"/>
                  <a:gd name="connsiteX39" fmla="*/ 96686 w 470238"/>
                  <a:gd name="connsiteY39" fmla="*/ 69655 h 826182"/>
                  <a:gd name="connsiteX40" fmla="*/ 140220 w 470238"/>
                  <a:gd name="connsiteY40" fmla="*/ 72557 h 826182"/>
                  <a:gd name="connsiteX41" fmla="*/ 204070 w 470238"/>
                  <a:gd name="connsiteY41" fmla="*/ 52241 h 826182"/>
                  <a:gd name="connsiteX42" fmla="*/ 235995 w 470238"/>
                  <a:gd name="connsiteY42" fmla="*/ 46437 h 826182"/>
                  <a:gd name="connsiteX43" fmla="*/ 270823 w 470238"/>
                  <a:gd name="connsiteY43" fmla="*/ 23218 h 826182"/>
                  <a:gd name="connsiteX44" fmla="*/ 273725 w 470238"/>
                  <a:gd name="connsiteY44" fmla="*/ 5805 h 826182"/>
                  <a:gd name="connsiteX45" fmla="*/ 288236 w 470238"/>
                  <a:gd name="connsiteY45" fmla="*/ 0 h 826182"/>
                  <a:gd name="connsiteX46" fmla="*/ 291139 w 470238"/>
                  <a:gd name="connsiteY46" fmla="*/ 20316 h 826182"/>
                  <a:gd name="connsiteX47" fmla="*/ 311560 w 470238"/>
                  <a:gd name="connsiteY47" fmla="*/ 35632 h 826182"/>
                  <a:gd name="connsiteX48" fmla="*/ 470238 w 470238"/>
                  <a:gd name="connsiteY48" fmla="*/ 333668 h 826182"/>
                  <a:gd name="connsiteX0" fmla="*/ 311560 w 470238"/>
                  <a:gd name="connsiteY0" fmla="*/ 701477 h 826182"/>
                  <a:gd name="connsiteX1" fmla="*/ 302747 w 470238"/>
                  <a:gd name="connsiteY1" fmla="*/ 688808 h 826182"/>
                  <a:gd name="connsiteX2" fmla="*/ 262115 w 470238"/>
                  <a:gd name="connsiteY2" fmla="*/ 679133 h 826182"/>
                  <a:gd name="connsiteX3" fmla="*/ 273724 w 470238"/>
                  <a:gd name="connsiteY3" fmla="*/ 607544 h 826182"/>
                  <a:gd name="connsiteX4" fmla="*/ 248571 w 470238"/>
                  <a:gd name="connsiteY4" fmla="*/ 630762 h 826182"/>
                  <a:gd name="connsiteX5" fmla="*/ 235027 w 470238"/>
                  <a:gd name="connsiteY5" fmla="*/ 686873 h 826182"/>
                  <a:gd name="connsiteX6" fmla="*/ 227288 w 470238"/>
                  <a:gd name="connsiteY6" fmla="*/ 710091 h 826182"/>
                  <a:gd name="connsiteX7" fmla="*/ 229222 w 470238"/>
                  <a:gd name="connsiteY7" fmla="*/ 752658 h 826182"/>
                  <a:gd name="connsiteX8" fmla="*/ 283398 w 470238"/>
                  <a:gd name="connsiteY8" fmla="*/ 793290 h 826182"/>
                  <a:gd name="connsiteX9" fmla="*/ 285333 w 470238"/>
                  <a:gd name="connsiteY9" fmla="*/ 826182 h 826182"/>
                  <a:gd name="connsiteX10" fmla="*/ 231157 w 470238"/>
                  <a:gd name="connsiteY10" fmla="*/ 806834 h 826182"/>
                  <a:gd name="connsiteX11" fmla="*/ 207939 w 470238"/>
                  <a:gd name="connsiteY11" fmla="*/ 799094 h 826182"/>
                  <a:gd name="connsiteX12" fmla="*/ 159568 w 470238"/>
                  <a:gd name="connsiteY12" fmla="*/ 754593 h 826182"/>
                  <a:gd name="connsiteX13" fmla="*/ 186656 w 470238"/>
                  <a:gd name="connsiteY13" fmla="*/ 655915 h 826182"/>
                  <a:gd name="connsiteX14" fmla="*/ 157633 w 470238"/>
                  <a:gd name="connsiteY14" fmla="*/ 623023 h 826182"/>
                  <a:gd name="connsiteX15" fmla="*/ 130545 w 470238"/>
                  <a:gd name="connsiteY15" fmla="*/ 652045 h 826182"/>
                  <a:gd name="connsiteX16" fmla="*/ 122806 w 470238"/>
                  <a:gd name="connsiteY16" fmla="*/ 623023 h 826182"/>
                  <a:gd name="connsiteX17" fmla="*/ 140219 w 470238"/>
                  <a:gd name="connsiteY17" fmla="*/ 613348 h 826182"/>
                  <a:gd name="connsiteX18" fmla="*/ 138284 w 470238"/>
                  <a:gd name="connsiteY18" fmla="*/ 553368 h 826182"/>
                  <a:gd name="connsiteX19" fmla="*/ 138284 w 470238"/>
                  <a:gd name="connsiteY19" fmla="*/ 516606 h 826182"/>
                  <a:gd name="connsiteX20" fmla="*/ 167307 w 470238"/>
                  <a:gd name="connsiteY20" fmla="*/ 475974 h 826182"/>
                  <a:gd name="connsiteX21" fmla="*/ 196330 w 470238"/>
                  <a:gd name="connsiteY21" fmla="*/ 398580 h 826182"/>
                  <a:gd name="connsiteX22" fmla="*/ 196330 w 470238"/>
                  <a:gd name="connsiteY22" fmla="*/ 381166 h 826182"/>
                  <a:gd name="connsiteX23" fmla="*/ 182786 w 470238"/>
                  <a:gd name="connsiteY23" fmla="*/ 390840 h 826182"/>
                  <a:gd name="connsiteX24" fmla="*/ 161503 w 470238"/>
                  <a:gd name="connsiteY24" fmla="*/ 404384 h 826182"/>
                  <a:gd name="connsiteX25" fmla="*/ 146024 w 470238"/>
                  <a:gd name="connsiteY25" fmla="*/ 410189 h 826182"/>
                  <a:gd name="connsiteX26" fmla="*/ 136350 w 470238"/>
                  <a:gd name="connsiteY26" fmla="*/ 423733 h 826182"/>
                  <a:gd name="connsiteX27" fmla="*/ 117001 w 470238"/>
                  <a:gd name="connsiteY27" fmla="*/ 429537 h 826182"/>
                  <a:gd name="connsiteX28" fmla="*/ 118936 w 470238"/>
                  <a:gd name="connsiteY28" fmla="*/ 446951 h 826182"/>
                  <a:gd name="connsiteX29" fmla="*/ 101522 w 470238"/>
                  <a:gd name="connsiteY29" fmla="*/ 464365 h 826182"/>
                  <a:gd name="connsiteX30" fmla="*/ 84109 w 470238"/>
                  <a:gd name="connsiteY30" fmla="*/ 456625 h 826182"/>
                  <a:gd name="connsiteX31" fmla="*/ 80239 w 470238"/>
                  <a:gd name="connsiteY31" fmla="*/ 437277 h 826182"/>
                  <a:gd name="connsiteX32" fmla="*/ 74434 w 470238"/>
                  <a:gd name="connsiteY32" fmla="*/ 390840 h 826182"/>
                  <a:gd name="connsiteX33" fmla="*/ 31868 w 470238"/>
                  <a:gd name="connsiteY33" fmla="*/ 348274 h 826182"/>
                  <a:gd name="connsiteX34" fmla="*/ 910 w 470238"/>
                  <a:gd name="connsiteY34" fmla="*/ 325055 h 826182"/>
                  <a:gd name="connsiteX35" fmla="*/ 0 w 470238"/>
                  <a:gd name="connsiteY35" fmla="*/ 320458 h 826182"/>
                  <a:gd name="connsiteX36" fmla="*/ 3813 w 470238"/>
                  <a:gd name="connsiteY36" fmla="*/ 322153 h 826182"/>
                  <a:gd name="connsiteX37" fmla="*/ 15422 w 470238"/>
                  <a:gd name="connsiteY37" fmla="*/ 200258 h 826182"/>
                  <a:gd name="connsiteX38" fmla="*/ 96686 w 470238"/>
                  <a:gd name="connsiteY38" fmla="*/ 69655 h 826182"/>
                  <a:gd name="connsiteX39" fmla="*/ 140220 w 470238"/>
                  <a:gd name="connsiteY39" fmla="*/ 72557 h 826182"/>
                  <a:gd name="connsiteX40" fmla="*/ 204070 w 470238"/>
                  <a:gd name="connsiteY40" fmla="*/ 52241 h 826182"/>
                  <a:gd name="connsiteX41" fmla="*/ 235995 w 470238"/>
                  <a:gd name="connsiteY41" fmla="*/ 46437 h 826182"/>
                  <a:gd name="connsiteX42" fmla="*/ 270823 w 470238"/>
                  <a:gd name="connsiteY42" fmla="*/ 23218 h 826182"/>
                  <a:gd name="connsiteX43" fmla="*/ 273725 w 470238"/>
                  <a:gd name="connsiteY43" fmla="*/ 5805 h 826182"/>
                  <a:gd name="connsiteX44" fmla="*/ 288236 w 470238"/>
                  <a:gd name="connsiteY44" fmla="*/ 0 h 826182"/>
                  <a:gd name="connsiteX45" fmla="*/ 291139 w 470238"/>
                  <a:gd name="connsiteY45" fmla="*/ 20316 h 826182"/>
                  <a:gd name="connsiteX46" fmla="*/ 311560 w 470238"/>
                  <a:gd name="connsiteY46" fmla="*/ 35632 h 826182"/>
                  <a:gd name="connsiteX47" fmla="*/ 470238 w 470238"/>
                  <a:gd name="connsiteY47" fmla="*/ 333668 h 826182"/>
                  <a:gd name="connsiteX0" fmla="*/ 311560 w 311560"/>
                  <a:gd name="connsiteY0" fmla="*/ 701477 h 826182"/>
                  <a:gd name="connsiteX1" fmla="*/ 302747 w 311560"/>
                  <a:gd name="connsiteY1" fmla="*/ 688808 h 826182"/>
                  <a:gd name="connsiteX2" fmla="*/ 262115 w 311560"/>
                  <a:gd name="connsiteY2" fmla="*/ 679133 h 826182"/>
                  <a:gd name="connsiteX3" fmla="*/ 273724 w 311560"/>
                  <a:gd name="connsiteY3" fmla="*/ 607544 h 826182"/>
                  <a:gd name="connsiteX4" fmla="*/ 248571 w 311560"/>
                  <a:gd name="connsiteY4" fmla="*/ 630762 h 826182"/>
                  <a:gd name="connsiteX5" fmla="*/ 235027 w 311560"/>
                  <a:gd name="connsiteY5" fmla="*/ 686873 h 826182"/>
                  <a:gd name="connsiteX6" fmla="*/ 227288 w 311560"/>
                  <a:gd name="connsiteY6" fmla="*/ 710091 h 826182"/>
                  <a:gd name="connsiteX7" fmla="*/ 229222 w 311560"/>
                  <a:gd name="connsiteY7" fmla="*/ 752658 h 826182"/>
                  <a:gd name="connsiteX8" fmla="*/ 283398 w 311560"/>
                  <a:gd name="connsiteY8" fmla="*/ 793290 h 826182"/>
                  <a:gd name="connsiteX9" fmla="*/ 285333 w 311560"/>
                  <a:gd name="connsiteY9" fmla="*/ 826182 h 826182"/>
                  <a:gd name="connsiteX10" fmla="*/ 231157 w 311560"/>
                  <a:gd name="connsiteY10" fmla="*/ 806834 h 826182"/>
                  <a:gd name="connsiteX11" fmla="*/ 207939 w 311560"/>
                  <a:gd name="connsiteY11" fmla="*/ 799094 h 826182"/>
                  <a:gd name="connsiteX12" fmla="*/ 159568 w 311560"/>
                  <a:gd name="connsiteY12" fmla="*/ 754593 h 826182"/>
                  <a:gd name="connsiteX13" fmla="*/ 186656 w 311560"/>
                  <a:gd name="connsiteY13" fmla="*/ 655915 h 826182"/>
                  <a:gd name="connsiteX14" fmla="*/ 157633 w 311560"/>
                  <a:gd name="connsiteY14" fmla="*/ 623023 h 826182"/>
                  <a:gd name="connsiteX15" fmla="*/ 130545 w 311560"/>
                  <a:gd name="connsiteY15" fmla="*/ 652045 h 826182"/>
                  <a:gd name="connsiteX16" fmla="*/ 122806 w 311560"/>
                  <a:gd name="connsiteY16" fmla="*/ 623023 h 826182"/>
                  <a:gd name="connsiteX17" fmla="*/ 140219 w 311560"/>
                  <a:gd name="connsiteY17" fmla="*/ 613348 h 826182"/>
                  <a:gd name="connsiteX18" fmla="*/ 138284 w 311560"/>
                  <a:gd name="connsiteY18" fmla="*/ 553368 h 826182"/>
                  <a:gd name="connsiteX19" fmla="*/ 138284 w 311560"/>
                  <a:gd name="connsiteY19" fmla="*/ 516606 h 826182"/>
                  <a:gd name="connsiteX20" fmla="*/ 167307 w 311560"/>
                  <a:gd name="connsiteY20" fmla="*/ 475974 h 826182"/>
                  <a:gd name="connsiteX21" fmla="*/ 196330 w 311560"/>
                  <a:gd name="connsiteY21" fmla="*/ 398580 h 826182"/>
                  <a:gd name="connsiteX22" fmla="*/ 196330 w 311560"/>
                  <a:gd name="connsiteY22" fmla="*/ 381166 h 826182"/>
                  <a:gd name="connsiteX23" fmla="*/ 182786 w 311560"/>
                  <a:gd name="connsiteY23" fmla="*/ 390840 h 826182"/>
                  <a:gd name="connsiteX24" fmla="*/ 161503 w 311560"/>
                  <a:gd name="connsiteY24" fmla="*/ 404384 h 826182"/>
                  <a:gd name="connsiteX25" fmla="*/ 146024 w 311560"/>
                  <a:gd name="connsiteY25" fmla="*/ 410189 h 826182"/>
                  <a:gd name="connsiteX26" fmla="*/ 136350 w 311560"/>
                  <a:gd name="connsiteY26" fmla="*/ 423733 h 826182"/>
                  <a:gd name="connsiteX27" fmla="*/ 117001 w 311560"/>
                  <a:gd name="connsiteY27" fmla="*/ 429537 h 826182"/>
                  <a:gd name="connsiteX28" fmla="*/ 118936 w 311560"/>
                  <a:gd name="connsiteY28" fmla="*/ 446951 h 826182"/>
                  <a:gd name="connsiteX29" fmla="*/ 101522 w 311560"/>
                  <a:gd name="connsiteY29" fmla="*/ 464365 h 826182"/>
                  <a:gd name="connsiteX30" fmla="*/ 84109 w 311560"/>
                  <a:gd name="connsiteY30" fmla="*/ 456625 h 826182"/>
                  <a:gd name="connsiteX31" fmla="*/ 80239 w 311560"/>
                  <a:gd name="connsiteY31" fmla="*/ 437277 h 826182"/>
                  <a:gd name="connsiteX32" fmla="*/ 74434 w 311560"/>
                  <a:gd name="connsiteY32" fmla="*/ 390840 h 826182"/>
                  <a:gd name="connsiteX33" fmla="*/ 31868 w 311560"/>
                  <a:gd name="connsiteY33" fmla="*/ 348274 h 826182"/>
                  <a:gd name="connsiteX34" fmla="*/ 910 w 311560"/>
                  <a:gd name="connsiteY34" fmla="*/ 325055 h 826182"/>
                  <a:gd name="connsiteX35" fmla="*/ 0 w 311560"/>
                  <a:gd name="connsiteY35" fmla="*/ 320458 h 826182"/>
                  <a:gd name="connsiteX36" fmla="*/ 3813 w 311560"/>
                  <a:gd name="connsiteY36" fmla="*/ 322153 h 826182"/>
                  <a:gd name="connsiteX37" fmla="*/ 15422 w 311560"/>
                  <a:gd name="connsiteY37" fmla="*/ 200258 h 826182"/>
                  <a:gd name="connsiteX38" fmla="*/ 96686 w 311560"/>
                  <a:gd name="connsiteY38" fmla="*/ 69655 h 826182"/>
                  <a:gd name="connsiteX39" fmla="*/ 140220 w 311560"/>
                  <a:gd name="connsiteY39" fmla="*/ 72557 h 826182"/>
                  <a:gd name="connsiteX40" fmla="*/ 204070 w 311560"/>
                  <a:gd name="connsiteY40" fmla="*/ 52241 h 826182"/>
                  <a:gd name="connsiteX41" fmla="*/ 235995 w 311560"/>
                  <a:gd name="connsiteY41" fmla="*/ 46437 h 826182"/>
                  <a:gd name="connsiteX42" fmla="*/ 270823 w 311560"/>
                  <a:gd name="connsiteY42" fmla="*/ 23218 h 826182"/>
                  <a:gd name="connsiteX43" fmla="*/ 273725 w 311560"/>
                  <a:gd name="connsiteY43" fmla="*/ 5805 h 826182"/>
                  <a:gd name="connsiteX44" fmla="*/ 288236 w 311560"/>
                  <a:gd name="connsiteY44" fmla="*/ 0 h 826182"/>
                  <a:gd name="connsiteX45" fmla="*/ 291139 w 311560"/>
                  <a:gd name="connsiteY45" fmla="*/ 20316 h 826182"/>
                  <a:gd name="connsiteX46" fmla="*/ 311560 w 311560"/>
                  <a:gd name="connsiteY46" fmla="*/ 35632 h 82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11560" h="826182">
                    <a:moveTo>
                      <a:pt x="311560" y="701477"/>
                    </a:moveTo>
                    <a:lnTo>
                      <a:pt x="302747" y="688808"/>
                    </a:lnTo>
                    <a:lnTo>
                      <a:pt x="262115" y="679133"/>
                    </a:lnTo>
                    <a:lnTo>
                      <a:pt x="273724" y="607544"/>
                    </a:lnTo>
                    <a:lnTo>
                      <a:pt x="248571" y="630762"/>
                    </a:lnTo>
                    <a:lnTo>
                      <a:pt x="235027" y="686873"/>
                    </a:lnTo>
                    <a:lnTo>
                      <a:pt x="227288" y="710091"/>
                    </a:lnTo>
                    <a:cubicBezTo>
                      <a:pt x="227933" y="724280"/>
                      <a:pt x="228577" y="738469"/>
                      <a:pt x="229222" y="752658"/>
                    </a:cubicBezTo>
                    <a:lnTo>
                      <a:pt x="283398" y="793290"/>
                    </a:lnTo>
                    <a:lnTo>
                      <a:pt x="285333" y="826182"/>
                    </a:lnTo>
                    <a:lnTo>
                      <a:pt x="231157" y="806834"/>
                    </a:lnTo>
                    <a:lnTo>
                      <a:pt x="207939" y="799094"/>
                    </a:lnTo>
                    <a:lnTo>
                      <a:pt x="159568" y="754593"/>
                    </a:lnTo>
                    <a:lnTo>
                      <a:pt x="186656" y="655915"/>
                    </a:lnTo>
                    <a:lnTo>
                      <a:pt x="157633" y="623023"/>
                    </a:lnTo>
                    <a:lnTo>
                      <a:pt x="130545" y="652045"/>
                    </a:lnTo>
                    <a:lnTo>
                      <a:pt x="122806" y="623023"/>
                    </a:lnTo>
                    <a:lnTo>
                      <a:pt x="140219" y="613348"/>
                    </a:lnTo>
                    <a:lnTo>
                      <a:pt x="138284" y="553368"/>
                    </a:lnTo>
                    <a:lnTo>
                      <a:pt x="138284" y="516606"/>
                    </a:lnTo>
                    <a:lnTo>
                      <a:pt x="167307" y="475974"/>
                    </a:lnTo>
                    <a:lnTo>
                      <a:pt x="196330" y="398580"/>
                    </a:lnTo>
                    <a:lnTo>
                      <a:pt x="196330" y="381166"/>
                    </a:lnTo>
                    <a:lnTo>
                      <a:pt x="182786" y="390840"/>
                    </a:lnTo>
                    <a:lnTo>
                      <a:pt x="161503" y="404384"/>
                    </a:lnTo>
                    <a:lnTo>
                      <a:pt x="146024" y="410189"/>
                    </a:lnTo>
                    <a:lnTo>
                      <a:pt x="136350" y="423733"/>
                    </a:lnTo>
                    <a:lnTo>
                      <a:pt x="117001" y="429537"/>
                    </a:lnTo>
                    <a:lnTo>
                      <a:pt x="118936" y="446951"/>
                    </a:lnTo>
                    <a:lnTo>
                      <a:pt x="101522" y="464365"/>
                    </a:lnTo>
                    <a:lnTo>
                      <a:pt x="84109" y="456625"/>
                    </a:lnTo>
                    <a:lnTo>
                      <a:pt x="80239" y="437277"/>
                    </a:lnTo>
                    <a:lnTo>
                      <a:pt x="74434" y="390840"/>
                    </a:lnTo>
                    <a:lnTo>
                      <a:pt x="31868" y="348274"/>
                    </a:lnTo>
                    <a:lnTo>
                      <a:pt x="910" y="325055"/>
                    </a:lnTo>
                    <a:lnTo>
                      <a:pt x="0" y="320458"/>
                    </a:lnTo>
                    <a:lnTo>
                      <a:pt x="3813" y="322153"/>
                    </a:lnTo>
                    <a:lnTo>
                      <a:pt x="15422" y="200258"/>
                    </a:lnTo>
                    <a:lnTo>
                      <a:pt x="96686" y="69655"/>
                    </a:lnTo>
                    <a:lnTo>
                      <a:pt x="140220" y="72557"/>
                    </a:lnTo>
                    <a:lnTo>
                      <a:pt x="204070" y="52241"/>
                    </a:lnTo>
                    <a:lnTo>
                      <a:pt x="235995" y="46437"/>
                    </a:lnTo>
                    <a:lnTo>
                      <a:pt x="270823" y="23218"/>
                    </a:lnTo>
                    <a:lnTo>
                      <a:pt x="273725" y="5805"/>
                    </a:lnTo>
                    <a:lnTo>
                      <a:pt x="288236" y="0"/>
                    </a:lnTo>
                    <a:lnTo>
                      <a:pt x="291139" y="20316"/>
                    </a:lnTo>
                    <a:lnTo>
                      <a:pt x="311560" y="3563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B0DAAFA-C794-50CD-ACA1-30BD43AFB29E}"/>
                  </a:ext>
                </a:extLst>
              </p:cNvPr>
              <p:cNvSpPr/>
              <p:nvPr/>
            </p:nvSpPr>
            <p:spPr>
              <a:xfrm>
                <a:off x="2021434" y="2015526"/>
                <a:ext cx="639952" cy="1029341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B84D54E4-BD1E-1917-BB93-CC326B00AE5E}"/>
                  </a:ext>
                </a:extLst>
              </p:cNvPr>
              <p:cNvSpPr/>
              <p:nvPr/>
            </p:nvSpPr>
            <p:spPr>
              <a:xfrm>
                <a:off x="678697" y="1423890"/>
                <a:ext cx="286308" cy="806394"/>
              </a:xfrm>
              <a:custGeom>
                <a:avLst/>
                <a:gdLst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61" fmla="*/ 25355 w 286308"/>
                  <a:gd name="connsiteY61" fmla="*/ 467352 h 806394"/>
                  <a:gd name="connsiteX62" fmla="*/ 0 w 286308"/>
                  <a:gd name="connsiteY62" fmla="*/ 460558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61" fmla="*/ 25355 w 286308"/>
                  <a:gd name="connsiteY61" fmla="*/ 467352 h 806394"/>
                  <a:gd name="connsiteX62" fmla="*/ 0 w 286308"/>
                  <a:gd name="connsiteY62" fmla="*/ 0 h 806394"/>
                  <a:gd name="connsiteX0" fmla="*/ 291351 w 577659"/>
                  <a:gd name="connsiteY0" fmla="*/ 0 h 806394"/>
                  <a:gd name="connsiteX1" fmla="*/ 312971 w 577659"/>
                  <a:gd name="connsiteY1" fmla="*/ 16987 h 806394"/>
                  <a:gd name="connsiteX2" fmla="*/ 326902 w 577659"/>
                  <a:gd name="connsiteY2" fmla="*/ 23953 h 806394"/>
                  <a:gd name="connsiteX3" fmla="*/ 326902 w 577659"/>
                  <a:gd name="connsiteY3" fmla="*/ 42527 h 806394"/>
                  <a:gd name="connsiteX4" fmla="*/ 324580 w 577659"/>
                  <a:gd name="connsiteY4" fmla="*/ 68067 h 806394"/>
                  <a:gd name="connsiteX5" fmla="*/ 350120 w 577659"/>
                  <a:gd name="connsiteY5" fmla="*/ 72711 h 806394"/>
                  <a:gd name="connsiteX6" fmla="*/ 338511 w 577659"/>
                  <a:gd name="connsiteY6" fmla="*/ 105216 h 806394"/>
                  <a:gd name="connsiteX7" fmla="*/ 354764 w 577659"/>
                  <a:gd name="connsiteY7" fmla="*/ 147009 h 806394"/>
                  <a:gd name="connsiteX8" fmla="*/ 377982 w 577659"/>
                  <a:gd name="connsiteY8" fmla="*/ 123791 h 806394"/>
                  <a:gd name="connsiteX9" fmla="*/ 415131 w 577659"/>
                  <a:gd name="connsiteY9" fmla="*/ 116826 h 806394"/>
                  <a:gd name="connsiteX10" fmla="*/ 436028 w 577659"/>
                  <a:gd name="connsiteY10" fmla="*/ 102895 h 806394"/>
                  <a:gd name="connsiteX11" fmla="*/ 447637 w 577659"/>
                  <a:gd name="connsiteY11" fmla="*/ 116826 h 806394"/>
                  <a:gd name="connsiteX12" fmla="*/ 489430 w 577659"/>
                  <a:gd name="connsiteY12" fmla="*/ 109860 h 806394"/>
                  <a:gd name="connsiteX13" fmla="*/ 498717 w 577659"/>
                  <a:gd name="connsiteY13" fmla="*/ 86642 h 806394"/>
                  <a:gd name="connsiteX14" fmla="*/ 538188 w 577659"/>
                  <a:gd name="connsiteY14" fmla="*/ 72711 h 806394"/>
                  <a:gd name="connsiteX15" fmla="*/ 561406 w 577659"/>
                  <a:gd name="connsiteY15" fmla="*/ 56458 h 806394"/>
                  <a:gd name="connsiteX16" fmla="*/ 575793 w 577659"/>
                  <a:gd name="connsiteY16" fmla="*/ 69247 h 806394"/>
                  <a:gd name="connsiteX17" fmla="*/ 575724 w 577659"/>
                  <a:gd name="connsiteY17" fmla="*/ 69228 h 806394"/>
                  <a:gd name="connsiteX18" fmla="*/ 546701 w 577659"/>
                  <a:gd name="connsiteY18" fmla="*/ 94381 h 806394"/>
                  <a:gd name="connsiteX19" fmla="*/ 554441 w 577659"/>
                  <a:gd name="connsiteY19" fmla="*/ 119534 h 806394"/>
                  <a:gd name="connsiteX20" fmla="*/ 575724 w 577659"/>
                  <a:gd name="connsiteY20" fmla="*/ 135013 h 806394"/>
                  <a:gd name="connsiteX21" fmla="*/ 573789 w 577659"/>
                  <a:gd name="connsiteY21" fmla="*/ 146622 h 806394"/>
                  <a:gd name="connsiteX22" fmla="*/ 577659 w 577659"/>
                  <a:gd name="connsiteY22" fmla="*/ 156297 h 806394"/>
                  <a:gd name="connsiteX23" fmla="*/ 577659 w 577659"/>
                  <a:gd name="connsiteY23" fmla="*/ 169841 h 806394"/>
                  <a:gd name="connsiteX24" fmla="*/ 556376 w 577659"/>
                  <a:gd name="connsiteY24" fmla="*/ 160166 h 806394"/>
                  <a:gd name="connsiteX25" fmla="*/ 535092 w 577659"/>
                  <a:gd name="connsiteY25" fmla="*/ 175645 h 806394"/>
                  <a:gd name="connsiteX26" fmla="*/ 535092 w 577659"/>
                  <a:gd name="connsiteY26" fmla="*/ 193059 h 806394"/>
                  <a:gd name="connsiteX27" fmla="*/ 523483 w 577659"/>
                  <a:gd name="connsiteY27" fmla="*/ 229821 h 806394"/>
                  <a:gd name="connsiteX28" fmla="*/ 506070 w 577659"/>
                  <a:gd name="connsiteY28" fmla="*/ 235626 h 806394"/>
                  <a:gd name="connsiteX29" fmla="*/ 494460 w 577659"/>
                  <a:gd name="connsiteY29" fmla="*/ 258844 h 806394"/>
                  <a:gd name="connsiteX30" fmla="*/ 486721 w 577659"/>
                  <a:gd name="connsiteY30" fmla="*/ 289801 h 806394"/>
                  <a:gd name="connsiteX31" fmla="*/ 455763 w 577659"/>
                  <a:gd name="connsiteY31" fmla="*/ 303345 h 806394"/>
                  <a:gd name="connsiteX32" fmla="*/ 446089 w 577659"/>
                  <a:gd name="connsiteY32" fmla="*/ 322694 h 806394"/>
                  <a:gd name="connsiteX33" fmla="*/ 444154 w 577659"/>
                  <a:gd name="connsiteY33" fmla="*/ 336238 h 806394"/>
                  <a:gd name="connsiteX34" fmla="*/ 463503 w 577659"/>
                  <a:gd name="connsiteY34" fmla="*/ 343977 h 806394"/>
                  <a:gd name="connsiteX35" fmla="*/ 448024 w 577659"/>
                  <a:gd name="connsiteY35" fmla="*/ 359456 h 806394"/>
                  <a:gd name="connsiteX36" fmla="*/ 448024 w 577659"/>
                  <a:gd name="connsiteY36" fmla="*/ 386544 h 806394"/>
                  <a:gd name="connsiteX37" fmla="*/ 432545 w 577659"/>
                  <a:gd name="connsiteY37" fmla="*/ 411697 h 806394"/>
                  <a:gd name="connsiteX38" fmla="*/ 451894 w 577659"/>
                  <a:gd name="connsiteY38" fmla="*/ 415567 h 806394"/>
                  <a:gd name="connsiteX39" fmla="*/ 475112 w 577659"/>
                  <a:gd name="connsiteY39" fmla="*/ 448459 h 806394"/>
                  <a:gd name="connsiteX40" fmla="*/ 449959 w 577659"/>
                  <a:gd name="connsiteY40" fmla="*/ 456199 h 806394"/>
                  <a:gd name="connsiteX41" fmla="*/ 436415 w 577659"/>
                  <a:gd name="connsiteY41" fmla="*/ 483287 h 806394"/>
                  <a:gd name="connsiteX42" fmla="*/ 434480 w 577659"/>
                  <a:gd name="connsiteY42" fmla="*/ 508440 h 806394"/>
                  <a:gd name="connsiteX43" fmla="*/ 444154 w 577659"/>
                  <a:gd name="connsiteY43" fmla="*/ 518114 h 806394"/>
                  <a:gd name="connsiteX44" fmla="*/ 446089 w 577659"/>
                  <a:gd name="connsiteY44" fmla="*/ 535528 h 806394"/>
                  <a:gd name="connsiteX45" fmla="*/ 461568 w 577659"/>
                  <a:gd name="connsiteY45" fmla="*/ 535528 h 806394"/>
                  <a:gd name="connsiteX46" fmla="*/ 488656 w 577659"/>
                  <a:gd name="connsiteY46" fmla="*/ 562616 h 806394"/>
                  <a:gd name="connsiteX47" fmla="*/ 488656 w 577659"/>
                  <a:gd name="connsiteY47" fmla="*/ 591638 h 806394"/>
                  <a:gd name="connsiteX48" fmla="*/ 506070 w 577659"/>
                  <a:gd name="connsiteY48" fmla="*/ 603247 h 806394"/>
                  <a:gd name="connsiteX49" fmla="*/ 492526 w 577659"/>
                  <a:gd name="connsiteY49" fmla="*/ 618726 h 806394"/>
                  <a:gd name="connsiteX50" fmla="*/ 494460 w 577659"/>
                  <a:gd name="connsiteY50" fmla="*/ 640010 h 806394"/>
                  <a:gd name="connsiteX51" fmla="*/ 469307 w 577659"/>
                  <a:gd name="connsiteY51" fmla="*/ 640010 h 806394"/>
                  <a:gd name="connsiteX52" fmla="*/ 451894 w 577659"/>
                  <a:gd name="connsiteY52" fmla="*/ 657423 h 806394"/>
                  <a:gd name="connsiteX53" fmla="*/ 422871 w 577659"/>
                  <a:gd name="connsiteY53" fmla="*/ 659358 h 806394"/>
                  <a:gd name="connsiteX54" fmla="*/ 420936 w 577659"/>
                  <a:gd name="connsiteY54" fmla="*/ 680642 h 806394"/>
                  <a:gd name="connsiteX55" fmla="*/ 364825 w 577659"/>
                  <a:gd name="connsiteY55" fmla="*/ 734817 h 806394"/>
                  <a:gd name="connsiteX56" fmla="*/ 360955 w 577659"/>
                  <a:gd name="connsiteY56" fmla="*/ 777384 h 806394"/>
                  <a:gd name="connsiteX57" fmla="*/ 335802 w 577659"/>
                  <a:gd name="connsiteY57" fmla="*/ 781254 h 806394"/>
                  <a:gd name="connsiteX58" fmla="*/ 314519 w 577659"/>
                  <a:gd name="connsiteY58" fmla="*/ 800602 h 806394"/>
                  <a:gd name="connsiteX59" fmla="*/ 291351 w 577659"/>
                  <a:gd name="connsiteY59" fmla="*/ 806394 h 806394"/>
                  <a:gd name="connsiteX60" fmla="*/ 291351 w 577659"/>
                  <a:gd name="connsiteY60" fmla="*/ 561977 h 806394"/>
                  <a:gd name="connsiteX61" fmla="*/ 0 w 577659"/>
                  <a:gd name="connsiteY61" fmla="*/ 384008 h 806394"/>
                  <a:gd name="connsiteX62" fmla="*/ 291351 w 577659"/>
                  <a:gd name="connsiteY62" fmla="*/ 0 h 806394"/>
                  <a:gd name="connsiteX0" fmla="*/ 0 w 577659"/>
                  <a:gd name="connsiteY0" fmla="*/ 384008 h 806394"/>
                  <a:gd name="connsiteX1" fmla="*/ 291351 w 577659"/>
                  <a:gd name="connsiteY1" fmla="*/ 0 h 806394"/>
                  <a:gd name="connsiteX2" fmla="*/ 312971 w 577659"/>
                  <a:gd name="connsiteY2" fmla="*/ 16987 h 806394"/>
                  <a:gd name="connsiteX3" fmla="*/ 326902 w 577659"/>
                  <a:gd name="connsiteY3" fmla="*/ 23953 h 806394"/>
                  <a:gd name="connsiteX4" fmla="*/ 326902 w 577659"/>
                  <a:gd name="connsiteY4" fmla="*/ 42527 h 806394"/>
                  <a:gd name="connsiteX5" fmla="*/ 324580 w 577659"/>
                  <a:gd name="connsiteY5" fmla="*/ 68067 h 806394"/>
                  <a:gd name="connsiteX6" fmla="*/ 350120 w 577659"/>
                  <a:gd name="connsiteY6" fmla="*/ 72711 h 806394"/>
                  <a:gd name="connsiteX7" fmla="*/ 338511 w 577659"/>
                  <a:gd name="connsiteY7" fmla="*/ 105216 h 806394"/>
                  <a:gd name="connsiteX8" fmla="*/ 354764 w 577659"/>
                  <a:gd name="connsiteY8" fmla="*/ 147009 h 806394"/>
                  <a:gd name="connsiteX9" fmla="*/ 377982 w 577659"/>
                  <a:gd name="connsiteY9" fmla="*/ 123791 h 806394"/>
                  <a:gd name="connsiteX10" fmla="*/ 415131 w 577659"/>
                  <a:gd name="connsiteY10" fmla="*/ 116826 h 806394"/>
                  <a:gd name="connsiteX11" fmla="*/ 436028 w 577659"/>
                  <a:gd name="connsiteY11" fmla="*/ 102895 h 806394"/>
                  <a:gd name="connsiteX12" fmla="*/ 447637 w 577659"/>
                  <a:gd name="connsiteY12" fmla="*/ 116826 h 806394"/>
                  <a:gd name="connsiteX13" fmla="*/ 489430 w 577659"/>
                  <a:gd name="connsiteY13" fmla="*/ 109860 h 806394"/>
                  <a:gd name="connsiteX14" fmla="*/ 498717 w 577659"/>
                  <a:gd name="connsiteY14" fmla="*/ 86642 h 806394"/>
                  <a:gd name="connsiteX15" fmla="*/ 538188 w 577659"/>
                  <a:gd name="connsiteY15" fmla="*/ 72711 h 806394"/>
                  <a:gd name="connsiteX16" fmla="*/ 561406 w 577659"/>
                  <a:gd name="connsiteY16" fmla="*/ 56458 h 806394"/>
                  <a:gd name="connsiteX17" fmla="*/ 575793 w 577659"/>
                  <a:gd name="connsiteY17" fmla="*/ 69247 h 806394"/>
                  <a:gd name="connsiteX18" fmla="*/ 575724 w 577659"/>
                  <a:gd name="connsiteY18" fmla="*/ 69228 h 806394"/>
                  <a:gd name="connsiteX19" fmla="*/ 546701 w 577659"/>
                  <a:gd name="connsiteY19" fmla="*/ 94381 h 806394"/>
                  <a:gd name="connsiteX20" fmla="*/ 554441 w 577659"/>
                  <a:gd name="connsiteY20" fmla="*/ 119534 h 806394"/>
                  <a:gd name="connsiteX21" fmla="*/ 575724 w 577659"/>
                  <a:gd name="connsiteY21" fmla="*/ 135013 h 806394"/>
                  <a:gd name="connsiteX22" fmla="*/ 573789 w 577659"/>
                  <a:gd name="connsiteY22" fmla="*/ 146622 h 806394"/>
                  <a:gd name="connsiteX23" fmla="*/ 577659 w 577659"/>
                  <a:gd name="connsiteY23" fmla="*/ 156297 h 806394"/>
                  <a:gd name="connsiteX24" fmla="*/ 577659 w 577659"/>
                  <a:gd name="connsiteY24" fmla="*/ 169841 h 806394"/>
                  <a:gd name="connsiteX25" fmla="*/ 556376 w 577659"/>
                  <a:gd name="connsiteY25" fmla="*/ 160166 h 806394"/>
                  <a:gd name="connsiteX26" fmla="*/ 535092 w 577659"/>
                  <a:gd name="connsiteY26" fmla="*/ 175645 h 806394"/>
                  <a:gd name="connsiteX27" fmla="*/ 535092 w 577659"/>
                  <a:gd name="connsiteY27" fmla="*/ 193059 h 806394"/>
                  <a:gd name="connsiteX28" fmla="*/ 523483 w 577659"/>
                  <a:gd name="connsiteY28" fmla="*/ 229821 h 806394"/>
                  <a:gd name="connsiteX29" fmla="*/ 506070 w 577659"/>
                  <a:gd name="connsiteY29" fmla="*/ 235626 h 806394"/>
                  <a:gd name="connsiteX30" fmla="*/ 494460 w 577659"/>
                  <a:gd name="connsiteY30" fmla="*/ 258844 h 806394"/>
                  <a:gd name="connsiteX31" fmla="*/ 486721 w 577659"/>
                  <a:gd name="connsiteY31" fmla="*/ 289801 h 806394"/>
                  <a:gd name="connsiteX32" fmla="*/ 455763 w 577659"/>
                  <a:gd name="connsiteY32" fmla="*/ 303345 h 806394"/>
                  <a:gd name="connsiteX33" fmla="*/ 446089 w 577659"/>
                  <a:gd name="connsiteY33" fmla="*/ 322694 h 806394"/>
                  <a:gd name="connsiteX34" fmla="*/ 444154 w 577659"/>
                  <a:gd name="connsiteY34" fmla="*/ 336238 h 806394"/>
                  <a:gd name="connsiteX35" fmla="*/ 463503 w 577659"/>
                  <a:gd name="connsiteY35" fmla="*/ 343977 h 806394"/>
                  <a:gd name="connsiteX36" fmla="*/ 448024 w 577659"/>
                  <a:gd name="connsiteY36" fmla="*/ 359456 h 806394"/>
                  <a:gd name="connsiteX37" fmla="*/ 448024 w 577659"/>
                  <a:gd name="connsiteY37" fmla="*/ 386544 h 806394"/>
                  <a:gd name="connsiteX38" fmla="*/ 432545 w 577659"/>
                  <a:gd name="connsiteY38" fmla="*/ 411697 h 806394"/>
                  <a:gd name="connsiteX39" fmla="*/ 451894 w 577659"/>
                  <a:gd name="connsiteY39" fmla="*/ 415567 h 806394"/>
                  <a:gd name="connsiteX40" fmla="*/ 475112 w 577659"/>
                  <a:gd name="connsiteY40" fmla="*/ 448459 h 806394"/>
                  <a:gd name="connsiteX41" fmla="*/ 449959 w 577659"/>
                  <a:gd name="connsiteY41" fmla="*/ 456199 h 806394"/>
                  <a:gd name="connsiteX42" fmla="*/ 436415 w 577659"/>
                  <a:gd name="connsiteY42" fmla="*/ 483287 h 806394"/>
                  <a:gd name="connsiteX43" fmla="*/ 434480 w 577659"/>
                  <a:gd name="connsiteY43" fmla="*/ 508440 h 806394"/>
                  <a:gd name="connsiteX44" fmla="*/ 444154 w 577659"/>
                  <a:gd name="connsiteY44" fmla="*/ 518114 h 806394"/>
                  <a:gd name="connsiteX45" fmla="*/ 446089 w 577659"/>
                  <a:gd name="connsiteY45" fmla="*/ 535528 h 806394"/>
                  <a:gd name="connsiteX46" fmla="*/ 461568 w 577659"/>
                  <a:gd name="connsiteY46" fmla="*/ 535528 h 806394"/>
                  <a:gd name="connsiteX47" fmla="*/ 488656 w 577659"/>
                  <a:gd name="connsiteY47" fmla="*/ 562616 h 806394"/>
                  <a:gd name="connsiteX48" fmla="*/ 488656 w 577659"/>
                  <a:gd name="connsiteY48" fmla="*/ 591638 h 806394"/>
                  <a:gd name="connsiteX49" fmla="*/ 506070 w 577659"/>
                  <a:gd name="connsiteY49" fmla="*/ 603247 h 806394"/>
                  <a:gd name="connsiteX50" fmla="*/ 492526 w 577659"/>
                  <a:gd name="connsiteY50" fmla="*/ 618726 h 806394"/>
                  <a:gd name="connsiteX51" fmla="*/ 494460 w 577659"/>
                  <a:gd name="connsiteY51" fmla="*/ 640010 h 806394"/>
                  <a:gd name="connsiteX52" fmla="*/ 469307 w 577659"/>
                  <a:gd name="connsiteY52" fmla="*/ 640010 h 806394"/>
                  <a:gd name="connsiteX53" fmla="*/ 451894 w 577659"/>
                  <a:gd name="connsiteY53" fmla="*/ 657423 h 806394"/>
                  <a:gd name="connsiteX54" fmla="*/ 422871 w 577659"/>
                  <a:gd name="connsiteY54" fmla="*/ 659358 h 806394"/>
                  <a:gd name="connsiteX55" fmla="*/ 420936 w 577659"/>
                  <a:gd name="connsiteY55" fmla="*/ 680642 h 806394"/>
                  <a:gd name="connsiteX56" fmla="*/ 364825 w 577659"/>
                  <a:gd name="connsiteY56" fmla="*/ 734817 h 806394"/>
                  <a:gd name="connsiteX57" fmla="*/ 360955 w 577659"/>
                  <a:gd name="connsiteY57" fmla="*/ 777384 h 806394"/>
                  <a:gd name="connsiteX58" fmla="*/ 335802 w 577659"/>
                  <a:gd name="connsiteY58" fmla="*/ 781254 h 806394"/>
                  <a:gd name="connsiteX59" fmla="*/ 314519 w 577659"/>
                  <a:gd name="connsiteY59" fmla="*/ 800602 h 806394"/>
                  <a:gd name="connsiteX60" fmla="*/ 291351 w 577659"/>
                  <a:gd name="connsiteY60" fmla="*/ 806394 h 806394"/>
                  <a:gd name="connsiteX61" fmla="*/ 291351 w 577659"/>
                  <a:gd name="connsiteY61" fmla="*/ 561977 h 806394"/>
                  <a:gd name="connsiteX62" fmla="*/ 91440 w 577659"/>
                  <a:gd name="connsiteY62" fmla="*/ 475448 h 806394"/>
                  <a:gd name="connsiteX0" fmla="*/ 199911 w 486219"/>
                  <a:gd name="connsiteY0" fmla="*/ 0 h 806394"/>
                  <a:gd name="connsiteX1" fmla="*/ 221531 w 486219"/>
                  <a:gd name="connsiteY1" fmla="*/ 16987 h 806394"/>
                  <a:gd name="connsiteX2" fmla="*/ 235462 w 486219"/>
                  <a:gd name="connsiteY2" fmla="*/ 23953 h 806394"/>
                  <a:gd name="connsiteX3" fmla="*/ 235462 w 486219"/>
                  <a:gd name="connsiteY3" fmla="*/ 42527 h 806394"/>
                  <a:gd name="connsiteX4" fmla="*/ 233140 w 486219"/>
                  <a:gd name="connsiteY4" fmla="*/ 68067 h 806394"/>
                  <a:gd name="connsiteX5" fmla="*/ 258680 w 486219"/>
                  <a:gd name="connsiteY5" fmla="*/ 72711 h 806394"/>
                  <a:gd name="connsiteX6" fmla="*/ 247071 w 486219"/>
                  <a:gd name="connsiteY6" fmla="*/ 105216 h 806394"/>
                  <a:gd name="connsiteX7" fmla="*/ 263324 w 486219"/>
                  <a:gd name="connsiteY7" fmla="*/ 147009 h 806394"/>
                  <a:gd name="connsiteX8" fmla="*/ 286542 w 486219"/>
                  <a:gd name="connsiteY8" fmla="*/ 123791 h 806394"/>
                  <a:gd name="connsiteX9" fmla="*/ 323691 w 486219"/>
                  <a:gd name="connsiteY9" fmla="*/ 116826 h 806394"/>
                  <a:gd name="connsiteX10" fmla="*/ 344588 w 486219"/>
                  <a:gd name="connsiteY10" fmla="*/ 102895 h 806394"/>
                  <a:gd name="connsiteX11" fmla="*/ 356197 w 486219"/>
                  <a:gd name="connsiteY11" fmla="*/ 116826 h 806394"/>
                  <a:gd name="connsiteX12" fmla="*/ 397990 w 486219"/>
                  <a:gd name="connsiteY12" fmla="*/ 109860 h 806394"/>
                  <a:gd name="connsiteX13" fmla="*/ 407277 w 486219"/>
                  <a:gd name="connsiteY13" fmla="*/ 86642 h 806394"/>
                  <a:gd name="connsiteX14" fmla="*/ 446748 w 486219"/>
                  <a:gd name="connsiteY14" fmla="*/ 72711 h 806394"/>
                  <a:gd name="connsiteX15" fmla="*/ 469966 w 486219"/>
                  <a:gd name="connsiteY15" fmla="*/ 56458 h 806394"/>
                  <a:gd name="connsiteX16" fmla="*/ 484353 w 486219"/>
                  <a:gd name="connsiteY16" fmla="*/ 69247 h 806394"/>
                  <a:gd name="connsiteX17" fmla="*/ 484284 w 486219"/>
                  <a:gd name="connsiteY17" fmla="*/ 69228 h 806394"/>
                  <a:gd name="connsiteX18" fmla="*/ 455261 w 486219"/>
                  <a:gd name="connsiteY18" fmla="*/ 94381 h 806394"/>
                  <a:gd name="connsiteX19" fmla="*/ 463001 w 486219"/>
                  <a:gd name="connsiteY19" fmla="*/ 119534 h 806394"/>
                  <a:gd name="connsiteX20" fmla="*/ 484284 w 486219"/>
                  <a:gd name="connsiteY20" fmla="*/ 135013 h 806394"/>
                  <a:gd name="connsiteX21" fmla="*/ 482349 w 486219"/>
                  <a:gd name="connsiteY21" fmla="*/ 146622 h 806394"/>
                  <a:gd name="connsiteX22" fmla="*/ 486219 w 486219"/>
                  <a:gd name="connsiteY22" fmla="*/ 156297 h 806394"/>
                  <a:gd name="connsiteX23" fmla="*/ 486219 w 486219"/>
                  <a:gd name="connsiteY23" fmla="*/ 169841 h 806394"/>
                  <a:gd name="connsiteX24" fmla="*/ 464936 w 486219"/>
                  <a:gd name="connsiteY24" fmla="*/ 160166 h 806394"/>
                  <a:gd name="connsiteX25" fmla="*/ 443652 w 486219"/>
                  <a:gd name="connsiteY25" fmla="*/ 175645 h 806394"/>
                  <a:gd name="connsiteX26" fmla="*/ 443652 w 486219"/>
                  <a:gd name="connsiteY26" fmla="*/ 193059 h 806394"/>
                  <a:gd name="connsiteX27" fmla="*/ 432043 w 486219"/>
                  <a:gd name="connsiteY27" fmla="*/ 229821 h 806394"/>
                  <a:gd name="connsiteX28" fmla="*/ 414630 w 486219"/>
                  <a:gd name="connsiteY28" fmla="*/ 235626 h 806394"/>
                  <a:gd name="connsiteX29" fmla="*/ 403020 w 486219"/>
                  <a:gd name="connsiteY29" fmla="*/ 258844 h 806394"/>
                  <a:gd name="connsiteX30" fmla="*/ 395281 w 486219"/>
                  <a:gd name="connsiteY30" fmla="*/ 289801 h 806394"/>
                  <a:gd name="connsiteX31" fmla="*/ 364323 w 486219"/>
                  <a:gd name="connsiteY31" fmla="*/ 303345 h 806394"/>
                  <a:gd name="connsiteX32" fmla="*/ 354649 w 486219"/>
                  <a:gd name="connsiteY32" fmla="*/ 322694 h 806394"/>
                  <a:gd name="connsiteX33" fmla="*/ 352714 w 486219"/>
                  <a:gd name="connsiteY33" fmla="*/ 336238 h 806394"/>
                  <a:gd name="connsiteX34" fmla="*/ 372063 w 486219"/>
                  <a:gd name="connsiteY34" fmla="*/ 343977 h 806394"/>
                  <a:gd name="connsiteX35" fmla="*/ 356584 w 486219"/>
                  <a:gd name="connsiteY35" fmla="*/ 359456 h 806394"/>
                  <a:gd name="connsiteX36" fmla="*/ 356584 w 486219"/>
                  <a:gd name="connsiteY36" fmla="*/ 386544 h 806394"/>
                  <a:gd name="connsiteX37" fmla="*/ 341105 w 486219"/>
                  <a:gd name="connsiteY37" fmla="*/ 411697 h 806394"/>
                  <a:gd name="connsiteX38" fmla="*/ 360454 w 486219"/>
                  <a:gd name="connsiteY38" fmla="*/ 415567 h 806394"/>
                  <a:gd name="connsiteX39" fmla="*/ 383672 w 486219"/>
                  <a:gd name="connsiteY39" fmla="*/ 448459 h 806394"/>
                  <a:gd name="connsiteX40" fmla="*/ 358519 w 486219"/>
                  <a:gd name="connsiteY40" fmla="*/ 456199 h 806394"/>
                  <a:gd name="connsiteX41" fmla="*/ 344975 w 486219"/>
                  <a:gd name="connsiteY41" fmla="*/ 483287 h 806394"/>
                  <a:gd name="connsiteX42" fmla="*/ 343040 w 486219"/>
                  <a:gd name="connsiteY42" fmla="*/ 508440 h 806394"/>
                  <a:gd name="connsiteX43" fmla="*/ 352714 w 486219"/>
                  <a:gd name="connsiteY43" fmla="*/ 518114 h 806394"/>
                  <a:gd name="connsiteX44" fmla="*/ 354649 w 486219"/>
                  <a:gd name="connsiteY44" fmla="*/ 535528 h 806394"/>
                  <a:gd name="connsiteX45" fmla="*/ 370128 w 486219"/>
                  <a:gd name="connsiteY45" fmla="*/ 535528 h 806394"/>
                  <a:gd name="connsiteX46" fmla="*/ 397216 w 486219"/>
                  <a:gd name="connsiteY46" fmla="*/ 562616 h 806394"/>
                  <a:gd name="connsiteX47" fmla="*/ 397216 w 486219"/>
                  <a:gd name="connsiteY47" fmla="*/ 591638 h 806394"/>
                  <a:gd name="connsiteX48" fmla="*/ 414630 w 486219"/>
                  <a:gd name="connsiteY48" fmla="*/ 603247 h 806394"/>
                  <a:gd name="connsiteX49" fmla="*/ 401086 w 486219"/>
                  <a:gd name="connsiteY49" fmla="*/ 618726 h 806394"/>
                  <a:gd name="connsiteX50" fmla="*/ 403020 w 486219"/>
                  <a:gd name="connsiteY50" fmla="*/ 640010 h 806394"/>
                  <a:gd name="connsiteX51" fmla="*/ 377867 w 486219"/>
                  <a:gd name="connsiteY51" fmla="*/ 640010 h 806394"/>
                  <a:gd name="connsiteX52" fmla="*/ 360454 w 486219"/>
                  <a:gd name="connsiteY52" fmla="*/ 657423 h 806394"/>
                  <a:gd name="connsiteX53" fmla="*/ 331431 w 486219"/>
                  <a:gd name="connsiteY53" fmla="*/ 659358 h 806394"/>
                  <a:gd name="connsiteX54" fmla="*/ 329496 w 486219"/>
                  <a:gd name="connsiteY54" fmla="*/ 680642 h 806394"/>
                  <a:gd name="connsiteX55" fmla="*/ 273385 w 486219"/>
                  <a:gd name="connsiteY55" fmla="*/ 734817 h 806394"/>
                  <a:gd name="connsiteX56" fmla="*/ 269515 w 486219"/>
                  <a:gd name="connsiteY56" fmla="*/ 777384 h 806394"/>
                  <a:gd name="connsiteX57" fmla="*/ 244362 w 486219"/>
                  <a:gd name="connsiteY57" fmla="*/ 781254 h 806394"/>
                  <a:gd name="connsiteX58" fmla="*/ 223079 w 486219"/>
                  <a:gd name="connsiteY58" fmla="*/ 800602 h 806394"/>
                  <a:gd name="connsiteX59" fmla="*/ 199911 w 486219"/>
                  <a:gd name="connsiteY59" fmla="*/ 806394 h 806394"/>
                  <a:gd name="connsiteX60" fmla="*/ 199911 w 486219"/>
                  <a:gd name="connsiteY60" fmla="*/ 561977 h 806394"/>
                  <a:gd name="connsiteX61" fmla="*/ 0 w 486219"/>
                  <a:gd name="connsiteY61" fmla="*/ 475448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35103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86308" h="806394">
                    <a:moveTo>
                      <a:pt x="0" y="0"/>
                    </a:moveTo>
                    <a:lnTo>
                      <a:pt x="21620" y="16987"/>
                    </a:lnTo>
                    <a:lnTo>
                      <a:pt x="35551" y="23953"/>
                    </a:lnTo>
                    <a:lnTo>
                      <a:pt x="35551" y="42527"/>
                    </a:lnTo>
                    <a:lnTo>
                      <a:pt x="33229" y="68067"/>
                    </a:lnTo>
                    <a:lnTo>
                      <a:pt x="58769" y="72711"/>
                    </a:lnTo>
                    <a:lnTo>
                      <a:pt x="47160" y="105216"/>
                    </a:lnTo>
                    <a:lnTo>
                      <a:pt x="63413" y="135103"/>
                    </a:lnTo>
                    <a:lnTo>
                      <a:pt x="86631" y="123791"/>
                    </a:lnTo>
                    <a:lnTo>
                      <a:pt x="123780" y="116826"/>
                    </a:lnTo>
                    <a:lnTo>
                      <a:pt x="144677" y="102895"/>
                    </a:lnTo>
                    <a:lnTo>
                      <a:pt x="156286" y="116826"/>
                    </a:lnTo>
                    <a:lnTo>
                      <a:pt x="198079" y="109860"/>
                    </a:lnTo>
                    <a:lnTo>
                      <a:pt x="207366" y="86642"/>
                    </a:lnTo>
                    <a:lnTo>
                      <a:pt x="246837" y="72711"/>
                    </a:lnTo>
                    <a:lnTo>
                      <a:pt x="270055" y="56458"/>
                    </a:lnTo>
                    <a:lnTo>
                      <a:pt x="284442" y="69247"/>
                    </a:lnTo>
                    <a:cubicBezTo>
                      <a:pt x="284419" y="69241"/>
                      <a:pt x="284396" y="69234"/>
                      <a:pt x="284373" y="69228"/>
                    </a:cubicBezTo>
                    <a:lnTo>
                      <a:pt x="255350" y="94381"/>
                    </a:lnTo>
                    <a:lnTo>
                      <a:pt x="263090" y="119534"/>
                    </a:lnTo>
                    <a:lnTo>
                      <a:pt x="284373" y="135013"/>
                    </a:lnTo>
                    <a:lnTo>
                      <a:pt x="282438" y="146622"/>
                    </a:lnTo>
                    <a:lnTo>
                      <a:pt x="286308" y="156297"/>
                    </a:lnTo>
                    <a:lnTo>
                      <a:pt x="286308" y="169841"/>
                    </a:lnTo>
                    <a:lnTo>
                      <a:pt x="265025" y="160166"/>
                    </a:lnTo>
                    <a:lnTo>
                      <a:pt x="243741" y="175645"/>
                    </a:lnTo>
                    <a:lnTo>
                      <a:pt x="243741" y="193059"/>
                    </a:lnTo>
                    <a:lnTo>
                      <a:pt x="232132" y="229821"/>
                    </a:lnTo>
                    <a:lnTo>
                      <a:pt x="214719" y="235626"/>
                    </a:lnTo>
                    <a:lnTo>
                      <a:pt x="203109" y="258844"/>
                    </a:lnTo>
                    <a:lnTo>
                      <a:pt x="195370" y="289801"/>
                    </a:lnTo>
                    <a:lnTo>
                      <a:pt x="164412" y="303345"/>
                    </a:lnTo>
                    <a:lnTo>
                      <a:pt x="154738" y="322694"/>
                    </a:lnTo>
                    <a:lnTo>
                      <a:pt x="152803" y="336238"/>
                    </a:lnTo>
                    <a:lnTo>
                      <a:pt x="172152" y="343977"/>
                    </a:lnTo>
                    <a:lnTo>
                      <a:pt x="156673" y="359456"/>
                    </a:lnTo>
                    <a:lnTo>
                      <a:pt x="156673" y="386544"/>
                    </a:lnTo>
                    <a:lnTo>
                      <a:pt x="141194" y="411697"/>
                    </a:lnTo>
                    <a:lnTo>
                      <a:pt x="160543" y="415567"/>
                    </a:lnTo>
                    <a:lnTo>
                      <a:pt x="183761" y="448459"/>
                    </a:lnTo>
                    <a:lnTo>
                      <a:pt x="158608" y="456199"/>
                    </a:lnTo>
                    <a:lnTo>
                      <a:pt x="145064" y="483287"/>
                    </a:lnTo>
                    <a:lnTo>
                      <a:pt x="143129" y="508440"/>
                    </a:lnTo>
                    <a:lnTo>
                      <a:pt x="152803" y="518114"/>
                    </a:lnTo>
                    <a:lnTo>
                      <a:pt x="154738" y="535528"/>
                    </a:lnTo>
                    <a:lnTo>
                      <a:pt x="170217" y="535528"/>
                    </a:lnTo>
                    <a:lnTo>
                      <a:pt x="197305" y="562616"/>
                    </a:lnTo>
                    <a:lnTo>
                      <a:pt x="197305" y="591638"/>
                    </a:lnTo>
                    <a:lnTo>
                      <a:pt x="214719" y="603247"/>
                    </a:lnTo>
                    <a:lnTo>
                      <a:pt x="201175" y="618726"/>
                    </a:lnTo>
                    <a:lnTo>
                      <a:pt x="203109" y="640010"/>
                    </a:lnTo>
                    <a:lnTo>
                      <a:pt x="177956" y="640010"/>
                    </a:lnTo>
                    <a:lnTo>
                      <a:pt x="160543" y="657423"/>
                    </a:lnTo>
                    <a:lnTo>
                      <a:pt x="131520" y="659358"/>
                    </a:lnTo>
                    <a:lnTo>
                      <a:pt x="129585" y="680642"/>
                    </a:lnTo>
                    <a:lnTo>
                      <a:pt x="73474" y="734817"/>
                    </a:lnTo>
                    <a:lnTo>
                      <a:pt x="69604" y="777384"/>
                    </a:lnTo>
                    <a:lnTo>
                      <a:pt x="44451" y="781254"/>
                    </a:lnTo>
                    <a:lnTo>
                      <a:pt x="23168" y="800602"/>
                    </a:lnTo>
                    <a:lnTo>
                      <a:pt x="0" y="806394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CDA1F66-37A1-08C2-E3D9-E2D287682E87}"/>
                  </a:ext>
                </a:extLst>
              </p:cNvPr>
              <p:cNvSpPr/>
              <p:nvPr/>
            </p:nvSpPr>
            <p:spPr>
              <a:xfrm>
                <a:off x="2348900" y="2873841"/>
                <a:ext cx="108600" cy="108143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5C15E19-B3B2-8931-7D5D-919B3389605D}"/>
                  </a:ext>
                </a:extLst>
              </p:cNvPr>
              <p:cNvSpPr/>
              <p:nvPr/>
            </p:nvSpPr>
            <p:spPr>
              <a:xfrm>
                <a:off x="2314858" y="1472801"/>
                <a:ext cx="985899" cy="1732953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060A66F-DB64-FBC0-1FDF-0D169A2ADF48}"/>
                  </a:ext>
                </a:extLst>
              </p:cNvPr>
              <p:cNvSpPr/>
              <p:nvPr/>
            </p:nvSpPr>
            <p:spPr>
              <a:xfrm>
                <a:off x="1605672" y="1704162"/>
                <a:ext cx="611666" cy="880212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1D30A35-6016-5925-9B70-2D9BD7ABD711}"/>
                  </a:ext>
                </a:extLst>
              </p:cNvPr>
              <p:cNvSpPr/>
              <p:nvPr/>
            </p:nvSpPr>
            <p:spPr>
              <a:xfrm>
                <a:off x="1375193" y="877835"/>
                <a:ext cx="1118953" cy="1216053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7EE4FA2E-96F7-47B6-27A8-54A406B73CF6}"/>
                </a:ext>
              </a:extLst>
            </p:cNvPr>
            <p:cNvGrpSpPr/>
            <p:nvPr/>
          </p:nvGrpSpPr>
          <p:grpSpPr>
            <a:xfrm>
              <a:off x="1204790" y="1398579"/>
              <a:ext cx="1195132" cy="1858907"/>
              <a:chOff x="1204790" y="1398579"/>
              <a:chExt cx="1195132" cy="1858907"/>
            </a:xfrm>
          </p:grpSpPr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8958A314-5B80-CEA9-3984-E0AB43786D7A}"/>
                  </a:ext>
                </a:extLst>
              </p:cNvPr>
              <p:cNvSpPr/>
              <p:nvPr/>
            </p:nvSpPr>
            <p:spPr>
              <a:xfrm>
                <a:off x="1204790" y="1560316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9EA946A2-FFC0-0575-DDD9-76E7F1E5F636}"/>
                  </a:ext>
                </a:extLst>
              </p:cNvPr>
              <p:cNvSpPr/>
              <p:nvPr/>
            </p:nvSpPr>
            <p:spPr>
              <a:xfrm rot="3022557">
                <a:off x="1731225" y="2978564"/>
                <a:ext cx="403957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2E9048D4-D7F6-1301-91DA-7793EA2A88ED}"/>
                  </a:ext>
                </a:extLst>
              </p:cNvPr>
              <p:cNvSpPr/>
              <p:nvPr/>
            </p:nvSpPr>
            <p:spPr>
              <a:xfrm>
                <a:off x="2265270" y="2322315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82B1147F-F534-B619-1F3B-0BCFFEB391B6}"/>
                  </a:ext>
                </a:extLst>
              </p:cNvPr>
              <p:cNvSpPr/>
              <p:nvPr/>
            </p:nvSpPr>
            <p:spPr>
              <a:xfrm rot="594335">
                <a:off x="1921131" y="1976334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A147E836-AA34-A1E4-58DA-F9F1B50CE529}"/>
                  </a:ext>
                </a:extLst>
              </p:cNvPr>
              <p:cNvSpPr/>
              <p:nvPr/>
            </p:nvSpPr>
            <p:spPr>
              <a:xfrm>
                <a:off x="1882133" y="139857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C9960F2A-F479-318C-FC50-786174444D3A}"/>
              </a:ext>
            </a:extLst>
          </p:cNvPr>
          <p:cNvGrpSpPr/>
          <p:nvPr/>
        </p:nvGrpSpPr>
        <p:grpSpPr>
          <a:xfrm>
            <a:off x="3627637" y="834779"/>
            <a:ext cx="2704497" cy="2691866"/>
            <a:chOff x="3627637" y="834779"/>
            <a:chExt cx="2704497" cy="2691866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380FDF21-29D8-A933-9482-89357A04F1ED}"/>
                </a:ext>
              </a:extLst>
            </p:cNvPr>
            <p:cNvGrpSpPr/>
            <p:nvPr/>
          </p:nvGrpSpPr>
          <p:grpSpPr>
            <a:xfrm>
              <a:off x="3627637" y="834779"/>
              <a:ext cx="2704497" cy="2691866"/>
              <a:chOff x="678697" y="834779"/>
              <a:chExt cx="2704497" cy="2691866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371B9F7-5325-41C7-B0B0-EFA392B390FD}"/>
                  </a:ext>
                </a:extLst>
              </p:cNvPr>
              <p:cNvSpPr/>
              <p:nvPr/>
            </p:nvSpPr>
            <p:spPr>
              <a:xfrm>
                <a:off x="2712177" y="834780"/>
                <a:ext cx="671017" cy="771525"/>
              </a:xfrm>
              <a:custGeom>
                <a:avLst/>
                <a:gdLst>
                  <a:gd name="connsiteX0" fmla="*/ 478877 w 671017"/>
                  <a:gd name="connsiteY0" fmla="*/ 0 h 771525"/>
                  <a:gd name="connsiteX1" fmla="*/ 671017 w 671017"/>
                  <a:gd name="connsiteY1" fmla="*/ 0 h 771525"/>
                  <a:gd name="connsiteX2" fmla="*/ 671017 w 671017"/>
                  <a:gd name="connsiteY2" fmla="*/ 485368 h 771525"/>
                  <a:gd name="connsiteX3" fmla="*/ 650111 w 671017"/>
                  <a:gd name="connsiteY3" fmla="*/ 469688 h 771525"/>
                  <a:gd name="connsiteX4" fmla="*/ 647208 w 671017"/>
                  <a:gd name="connsiteY4" fmla="*/ 449373 h 771525"/>
                  <a:gd name="connsiteX5" fmla="*/ 632697 w 671017"/>
                  <a:gd name="connsiteY5" fmla="*/ 455177 h 771525"/>
                  <a:gd name="connsiteX6" fmla="*/ 629795 w 671017"/>
                  <a:gd name="connsiteY6" fmla="*/ 472591 h 771525"/>
                  <a:gd name="connsiteX7" fmla="*/ 594968 w 671017"/>
                  <a:gd name="connsiteY7" fmla="*/ 495809 h 771525"/>
                  <a:gd name="connsiteX8" fmla="*/ 563043 w 671017"/>
                  <a:gd name="connsiteY8" fmla="*/ 501614 h 771525"/>
                  <a:gd name="connsiteX9" fmla="*/ 499192 w 671017"/>
                  <a:gd name="connsiteY9" fmla="*/ 521930 h 771525"/>
                  <a:gd name="connsiteX10" fmla="*/ 455659 w 671017"/>
                  <a:gd name="connsiteY10" fmla="*/ 519027 h 771525"/>
                  <a:gd name="connsiteX11" fmla="*/ 374395 w 671017"/>
                  <a:gd name="connsiteY11" fmla="*/ 649630 h 771525"/>
                  <a:gd name="connsiteX12" fmla="*/ 362786 w 671017"/>
                  <a:gd name="connsiteY12" fmla="*/ 771525 h 771525"/>
                  <a:gd name="connsiteX13" fmla="*/ 336665 w 671017"/>
                  <a:gd name="connsiteY13" fmla="*/ 759916 h 771525"/>
                  <a:gd name="connsiteX14" fmla="*/ 310544 w 671017"/>
                  <a:gd name="connsiteY14" fmla="*/ 762819 h 771525"/>
                  <a:gd name="connsiteX15" fmla="*/ 296033 w 671017"/>
                  <a:gd name="connsiteY15" fmla="*/ 742503 h 771525"/>
                  <a:gd name="connsiteX16" fmla="*/ 264107 w 671017"/>
                  <a:gd name="connsiteY16" fmla="*/ 696067 h 771525"/>
                  <a:gd name="connsiteX17" fmla="*/ 246694 w 671017"/>
                  <a:gd name="connsiteY17" fmla="*/ 655434 h 771525"/>
                  <a:gd name="connsiteX18" fmla="*/ 220573 w 671017"/>
                  <a:gd name="connsiteY18" fmla="*/ 638021 h 771525"/>
                  <a:gd name="connsiteX19" fmla="*/ 191551 w 671017"/>
                  <a:gd name="connsiteY19" fmla="*/ 664141 h 771525"/>
                  <a:gd name="connsiteX20" fmla="*/ 150919 w 671017"/>
                  <a:gd name="connsiteY20" fmla="*/ 667043 h 771525"/>
                  <a:gd name="connsiteX21" fmla="*/ 118994 w 671017"/>
                  <a:gd name="connsiteY21" fmla="*/ 681555 h 771525"/>
                  <a:gd name="connsiteX22" fmla="*/ 92873 w 671017"/>
                  <a:gd name="connsiteY22" fmla="*/ 655434 h 771525"/>
                  <a:gd name="connsiteX23" fmla="*/ 92873 w 671017"/>
                  <a:gd name="connsiteY23" fmla="*/ 640923 h 771525"/>
                  <a:gd name="connsiteX24" fmla="*/ 101580 w 671017"/>
                  <a:gd name="connsiteY24" fmla="*/ 623509 h 771525"/>
                  <a:gd name="connsiteX25" fmla="*/ 104482 w 671017"/>
                  <a:gd name="connsiteY25" fmla="*/ 597389 h 771525"/>
                  <a:gd name="connsiteX26" fmla="*/ 118994 w 671017"/>
                  <a:gd name="connsiteY26" fmla="*/ 539343 h 771525"/>
                  <a:gd name="connsiteX27" fmla="*/ 121896 w 671017"/>
                  <a:gd name="connsiteY27" fmla="*/ 516125 h 771525"/>
                  <a:gd name="connsiteX28" fmla="*/ 153821 w 671017"/>
                  <a:gd name="connsiteY28" fmla="*/ 495809 h 771525"/>
                  <a:gd name="connsiteX29" fmla="*/ 118994 w 671017"/>
                  <a:gd name="connsiteY29" fmla="*/ 446470 h 771525"/>
                  <a:gd name="connsiteX30" fmla="*/ 116091 w 671017"/>
                  <a:gd name="connsiteY30" fmla="*/ 420350 h 771525"/>
                  <a:gd name="connsiteX31" fmla="*/ 101580 w 671017"/>
                  <a:gd name="connsiteY31" fmla="*/ 382621 h 771525"/>
                  <a:gd name="connsiteX32" fmla="*/ 110287 w 671017"/>
                  <a:gd name="connsiteY32" fmla="*/ 344891 h 771525"/>
                  <a:gd name="connsiteX33" fmla="*/ 72557 w 671017"/>
                  <a:gd name="connsiteY33" fmla="*/ 295552 h 771525"/>
                  <a:gd name="connsiteX34" fmla="*/ 60948 w 671017"/>
                  <a:gd name="connsiteY34" fmla="*/ 301357 h 771525"/>
                  <a:gd name="connsiteX35" fmla="*/ 26121 w 671017"/>
                  <a:gd name="connsiteY35" fmla="*/ 295552 h 771525"/>
                  <a:gd name="connsiteX36" fmla="*/ 29023 w 671017"/>
                  <a:gd name="connsiteY36" fmla="*/ 246214 h 771525"/>
                  <a:gd name="connsiteX37" fmla="*/ 26121 w 671017"/>
                  <a:gd name="connsiteY37" fmla="*/ 220093 h 771525"/>
                  <a:gd name="connsiteX38" fmla="*/ 0 w 671017"/>
                  <a:gd name="connsiteY38" fmla="*/ 214288 h 771525"/>
                  <a:gd name="connsiteX39" fmla="*/ 0 w 671017"/>
                  <a:gd name="connsiteY39" fmla="*/ 182364 h 771525"/>
                  <a:gd name="connsiteX40" fmla="*/ 5805 w 671017"/>
                  <a:gd name="connsiteY40" fmla="*/ 144634 h 771525"/>
                  <a:gd name="connsiteX41" fmla="*/ 34827 w 671017"/>
                  <a:gd name="connsiteY41" fmla="*/ 104002 h 771525"/>
                  <a:gd name="connsiteX42" fmla="*/ 40632 w 671017"/>
                  <a:gd name="connsiteY42" fmla="*/ 66273 h 771525"/>
                  <a:gd name="connsiteX43" fmla="*/ 43534 w 671017"/>
                  <a:gd name="connsiteY43" fmla="*/ 40152 h 771525"/>
                  <a:gd name="connsiteX44" fmla="*/ 84167 w 671017"/>
                  <a:gd name="connsiteY44" fmla="*/ 19836 h 771525"/>
                  <a:gd name="connsiteX45" fmla="*/ 150919 w 671017"/>
                  <a:gd name="connsiteY45" fmla="*/ 45957 h 771525"/>
                  <a:gd name="connsiteX46" fmla="*/ 185746 w 671017"/>
                  <a:gd name="connsiteY46" fmla="*/ 48859 h 771525"/>
                  <a:gd name="connsiteX47" fmla="*/ 206062 w 671017"/>
                  <a:gd name="connsiteY47" fmla="*/ 72077 h 771525"/>
                  <a:gd name="connsiteX48" fmla="*/ 220573 w 671017"/>
                  <a:gd name="connsiteY48" fmla="*/ 31445 h 771525"/>
                  <a:gd name="connsiteX49" fmla="*/ 278619 w 671017"/>
                  <a:gd name="connsiteY49" fmla="*/ 37250 h 771525"/>
                  <a:gd name="connsiteX50" fmla="*/ 296033 w 671017"/>
                  <a:gd name="connsiteY50" fmla="*/ 19836 h 771525"/>
                  <a:gd name="connsiteX51" fmla="*/ 304740 w 671017"/>
                  <a:gd name="connsiteY51" fmla="*/ 28543 h 771525"/>
                  <a:gd name="connsiteX52" fmla="*/ 336665 w 671017"/>
                  <a:gd name="connsiteY52" fmla="*/ 16934 h 771525"/>
                  <a:gd name="connsiteX53" fmla="*/ 345371 w 671017"/>
                  <a:gd name="connsiteY53" fmla="*/ 31445 h 771525"/>
                  <a:gd name="connsiteX54" fmla="*/ 380199 w 671017"/>
                  <a:gd name="connsiteY54" fmla="*/ 25641 h 771525"/>
                  <a:gd name="connsiteX55" fmla="*/ 388906 w 671017"/>
                  <a:gd name="connsiteY55" fmla="*/ 19836 h 771525"/>
                  <a:gd name="connsiteX56" fmla="*/ 417929 w 671017"/>
                  <a:gd name="connsiteY56" fmla="*/ 16934 h 771525"/>
                  <a:gd name="connsiteX57" fmla="*/ 438244 w 671017"/>
                  <a:gd name="connsiteY57" fmla="*/ 2422 h 771525"/>
                  <a:gd name="connsiteX58" fmla="*/ 452756 w 671017"/>
                  <a:gd name="connsiteY58" fmla="*/ 2422 h 771525"/>
                  <a:gd name="connsiteX59" fmla="*/ 467268 w 671017"/>
                  <a:gd name="connsiteY59" fmla="*/ 16934 h 771525"/>
                  <a:gd name="connsiteX60" fmla="*/ 478877 w 671017"/>
                  <a:gd name="connsiteY60" fmla="*/ 14032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671017" h="771525">
                    <a:moveTo>
                      <a:pt x="478877" y="0"/>
                    </a:moveTo>
                    <a:lnTo>
                      <a:pt x="671017" y="0"/>
                    </a:lnTo>
                    <a:lnTo>
                      <a:pt x="671017" y="485368"/>
                    </a:lnTo>
                    <a:lnTo>
                      <a:pt x="650111" y="469688"/>
                    </a:lnTo>
                    <a:lnTo>
                      <a:pt x="647208" y="449373"/>
                    </a:lnTo>
                    <a:lnTo>
                      <a:pt x="632697" y="455177"/>
                    </a:lnTo>
                    <a:lnTo>
                      <a:pt x="629795" y="472591"/>
                    </a:lnTo>
                    <a:lnTo>
                      <a:pt x="594968" y="495809"/>
                    </a:lnTo>
                    <a:lnTo>
                      <a:pt x="563043" y="501614"/>
                    </a:lnTo>
                    <a:lnTo>
                      <a:pt x="499192" y="521930"/>
                    </a:lnTo>
                    <a:lnTo>
                      <a:pt x="455659" y="519027"/>
                    </a:lnTo>
                    <a:lnTo>
                      <a:pt x="374395" y="649630"/>
                    </a:lnTo>
                    <a:lnTo>
                      <a:pt x="362786" y="771525"/>
                    </a:lnTo>
                    <a:lnTo>
                      <a:pt x="336665" y="759916"/>
                    </a:lnTo>
                    <a:lnTo>
                      <a:pt x="310544" y="762819"/>
                    </a:lnTo>
                    <a:lnTo>
                      <a:pt x="296033" y="742503"/>
                    </a:lnTo>
                    <a:lnTo>
                      <a:pt x="264107" y="696067"/>
                    </a:lnTo>
                    <a:lnTo>
                      <a:pt x="246694" y="655434"/>
                    </a:lnTo>
                    <a:lnTo>
                      <a:pt x="220573" y="638021"/>
                    </a:lnTo>
                    <a:lnTo>
                      <a:pt x="191551" y="664141"/>
                    </a:lnTo>
                    <a:lnTo>
                      <a:pt x="150919" y="667043"/>
                    </a:lnTo>
                    <a:lnTo>
                      <a:pt x="118994" y="681555"/>
                    </a:lnTo>
                    <a:lnTo>
                      <a:pt x="92873" y="655434"/>
                    </a:lnTo>
                    <a:lnTo>
                      <a:pt x="92873" y="640923"/>
                    </a:lnTo>
                    <a:lnTo>
                      <a:pt x="101580" y="623509"/>
                    </a:lnTo>
                    <a:lnTo>
                      <a:pt x="104482" y="597389"/>
                    </a:lnTo>
                    <a:lnTo>
                      <a:pt x="118994" y="539343"/>
                    </a:lnTo>
                    <a:lnTo>
                      <a:pt x="121896" y="516125"/>
                    </a:lnTo>
                    <a:lnTo>
                      <a:pt x="153821" y="495809"/>
                    </a:lnTo>
                    <a:lnTo>
                      <a:pt x="118994" y="446470"/>
                    </a:lnTo>
                    <a:lnTo>
                      <a:pt x="116091" y="420350"/>
                    </a:lnTo>
                    <a:lnTo>
                      <a:pt x="101580" y="382621"/>
                    </a:lnTo>
                    <a:lnTo>
                      <a:pt x="110287" y="344891"/>
                    </a:lnTo>
                    <a:lnTo>
                      <a:pt x="72557" y="295552"/>
                    </a:lnTo>
                    <a:lnTo>
                      <a:pt x="60948" y="301357"/>
                    </a:lnTo>
                    <a:lnTo>
                      <a:pt x="26121" y="295552"/>
                    </a:lnTo>
                    <a:lnTo>
                      <a:pt x="29023" y="246214"/>
                    </a:lnTo>
                    <a:lnTo>
                      <a:pt x="26121" y="220093"/>
                    </a:lnTo>
                    <a:lnTo>
                      <a:pt x="0" y="214288"/>
                    </a:lnTo>
                    <a:lnTo>
                      <a:pt x="0" y="182364"/>
                    </a:lnTo>
                    <a:lnTo>
                      <a:pt x="5805" y="144634"/>
                    </a:lnTo>
                    <a:lnTo>
                      <a:pt x="34827" y="104002"/>
                    </a:lnTo>
                    <a:lnTo>
                      <a:pt x="40632" y="66273"/>
                    </a:lnTo>
                    <a:lnTo>
                      <a:pt x="43534" y="40152"/>
                    </a:lnTo>
                    <a:lnTo>
                      <a:pt x="84167" y="19836"/>
                    </a:lnTo>
                    <a:lnTo>
                      <a:pt x="150919" y="45957"/>
                    </a:lnTo>
                    <a:lnTo>
                      <a:pt x="185746" y="48859"/>
                    </a:lnTo>
                    <a:lnTo>
                      <a:pt x="206062" y="72077"/>
                    </a:lnTo>
                    <a:lnTo>
                      <a:pt x="220573" y="31445"/>
                    </a:lnTo>
                    <a:lnTo>
                      <a:pt x="278619" y="37250"/>
                    </a:lnTo>
                    <a:lnTo>
                      <a:pt x="296033" y="19836"/>
                    </a:lnTo>
                    <a:lnTo>
                      <a:pt x="304740" y="28543"/>
                    </a:lnTo>
                    <a:lnTo>
                      <a:pt x="336665" y="16934"/>
                    </a:lnTo>
                    <a:lnTo>
                      <a:pt x="345371" y="31445"/>
                    </a:lnTo>
                    <a:lnTo>
                      <a:pt x="380199" y="25641"/>
                    </a:lnTo>
                    <a:lnTo>
                      <a:pt x="388906" y="19836"/>
                    </a:lnTo>
                    <a:lnTo>
                      <a:pt x="417929" y="16934"/>
                    </a:lnTo>
                    <a:lnTo>
                      <a:pt x="438244" y="2422"/>
                    </a:lnTo>
                    <a:lnTo>
                      <a:pt x="452756" y="2422"/>
                    </a:lnTo>
                    <a:lnTo>
                      <a:pt x="467268" y="16934"/>
                    </a:lnTo>
                    <a:lnTo>
                      <a:pt x="478877" y="14032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D106875-B09D-77DB-90A4-8EBDA5F161BA}"/>
                  </a:ext>
                </a:extLst>
              </p:cNvPr>
              <p:cNvSpPr/>
              <p:nvPr/>
            </p:nvSpPr>
            <p:spPr>
              <a:xfrm>
                <a:off x="1195252" y="2209011"/>
                <a:ext cx="345372" cy="47307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CB0E37E-44DB-42A3-F25C-16FF27B128AF}"/>
                  </a:ext>
                </a:extLst>
              </p:cNvPr>
              <p:cNvSpPr/>
              <p:nvPr/>
            </p:nvSpPr>
            <p:spPr>
              <a:xfrm>
                <a:off x="819891" y="1001665"/>
                <a:ext cx="1126084" cy="1186065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0FE7E45-3EC7-5E45-F0D6-5A93C692D82F}"/>
                  </a:ext>
                </a:extLst>
              </p:cNvPr>
              <p:cNvSpPr/>
              <p:nvPr/>
            </p:nvSpPr>
            <p:spPr>
              <a:xfrm>
                <a:off x="716376" y="2257382"/>
                <a:ext cx="203159" cy="169298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2EE70E9-A135-B7DD-80D4-415F1EE2DE45}"/>
                  </a:ext>
                </a:extLst>
              </p:cNvPr>
              <p:cNvSpPr/>
              <p:nvPr/>
            </p:nvSpPr>
            <p:spPr>
              <a:xfrm>
                <a:off x="678697" y="2617265"/>
                <a:ext cx="592014" cy="777811"/>
              </a:xfrm>
              <a:custGeom>
                <a:avLst/>
                <a:gdLst>
                  <a:gd name="connsiteX0" fmla="*/ 456574 w 592014"/>
                  <a:gd name="connsiteY0" fmla="*/ 0 h 777811"/>
                  <a:gd name="connsiteX1" fmla="*/ 460444 w 592014"/>
                  <a:gd name="connsiteY1" fmla="*/ 15479 h 777811"/>
                  <a:gd name="connsiteX2" fmla="*/ 456574 w 592014"/>
                  <a:gd name="connsiteY2" fmla="*/ 36763 h 777811"/>
                  <a:gd name="connsiteX3" fmla="*/ 454639 w 592014"/>
                  <a:gd name="connsiteY3" fmla="*/ 48371 h 777811"/>
                  <a:gd name="connsiteX4" fmla="*/ 464314 w 592014"/>
                  <a:gd name="connsiteY4" fmla="*/ 63850 h 777811"/>
                  <a:gd name="connsiteX5" fmla="*/ 493337 w 592014"/>
                  <a:gd name="connsiteY5" fmla="*/ 73525 h 777811"/>
                  <a:gd name="connsiteX6" fmla="*/ 493337 w 592014"/>
                  <a:gd name="connsiteY6" fmla="*/ 98678 h 777811"/>
                  <a:gd name="connsiteX7" fmla="*/ 481727 w 592014"/>
                  <a:gd name="connsiteY7" fmla="*/ 110286 h 777811"/>
                  <a:gd name="connsiteX8" fmla="*/ 483662 w 592014"/>
                  <a:gd name="connsiteY8" fmla="*/ 119961 h 777811"/>
                  <a:gd name="connsiteX9" fmla="*/ 466249 w 592014"/>
                  <a:gd name="connsiteY9" fmla="*/ 147049 h 777811"/>
                  <a:gd name="connsiteX10" fmla="*/ 454639 w 592014"/>
                  <a:gd name="connsiteY10" fmla="*/ 224443 h 777811"/>
                  <a:gd name="connsiteX11" fmla="*/ 456574 w 592014"/>
                  <a:gd name="connsiteY11" fmla="*/ 255401 h 777811"/>
                  <a:gd name="connsiteX12" fmla="*/ 456574 w 592014"/>
                  <a:gd name="connsiteY12" fmla="*/ 268945 h 777811"/>
                  <a:gd name="connsiteX13" fmla="*/ 472053 w 592014"/>
                  <a:gd name="connsiteY13" fmla="*/ 278619 h 777811"/>
                  <a:gd name="connsiteX14" fmla="*/ 485597 w 592014"/>
                  <a:gd name="connsiteY14" fmla="*/ 278619 h 777811"/>
                  <a:gd name="connsiteX15" fmla="*/ 499141 w 592014"/>
                  <a:gd name="connsiteY15" fmla="*/ 265074 h 777811"/>
                  <a:gd name="connsiteX16" fmla="*/ 518490 w 592014"/>
                  <a:gd name="connsiteY16" fmla="*/ 315382 h 777811"/>
                  <a:gd name="connsiteX17" fmla="*/ 557187 w 592014"/>
                  <a:gd name="connsiteY17" fmla="*/ 334729 h 777811"/>
                  <a:gd name="connsiteX18" fmla="*/ 561056 w 592014"/>
                  <a:gd name="connsiteY18" fmla="*/ 365687 h 777811"/>
                  <a:gd name="connsiteX19" fmla="*/ 551382 w 592014"/>
                  <a:gd name="connsiteY19" fmla="*/ 381166 h 777811"/>
                  <a:gd name="connsiteX20" fmla="*/ 526229 w 592014"/>
                  <a:gd name="connsiteY20" fmla="*/ 404384 h 777811"/>
                  <a:gd name="connsiteX21" fmla="*/ 522359 w 592014"/>
                  <a:gd name="connsiteY21" fmla="*/ 410189 h 777811"/>
                  <a:gd name="connsiteX22" fmla="*/ 522359 w 592014"/>
                  <a:gd name="connsiteY22" fmla="*/ 423734 h 777811"/>
                  <a:gd name="connsiteX23" fmla="*/ 528164 w 592014"/>
                  <a:gd name="connsiteY23" fmla="*/ 431473 h 777811"/>
                  <a:gd name="connsiteX24" fmla="*/ 516555 w 592014"/>
                  <a:gd name="connsiteY24" fmla="*/ 452756 h 777811"/>
                  <a:gd name="connsiteX25" fmla="*/ 557187 w 592014"/>
                  <a:gd name="connsiteY25" fmla="*/ 454691 h 777811"/>
                  <a:gd name="connsiteX26" fmla="*/ 555252 w 592014"/>
                  <a:gd name="connsiteY26" fmla="*/ 466299 h 777811"/>
                  <a:gd name="connsiteX27" fmla="*/ 592014 w 592014"/>
                  <a:gd name="connsiteY27" fmla="*/ 462431 h 777811"/>
                  <a:gd name="connsiteX28" fmla="*/ 592014 w 592014"/>
                  <a:gd name="connsiteY28" fmla="*/ 477909 h 777811"/>
                  <a:gd name="connsiteX29" fmla="*/ 499141 w 592014"/>
                  <a:gd name="connsiteY29" fmla="*/ 522411 h 777811"/>
                  <a:gd name="connsiteX30" fmla="*/ 475923 w 592014"/>
                  <a:gd name="connsiteY30" fmla="*/ 522411 h 777811"/>
                  <a:gd name="connsiteX31" fmla="*/ 462379 w 592014"/>
                  <a:gd name="connsiteY31" fmla="*/ 543693 h 777811"/>
                  <a:gd name="connsiteX32" fmla="*/ 444965 w 592014"/>
                  <a:gd name="connsiteY32" fmla="*/ 535954 h 777811"/>
                  <a:gd name="connsiteX33" fmla="*/ 443030 w 592014"/>
                  <a:gd name="connsiteY33" fmla="*/ 559172 h 777811"/>
                  <a:gd name="connsiteX34" fmla="*/ 435291 w 592014"/>
                  <a:gd name="connsiteY34" fmla="*/ 568847 h 777811"/>
                  <a:gd name="connsiteX35" fmla="*/ 417877 w 592014"/>
                  <a:gd name="connsiteY35" fmla="*/ 564977 h 777811"/>
                  <a:gd name="connsiteX36" fmla="*/ 415942 w 592014"/>
                  <a:gd name="connsiteY36" fmla="*/ 584326 h 777811"/>
                  <a:gd name="connsiteX37" fmla="*/ 383050 w 592014"/>
                  <a:gd name="connsiteY37" fmla="*/ 615283 h 777811"/>
                  <a:gd name="connsiteX38" fmla="*/ 342418 w 592014"/>
                  <a:gd name="connsiteY38" fmla="*/ 634632 h 777811"/>
                  <a:gd name="connsiteX39" fmla="*/ 299851 w 592014"/>
                  <a:gd name="connsiteY39" fmla="*/ 661720 h 777811"/>
                  <a:gd name="connsiteX40" fmla="*/ 266959 w 592014"/>
                  <a:gd name="connsiteY40" fmla="*/ 667524 h 777811"/>
                  <a:gd name="connsiteX41" fmla="*/ 239871 w 592014"/>
                  <a:gd name="connsiteY41" fmla="*/ 690742 h 777811"/>
                  <a:gd name="connsiteX42" fmla="*/ 265024 w 592014"/>
                  <a:gd name="connsiteY42" fmla="*/ 698482 h 777811"/>
                  <a:gd name="connsiteX43" fmla="*/ 245675 w 592014"/>
                  <a:gd name="connsiteY43" fmla="*/ 721700 h 777811"/>
                  <a:gd name="connsiteX44" fmla="*/ 243740 w 592014"/>
                  <a:gd name="connsiteY44" fmla="*/ 746854 h 777811"/>
                  <a:gd name="connsiteX45" fmla="*/ 210848 w 592014"/>
                  <a:gd name="connsiteY45" fmla="*/ 748789 h 777811"/>
                  <a:gd name="connsiteX46" fmla="*/ 197304 w 592014"/>
                  <a:gd name="connsiteY46" fmla="*/ 750723 h 777811"/>
                  <a:gd name="connsiteX47" fmla="*/ 195509 w 592014"/>
                  <a:gd name="connsiteY47" fmla="*/ 774054 h 777811"/>
                  <a:gd name="connsiteX48" fmla="*/ 135389 w 592014"/>
                  <a:gd name="connsiteY48" fmla="*/ 777811 h 777811"/>
                  <a:gd name="connsiteX49" fmla="*/ 114105 w 592014"/>
                  <a:gd name="connsiteY49" fmla="*/ 760397 h 777811"/>
                  <a:gd name="connsiteX50" fmla="*/ 92822 w 592014"/>
                  <a:gd name="connsiteY50" fmla="*/ 760397 h 777811"/>
                  <a:gd name="connsiteX51" fmla="*/ 67669 w 592014"/>
                  <a:gd name="connsiteY51" fmla="*/ 713960 h 777811"/>
                  <a:gd name="connsiteX52" fmla="*/ 54125 w 592014"/>
                  <a:gd name="connsiteY52" fmla="*/ 710092 h 777811"/>
                  <a:gd name="connsiteX53" fmla="*/ 50255 w 592014"/>
                  <a:gd name="connsiteY53" fmla="*/ 694613 h 777811"/>
                  <a:gd name="connsiteX54" fmla="*/ 77343 w 592014"/>
                  <a:gd name="connsiteY54" fmla="*/ 673329 h 777811"/>
                  <a:gd name="connsiteX55" fmla="*/ 63799 w 592014"/>
                  <a:gd name="connsiteY55" fmla="*/ 657850 h 777811"/>
                  <a:gd name="connsiteX56" fmla="*/ 63799 w 592014"/>
                  <a:gd name="connsiteY56" fmla="*/ 636566 h 777811"/>
                  <a:gd name="connsiteX57" fmla="*/ 23167 w 592014"/>
                  <a:gd name="connsiteY57" fmla="*/ 621087 h 777811"/>
                  <a:gd name="connsiteX58" fmla="*/ 0 w 592014"/>
                  <a:gd name="connsiteY58" fmla="*/ 621087 h 777811"/>
                  <a:gd name="connsiteX59" fmla="*/ 0 w 592014"/>
                  <a:gd name="connsiteY59" fmla="*/ 144539 h 777811"/>
                  <a:gd name="connsiteX60" fmla="*/ 11558 w 592014"/>
                  <a:gd name="connsiteY60" fmla="*/ 143179 h 777811"/>
                  <a:gd name="connsiteX61" fmla="*/ 27037 w 592014"/>
                  <a:gd name="connsiteY61" fmla="*/ 137375 h 777811"/>
                  <a:gd name="connsiteX62" fmla="*/ 36711 w 592014"/>
                  <a:gd name="connsiteY62" fmla="*/ 116091 h 777811"/>
                  <a:gd name="connsiteX63" fmla="*/ 46385 w 592014"/>
                  <a:gd name="connsiteY63" fmla="*/ 85134 h 777811"/>
                  <a:gd name="connsiteX64" fmla="*/ 92822 w 592014"/>
                  <a:gd name="connsiteY64" fmla="*/ 81264 h 777811"/>
                  <a:gd name="connsiteX65" fmla="*/ 114105 w 592014"/>
                  <a:gd name="connsiteY65" fmla="*/ 75460 h 777811"/>
                  <a:gd name="connsiteX66" fmla="*/ 154737 w 592014"/>
                  <a:gd name="connsiteY66" fmla="*/ 69655 h 777811"/>
                  <a:gd name="connsiteX67" fmla="*/ 181825 w 592014"/>
                  <a:gd name="connsiteY67" fmla="*/ 77394 h 777811"/>
                  <a:gd name="connsiteX68" fmla="*/ 195369 w 592014"/>
                  <a:gd name="connsiteY68" fmla="*/ 81264 h 777811"/>
                  <a:gd name="connsiteX69" fmla="*/ 210848 w 592014"/>
                  <a:gd name="connsiteY69" fmla="*/ 77394 h 777811"/>
                  <a:gd name="connsiteX70" fmla="*/ 224392 w 592014"/>
                  <a:gd name="connsiteY70" fmla="*/ 83199 h 777811"/>
                  <a:gd name="connsiteX71" fmla="*/ 230196 w 592014"/>
                  <a:gd name="connsiteY71" fmla="*/ 69655 h 777811"/>
                  <a:gd name="connsiteX72" fmla="*/ 278568 w 592014"/>
                  <a:gd name="connsiteY72" fmla="*/ 92873 h 777811"/>
                  <a:gd name="connsiteX73" fmla="*/ 295981 w 592014"/>
                  <a:gd name="connsiteY73" fmla="*/ 96743 h 777811"/>
                  <a:gd name="connsiteX74" fmla="*/ 309525 w 592014"/>
                  <a:gd name="connsiteY74" fmla="*/ 83199 h 777811"/>
                  <a:gd name="connsiteX75" fmla="*/ 307591 w 592014"/>
                  <a:gd name="connsiteY75" fmla="*/ 69655 h 777811"/>
                  <a:gd name="connsiteX76" fmla="*/ 317265 w 592014"/>
                  <a:gd name="connsiteY76" fmla="*/ 44502 h 777811"/>
                  <a:gd name="connsiteX77" fmla="*/ 355962 w 592014"/>
                  <a:gd name="connsiteY77" fmla="*/ 36763 h 777811"/>
                  <a:gd name="connsiteX78" fmla="*/ 369506 w 592014"/>
                  <a:gd name="connsiteY78" fmla="*/ 23218 h 777811"/>
                  <a:gd name="connsiteX79" fmla="*/ 396594 w 592014"/>
                  <a:gd name="connsiteY79" fmla="*/ 19349 h 777811"/>
                  <a:gd name="connsiteX80" fmla="*/ 417877 w 592014"/>
                  <a:gd name="connsiteY80" fmla="*/ 19349 h 777811"/>
                  <a:gd name="connsiteX81" fmla="*/ 433356 w 592014"/>
                  <a:gd name="connsiteY81" fmla="*/ 32892 h 777811"/>
                  <a:gd name="connsiteX82" fmla="*/ 441095 w 592014"/>
                  <a:gd name="connsiteY82" fmla="*/ 19349 h 777811"/>
                  <a:gd name="connsiteX83" fmla="*/ 441095 w 592014"/>
                  <a:gd name="connsiteY83" fmla="*/ 3870 h 777811"/>
                  <a:gd name="connsiteX0" fmla="*/ 632827 w 768267"/>
                  <a:gd name="connsiteY0" fmla="*/ 0 h 777811"/>
                  <a:gd name="connsiteX1" fmla="*/ 636697 w 768267"/>
                  <a:gd name="connsiteY1" fmla="*/ 15479 h 777811"/>
                  <a:gd name="connsiteX2" fmla="*/ 632827 w 768267"/>
                  <a:gd name="connsiteY2" fmla="*/ 36763 h 777811"/>
                  <a:gd name="connsiteX3" fmla="*/ 630892 w 768267"/>
                  <a:gd name="connsiteY3" fmla="*/ 48371 h 777811"/>
                  <a:gd name="connsiteX4" fmla="*/ 640567 w 768267"/>
                  <a:gd name="connsiteY4" fmla="*/ 63850 h 777811"/>
                  <a:gd name="connsiteX5" fmla="*/ 669590 w 768267"/>
                  <a:gd name="connsiteY5" fmla="*/ 73525 h 777811"/>
                  <a:gd name="connsiteX6" fmla="*/ 669590 w 768267"/>
                  <a:gd name="connsiteY6" fmla="*/ 98678 h 777811"/>
                  <a:gd name="connsiteX7" fmla="*/ 657980 w 768267"/>
                  <a:gd name="connsiteY7" fmla="*/ 110286 h 777811"/>
                  <a:gd name="connsiteX8" fmla="*/ 659915 w 768267"/>
                  <a:gd name="connsiteY8" fmla="*/ 119961 h 777811"/>
                  <a:gd name="connsiteX9" fmla="*/ 642502 w 768267"/>
                  <a:gd name="connsiteY9" fmla="*/ 147049 h 777811"/>
                  <a:gd name="connsiteX10" fmla="*/ 630892 w 768267"/>
                  <a:gd name="connsiteY10" fmla="*/ 224443 h 777811"/>
                  <a:gd name="connsiteX11" fmla="*/ 632827 w 768267"/>
                  <a:gd name="connsiteY11" fmla="*/ 255401 h 777811"/>
                  <a:gd name="connsiteX12" fmla="*/ 632827 w 768267"/>
                  <a:gd name="connsiteY12" fmla="*/ 268945 h 777811"/>
                  <a:gd name="connsiteX13" fmla="*/ 648306 w 768267"/>
                  <a:gd name="connsiteY13" fmla="*/ 278619 h 777811"/>
                  <a:gd name="connsiteX14" fmla="*/ 661850 w 768267"/>
                  <a:gd name="connsiteY14" fmla="*/ 278619 h 777811"/>
                  <a:gd name="connsiteX15" fmla="*/ 675394 w 768267"/>
                  <a:gd name="connsiteY15" fmla="*/ 265074 h 777811"/>
                  <a:gd name="connsiteX16" fmla="*/ 694743 w 768267"/>
                  <a:gd name="connsiteY16" fmla="*/ 315382 h 777811"/>
                  <a:gd name="connsiteX17" fmla="*/ 733440 w 768267"/>
                  <a:gd name="connsiteY17" fmla="*/ 334729 h 777811"/>
                  <a:gd name="connsiteX18" fmla="*/ 737309 w 768267"/>
                  <a:gd name="connsiteY18" fmla="*/ 365687 h 777811"/>
                  <a:gd name="connsiteX19" fmla="*/ 727635 w 768267"/>
                  <a:gd name="connsiteY19" fmla="*/ 381166 h 777811"/>
                  <a:gd name="connsiteX20" fmla="*/ 702482 w 768267"/>
                  <a:gd name="connsiteY20" fmla="*/ 404384 h 777811"/>
                  <a:gd name="connsiteX21" fmla="*/ 698612 w 768267"/>
                  <a:gd name="connsiteY21" fmla="*/ 410189 h 777811"/>
                  <a:gd name="connsiteX22" fmla="*/ 698612 w 768267"/>
                  <a:gd name="connsiteY22" fmla="*/ 423734 h 777811"/>
                  <a:gd name="connsiteX23" fmla="*/ 704417 w 768267"/>
                  <a:gd name="connsiteY23" fmla="*/ 431473 h 777811"/>
                  <a:gd name="connsiteX24" fmla="*/ 692808 w 768267"/>
                  <a:gd name="connsiteY24" fmla="*/ 452756 h 777811"/>
                  <a:gd name="connsiteX25" fmla="*/ 733440 w 768267"/>
                  <a:gd name="connsiteY25" fmla="*/ 454691 h 777811"/>
                  <a:gd name="connsiteX26" fmla="*/ 731505 w 768267"/>
                  <a:gd name="connsiteY26" fmla="*/ 466299 h 777811"/>
                  <a:gd name="connsiteX27" fmla="*/ 768267 w 768267"/>
                  <a:gd name="connsiteY27" fmla="*/ 462431 h 777811"/>
                  <a:gd name="connsiteX28" fmla="*/ 768267 w 768267"/>
                  <a:gd name="connsiteY28" fmla="*/ 477909 h 777811"/>
                  <a:gd name="connsiteX29" fmla="*/ 675394 w 768267"/>
                  <a:gd name="connsiteY29" fmla="*/ 522411 h 777811"/>
                  <a:gd name="connsiteX30" fmla="*/ 652176 w 768267"/>
                  <a:gd name="connsiteY30" fmla="*/ 522411 h 777811"/>
                  <a:gd name="connsiteX31" fmla="*/ 638632 w 768267"/>
                  <a:gd name="connsiteY31" fmla="*/ 543693 h 777811"/>
                  <a:gd name="connsiteX32" fmla="*/ 621218 w 768267"/>
                  <a:gd name="connsiteY32" fmla="*/ 535954 h 777811"/>
                  <a:gd name="connsiteX33" fmla="*/ 619283 w 768267"/>
                  <a:gd name="connsiteY33" fmla="*/ 559172 h 777811"/>
                  <a:gd name="connsiteX34" fmla="*/ 611544 w 768267"/>
                  <a:gd name="connsiteY34" fmla="*/ 568847 h 777811"/>
                  <a:gd name="connsiteX35" fmla="*/ 594130 w 768267"/>
                  <a:gd name="connsiteY35" fmla="*/ 564977 h 777811"/>
                  <a:gd name="connsiteX36" fmla="*/ 592195 w 768267"/>
                  <a:gd name="connsiteY36" fmla="*/ 584326 h 777811"/>
                  <a:gd name="connsiteX37" fmla="*/ 559303 w 768267"/>
                  <a:gd name="connsiteY37" fmla="*/ 615283 h 777811"/>
                  <a:gd name="connsiteX38" fmla="*/ 518671 w 768267"/>
                  <a:gd name="connsiteY38" fmla="*/ 634632 h 777811"/>
                  <a:gd name="connsiteX39" fmla="*/ 476104 w 768267"/>
                  <a:gd name="connsiteY39" fmla="*/ 661720 h 777811"/>
                  <a:gd name="connsiteX40" fmla="*/ 443212 w 768267"/>
                  <a:gd name="connsiteY40" fmla="*/ 667524 h 777811"/>
                  <a:gd name="connsiteX41" fmla="*/ 416124 w 768267"/>
                  <a:gd name="connsiteY41" fmla="*/ 690742 h 777811"/>
                  <a:gd name="connsiteX42" fmla="*/ 441277 w 768267"/>
                  <a:gd name="connsiteY42" fmla="*/ 698482 h 777811"/>
                  <a:gd name="connsiteX43" fmla="*/ 421928 w 768267"/>
                  <a:gd name="connsiteY43" fmla="*/ 721700 h 777811"/>
                  <a:gd name="connsiteX44" fmla="*/ 419993 w 768267"/>
                  <a:gd name="connsiteY44" fmla="*/ 746854 h 777811"/>
                  <a:gd name="connsiteX45" fmla="*/ 387101 w 768267"/>
                  <a:gd name="connsiteY45" fmla="*/ 748789 h 777811"/>
                  <a:gd name="connsiteX46" fmla="*/ 373557 w 768267"/>
                  <a:gd name="connsiteY46" fmla="*/ 750723 h 777811"/>
                  <a:gd name="connsiteX47" fmla="*/ 371762 w 768267"/>
                  <a:gd name="connsiteY47" fmla="*/ 774054 h 777811"/>
                  <a:gd name="connsiteX48" fmla="*/ 311642 w 768267"/>
                  <a:gd name="connsiteY48" fmla="*/ 777811 h 777811"/>
                  <a:gd name="connsiteX49" fmla="*/ 290358 w 768267"/>
                  <a:gd name="connsiteY49" fmla="*/ 760397 h 777811"/>
                  <a:gd name="connsiteX50" fmla="*/ 269075 w 768267"/>
                  <a:gd name="connsiteY50" fmla="*/ 760397 h 777811"/>
                  <a:gd name="connsiteX51" fmla="*/ 243922 w 768267"/>
                  <a:gd name="connsiteY51" fmla="*/ 713960 h 777811"/>
                  <a:gd name="connsiteX52" fmla="*/ 230378 w 768267"/>
                  <a:gd name="connsiteY52" fmla="*/ 710092 h 777811"/>
                  <a:gd name="connsiteX53" fmla="*/ 226508 w 768267"/>
                  <a:gd name="connsiteY53" fmla="*/ 694613 h 777811"/>
                  <a:gd name="connsiteX54" fmla="*/ 253596 w 768267"/>
                  <a:gd name="connsiteY54" fmla="*/ 673329 h 777811"/>
                  <a:gd name="connsiteX55" fmla="*/ 240052 w 768267"/>
                  <a:gd name="connsiteY55" fmla="*/ 657850 h 777811"/>
                  <a:gd name="connsiteX56" fmla="*/ 240052 w 768267"/>
                  <a:gd name="connsiteY56" fmla="*/ 636566 h 777811"/>
                  <a:gd name="connsiteX57" fmla="*/ 199420 w 768267"/>
                  <a:gd name="connsiteY57" fmla="*/ 621087 h 777811"/>
                  <a:gd name="connsiteX58" fmla="*/ 176253 w 768267"/>
                  <a:gd name="connsiteY58" fmla="*/ 621087 h 777811"/>
                  <a:gd name="connsiteX59" fmla="*/ 0 w 768267"/>
                  <a:gd name="connsiteY59" fmla="*/ 371204 h 777811"/>
                  <a:gd name="connsiteX60" fmla="*/ 176253 w 768267"/>
                  <a:gd name="connsiteY60" fmla="*/ 144539 h 777811"/>
                  <a:gd name="connsiteX61" fmla="*/ 187811 w 768267"/>
                  <a:gd name="connsiteY61" fmla="*/ 143179 h 777811"/>
                  <a:gd name="connsiteX62" fmla="*/ 203290 w 768267"/>
                  <a:gd name="connsiteY62" fmla="*/ 137375 h 777811"/>
                  <a:gd name="connsiteX63" fmla="*/ 212964 w 768267"/>
                  <a:gd name="connsiteY63" fmla="*/ 116091 h 777811"/>
                  <a:gd name="connsiteX64" fmla="*/ 222638 w 768267"/>
                  <a:gd name="connsiteY64" fmla="*/ 85134 h 777811"/>
                  <a:gd name="connsiteX65" fmla="*/ 269075 w 768267"/>
                  <a:gd name="connsiteY65" fmla="*/ 81264 h 777811"/>
                  <a:gd name="connsiteX66" fmla="*/ 290358 w 768267"/>
                  <a:gd name="connsiteY66" fmla="*/ 75460 h 777811"/>
                  <a:gd name="connsiteX67" fmla="*/ 330990 w 768267"/>
                  <a:gd name="connsiteY67" fmla="*/ 69655 h 777811"/>
                  <a:gd name="connsiteX68" fmla="*/ 358078 w 768267"/>
                  <a:gd name="connsiteY68" fmla="*/ 77394 h 777811"/>
                  <a:gd name="connsiteX69" fmla="*/ 371622 w 768267"/>
                  <a:gd name="connsiteY69" fmla="*/ 81264 h 777811"/>
                  <a:gd name="connsiteX70" fmla="*/ 387101 w 768267"/>
                  <a:gd name="connsiteY70" fmla="*/ 77394 h 777811"/>
                  <a:gd name="connsiteX71" fmla="*/ 400645 w 768267"/>
                  <a:gd name="connsiteY71" fmla="*/ 83199 h 777811"/>
                  <a:gd name="connsiteX72" fmla="*/ 406449 w 768267"/>
                  <a:gd name="connsiteY72" fmla="*/ 69655 h 777811"/>
                  <a:gd name="connsiteX73" fmla="*/ 454821 w 768267"/>
                  <a:gd name="connsiteY73" fmla="*/ 92873 h 777811"/>
                  <a:gd name="connsiteX74" fmla="*/ 472234 w 768267"/>
                  <a:gd name="connsiteY74" fmla="*/ 96743 h 777811"/>
                  <a:gd name="connsiteX75" fmla="*/ 485778 w 768267"/>
                  <a:gd name="connsiteY75" fmla="*/ 83199 h 777811"/>
                  <a:gd name="connsiteX76" fmla="*/ 483844 w 768267"/>
                  <a:gd name="connsiteY76" fmla="*/ 69655 h 777811"/>
                  <a:gd name="connsiteX77" fmla="*/ 493518 w 768267"/>
                  <a:gd name="connsiteY77" fmla="*/ 44502 h 777811"/>
                  <a:gd name="connsiteX78" fmla="*/ 532215 w 768267"/>
                  <a:gd name="connsiteY78" fmla="*/ 36763 h 777811"/>
                  <a:gd name="connsiteX79" fmla="*/ 545759 w 768267"/>
                  <a:gd name="connsiteY79" fmla="*/ 23218 h 777811"/>
                  <a:gd name="connsiteX80" fmla="*/ 572847 w 768267"/>
                  <a:gd name="connsiteY80" fmla="*/ 19349 h 777811"/>
                  <a:gd name="connsiteX81" fmla="*/ 594130 w 768267"/>
                  <a:gd name="connsiteY81" fmla="*/ 19349 h 777811"/>
                  <a:gd name="connsiteX82" fmla="*/ 609609 w 768267"/>
                  <a:gd name="connsiteY82" fmla="*/ 32892 h 777811"/>
                  <a:gd name="connsiteX83" fmla="*/ 617348 w 768267"/>
                  <a:gd name="connsiteY83" fmla="*/ 19349 h 777811"/>
                  <a:gd name="connsiteX84" fmla="*/ 617348 w 768267"/>
                  <a:gd name="connsiteY84" fmla="*/ 3870 h 777811"/>
                  <a:gd name="connsiteX85" fmla="*/ 632827 w 768267"/>
                  <a:gd name="connsiteY85" fmla="*/ 0 h 777811"/>
                  <a:gd name="connsiteX0" fmla="*/ 0 w 768267"/>
                  <a:gd name="connsiteY0" fmla="*/ 371204 h 777811"/>
                  <a:gd name="connsiteX1" fmla="*/ 176253 w 768267"/>
                  <a:gd name="connsiteY1" fmla="*/ 144539 h 777811"/>
                  <a:gd name="connsiteX2" fmla="*/ 187811 w 768267"/>
                  <a:gd name="connsiteY2" fmla="*/ 143179 h 777811"/>
                  <a:gd name="connsiteX3" fmla="*/ 203290 w 768267"/>
                  <a:gd name="connsiteY3" fmla="*/ 137375 h 777811"/>
                  <a:gd name="connsiteX4" fmla="*/ 212964 w 768267"/>
                  <a:gd name="connsiteY4" fmla="*/ 116091 h 777811"/>
                  <a:gd name="connsiteX5" fmla="*/ 222638 w 768267"/>
                  <a:gd name="connsiteY5" fmla="*/ 85134 h 777811"/>
                  <a:gd name="connsiteX6" fmla="*/ 269075 w 768267"/>
                  <a:gd name="connsiteY6" fmla="*/ 81264 h 777811"/>
                  <a:gd name="connsiteX7" fmla="*/ 290358 w 768267"/>
                  <a:gd name="connsiteY7" fmla="*/ 75460 h 777811"/>
                  <a:gd name="connsiteX8" fmla="*/ 330990 w 768267"/>
                  <a:gd name="connsiteY8" fmla="*/ 69655 h 777811"/>
                  <a:gd name="connsiteX9" fmla="*/ 358078 w 768267"/>
                  <a:gd name="connsiteY9" fmla="*/ 77394 h 777811"/>
                  <a:gd name="connsiteX10" fmla="*/ 371622 w 768267"/>
                  <a:gd name="connsiteY10" fmla="*/ 81264 h 777811"/>
                  <a:gd name="connsiteX11" fmla="*/ 387101 w 768267"/>
                  <a:gd name="connsiteY11" fmla="*/ 77394 h 777811"/>
                  <a:gd name="connsiteX12" fmla="*/ 400645 w 768267"/>
                  <a:gd name="connsiteY12" fmla="*/ 83199 h 777811"/>
                  <a:gd name="connsiteX13" fmla="*/ 406449 w 768267"/>
                  <a:gd name="connsiteY13" fmla="*/ 69655 h 777811"/>
                  <a:gd name="connsiteX14" fmla="*/ 454821 w 768267"/>
                  <a:gd name="connsiteY14" fmla="*/ 92873 h 777811"/>
                  <a:gd name="connsiteX15" fmla="*/ 472234 w 768267"/>
                  <a:gd name="connsiteY15" fmla="*/ 96743 h 777811"/>
                  <a:gd name="connsiteX16" fmla="*/ 485778 w 768267"/>
                  <a:gd name="connsiteY16" fmla="*/ 83199 h 777811"/>
                  <a:gd name="connsiteX17" fmla="*/ 483844 w 768267"/>
                  <a:gd name="connsiteY17" fmla="*/ 69655 h 777811"/>
                  <a:gd name="connsiteX18" fmla="*/ 493518 w 768267"/>
                  <a:gd name="connsiteY18" fmla="*/ 44502 h 777811"/>
                  <a:gd name="connsiteX19" fmla="*/ 532215 w 768267"/>
                  <a:gd name="connsiteY19" fmla="*/ 36763 h 777811"/>
                  <a:gd name="connsiteX20" fmla="*/ 545759 w 768267"/>
                  <a:gd name="connsiteY20" fmla="*/ 23218 h 777811"/>
                  <a:gd name="connsiteX21" fmla="*/ 572847 w 768267"/>
                  <a:gd name="connsiteY21" fmla="*/ 19349 h 777811"/>
                  <a:gd name="connsiteX22" fmla="*/ 594130 w 768267"/>
                  <a:gd name="connsiteY22" fmla="*/ 19349 h 777811"/>
                  <a:gd name="connsiteX23" fmla="*/ 609609 w 768267"/>
                  <a:gd name="connsiteY23" fmla="*/ 32892 h 777811"/>
                  <a:gd name="connsiteX24" fmla="*/ 617348 w 768267"/>
                  <a:gd name="connsiteY24" fmla="*/ 19349 h 777811"/>
                  <a:gd name="connsiteX25" fmla="*/ 617348 w 768267"/>
                  <a:gd name="connsiteY25" fmla="*/ 3870 h 777811"/>
                  <a:gd name="connsiteX26" fmla="*/ 632827 w 768267"/>
                  <a:gd name="connsiteY26" fmla="*/ 0 h 777811"/>
                  <a:gd name="connsiteX27" fmla="*/ 636697 w 768267"/>
                  <a:gd name="connsiteY27" fmla="*/ 15479 h 777811"/>
                  <a:gd name="connsiteX28" fmla="*/ 632827 w 768267"/>
                  <a:gd name="connsiteY28" fmla="*/ 36763 h 777811"/>
                  <a:gd name="connsiteX29" fmla="*/ 630892 w 768267"/>
                  <a:gd name="connsiteY29" fmla="*/ 48371 h 777811"/>
                  <a:gd name="connsiteX30" fmla="*/ 640567 w 768267"/>
                  <a:gd name="connsiteY30" fmla="*/ 63850 h 777811"/>
                  <a:gd name="connsiteX31" fmla="*/ 669590 w 768267"/>
                  <a:gd name="connsiteY31" fmla="*/ 73525 h 777811"/>
                  <a:gd name="connsiteX32" fmla="*/ 669590 w 768267"/>
                  <a:gd name="connsiteY32" fmla="*/ 98678 h 777811"/>
                  <a:gd name="connsiteX33" fmla="*/ 657980 w 768267"/>
                  <a:gd name="connsiteY33" fmla="*/ 110286 h 777811"/>
                  <a:gd name="connsiteX34" fmla="*/ 659915 w 768267"/>
                  <a:gd name="connsiteY34" fmla="*/ 119961 h 777811"/>
                  <a:gd name="connsiteX35" fmla="*/ 642502 w 768267"/>
                  <a:gd name="connsiteY35" fmla="*/ 147049 h 777811"/>
                  <a:gd name="connsiteX36" fmla="*/ 630892 w 768267"/>
                  <a:gd name="connsiteY36" fmla="*/ 224443 h 777811"/>
                  <a:gd name="connsiteX37" fmla="*/ 632827 w 768267"/>
                  <a:gd name="connsiteY37" fmla="*/ 255401 h 777811"/>
                  <a:gd name="connsiteX38" fmla="*/ 632827 w 768267"/>
                  <a:gd name="connsiteY38" fmla="*/ 268945 h 777811"/>
                  <a:gd name="connsiteX39" fmla="*/ 648306 w 768267"/>
                  <a:gd name="connsiteY39" fmla="*/ 278619 h 777811"/>
                  <a:gd name="connsiteX40" fmla="*/ 661850 w 768267"/>
                  <a:gd name="connsiteY40" fmla="*/ 278619 h 777811"/>
                  <a:gd name="connsiteX41" fmla="*/ 675394 w 768267"/>
                  <a:gd name="connsiteY41" fmla="*/ 265074 h 777811"/>
                  <a:gd name="connsiteX42" fmla="*/ 694743 w 768267"/>
                  <a:gd name="connsiteY42" fmla="*/ 315382 h 777811"/>
                  <a:gd name="connsiteX43" fmla="*/ 733440 w 768267"/>
                  <a:gd name="connsiteY43" fmla="*/ 334729 h 777811"/>
                  <a:gd name="connsiteX44" fmla="*/ 737309 w 768267"/>
                  <a:gd name="connsiteY44" fmla="*/ 365687 h 777811"/>
                  <a:gd name="connsiteX45" fmla="*/ 727635 w 768267"/>
                  <a:gd name="connsiteY45" fmla="*/ 381166 h 777811"/>
                  <a:gd name="connsiteX46" fmla="*/ 702482 w 768267"/>
                  <a:gd name="connsiteY46" fmla="*/ 404384 h 777811"/>
                  <a:gd name="connsiteX47" fmla="*/ 698612 w 768267"/>
                  <a:gd name="connsiteY47" fmla="*/ 410189 h 777811"/>
                  <a:gd name="connsiteX48" fmla="*/ 698612 w 768267"/>
                  <a:gd name="connsiteY48" fmla="*/ 423734 h 777811"/>
                  <a:gd name="connsiteX49" fmla="*/ 704417 w 768267"/>
                  <a:gd name="connsiteY49" fmla="*/ 431473 h 777811"/>
                  <a:gd name="connsiteX50" fmla="*/ 692808 w 768267"/>
                  <a:gd name="connsiteY50" fmla="*/ 452756 h 777811"/>
                  <a:gd name="connsiteX51" fmla="*/ 733440 w 768267"/>
                  <a:gd name="connsiteY51" fmla="*/ 454691 h 777811"/>
                  <a:gd name="connsiteX52" fmla="*/ 731505 w 768267"/>
                  <a:gd name="connsiteY52" fmla="*/ 466299 h 777811"/>
                  <a:gd name="connsiteX53" fmla="*/ 768267 w 768267"/>
                  <a:gd name="connsiteY53" fmla="*/ 462431 h 777811"/>
                  <a:gd name="connsiteX54" fmla="*/ 768267 w 768267"/>
                  <a:gd name="connsiteY54" fmla="*/ 477909 h 777811"/>
                  <a:gd name="connsiteX55" fmla="*/ 675394 w 768267"/>
                  <a:gd name="connsiteY55" fmla="*/ 522411 h 777811"/>
                  <a:gd name="connsiteX56" fmla="*/ 652176 w 768267"/>
                  <a:gd name="connsiteY56" fmla="*/ 522411 h 777811"/>
                  <a:gd name="connsiteX57" fmla="*/ 638632 w 768267"/>
                  <a:gd name="connsiteY57" fmla="*/ 543693 h 777811"/>
                  <a:gd name="connsiteX58" fmla="*/ 621218 w 768267"/>
                  <a:gd name="connsiteY58" fmla="*/ 535954 h 777811"/>
                  <a:gd name="connsiteX59" fmla="*/ 619283 w 768267"/>
                  <a:gd name="connsiteY59" fmla="*/ 559172 h 777811"/>
                  <a:gd name="connsiteX60" fmla="*/ 611544 w 768267"/>
                  <a:gd name="connsiteY60" fmla="*/ 568847 h 777811"/>
                  <a:gd name="connsiteX61" fmla="*/ 594130 w 768267"/>
                  <a:gd name="connsiteY61" fmla="*/ 564977 h 777811"/>
                  <a:gd name="connsiteX62" fmla="*/ 592195 w 768267"/>
                  <a:gd name="connsiteY62" fmla="*/ 584326 h 777811"/>
                  <a:gd name="connsiteX63" fmla="*/ 559303 w 768267"/>
                  <a:gd name="connsiteY63" fmla="*/ 615283 h 777811"/>
                  <a:gd name="connsiteX64" fmla="*/ 518671 w 768267"/>
                  <a:gd name="connsiteY64" fmla="*/ 634632 h 777811"/>
                  <a:gd name="connsiteX65" fmla="*/ 476104 w 768267"/>
                  <a:gd name="connsiteY65" fmla="*/ 661720 h 777811"/>
                  <a:gd name="connsiteX66" fmla="*/ 443212 w 768267"/>
                  <a:gd name="connsiteY66" fmla="*/ 667524 h 777811"/>
                  <a:gd name="connsiteX67" fmla="*/ 416124 w 768267"/>
                  <a:gd name="connsiteY67" fmla="*/ 690742 h 777811"/>
                  <a:gd name="connsiteX68" fmla="*/ 441277 w 768267"/>
                  <a:gd name="connsiteY68" fmla="*/ 698482 h 777811"/>
                  <a:gd name="connsiteX69" fmla="*/ 421928 w 768267"/>
                  <a:gd name="connsiteY69" fmla="*/ 721700 h 777811"/>
                  <a:gd name="connsiteX70" fmla="*/ 419993 w 768267"/>
                  <a:gd name="connsiteY70" fmla="*/ 746854 h 777811"/>
                  <a:gd name="connsiteX71" fmla="*/ 387101 w 768267"/>
                  <a:gd name="connsiteY71" fmla="*/ 748789 h 777811"/>
                  <a:gd name="connsiteX72" fmla="*/ 373557 w 768267"/>
                  <a:gd name="connsiteY72" fmla="*/ 750723 h 777811"/>
                  <a:gd name="connsiteX73" fmla="*/ 371762 w 768267"/>
                  <a:gd name="connsiteY73" fmla="*/ 774054 h 777811"/>
                  <a:gd name="connsiteX74" fmla="*/ 311642 w 768267"/>
                  <a:gd name="connsiteY74" fmla="*/ 777811 h 777811"/>
                  <a:gd name="connsiteX75" fmla="*/ 290358 w 768267"/>
                  <a:gd name="connsiteY75" fmla="*/ 760397 h 777811"/>
                  <a:gd name="connsiteX76" fmla="*/ 269075 w 768267"/>
                  <a:gd name="connsiteY76" fmla="*/ 760397 h 777811"/>
                  <a:gd name="connsiteX77" fmla="*/ 243922 w 768267"/>
                  <a:gd name="connsiteY77" fmla="*/ 713960 h 777811"/>
                  <a:gd name="connsiteX78" fmla="*/ 230378 w 768267"/>
                  <a:gd name="connsiteY78" fmla="*/ 710092 h 777811"/>
                  <a:gd name="connsiteX79" fmla="*/ 226508 w 768267"/>
                  <a:gd name="connsiteY79" fmla="*/ 694613 h 777811"/>
                  <a:gd name="connsiteX80" fmla="*/ 253596 w 768267"/>
                  <a:gd name="connsiteY80" fmla="*/ 673329 h 777811"/>
                  <a:gd name="connsiteX81" fmla="*/ 240052 w 768267"/>
                  <a:gd name="connsiteY81" fmla="*/ 657850 h 777811"/>
                  <a:gd name="connsiteX82" fmla="*/ 240052 w 768267"/>
                  <a:gd name="connsiteY82" fmla="*/ 636566 h 777811"/>
                  <a:gd name="connsiteX83" fmla="*/ 199420 w 768267"/>
                  <a:gd name="connsiteY83" fmla="*/ 621087 h 777811"/>
                  <a:gd name="connsiteX84" fmla="*/ 176253 w 768267"/>
                  <a:gd name="connsiteY84" fmla="*/ 621087 h 777811"/>
                  <a:gd name="connsiteX85" fmla="*/ 91440 w 768267"/>
                  <a:gd name="connsiteY85" fmla="*/ 462644 h 777811"/>
                  <a:gd name="connsiteX0" fmla="*/ 111121 w 703135"/>
                  <a:gd name="connsiteY0" fmla="*/ 144539 h 777811"/>
                  <a:gd name="connsiteX1" fmla="*/ 122679 w 703135"/>
                  <a:gd name="connsiteY1" fmla="*/ 143179 h 777811"/>
                  <a:gd name="connsiteX2" fmla="*/ 138158 w 703135"/>
                  <a:gd name="connsiteY2" fmla="*/ 137375 h 777811"/>
                  <a:gd name="connsiteX3" fmla="*/ 147832 w 703135"/>
                  <a:gd name="connsiteY3" fmla="*/ 116091 h 777811"/>
                  <a:gd name="connsiteX4" fmla="*/ 157506 w 703135"/>
                  <a:gd name="connsiteY4" fmla="*/ 85134 h 777811"/>
                  <a:gd name="connsiteX5" fmla="*/ 203943 w 703135"/>
                  <a:gd name="connsiteY5" fmla="*/ 81264 h 777811"/>
                  <a:gd name="connsiteX6" fmla="*/ 225226 w 703135"/>
                  <a:gd name="connsiteY6" fmla="*/ 75460 h 777811"/>
                  <a:gd name="connsiteX7" fmla="*/ 265858 w 703135"/>
                  <a:gd name="connsiteY7" fmla="*/ 69655 h 777811"/>
                  <a:gd name="connsiteX8" fmla="*/ 292946 w 703135"/>
                  <a:gd name="connsiteY8" fmla="*/ 77394 h 777811"/>
                  <a:gd name="connsiteX9" fmla="*/ 306490 w 703135"/>
                  <a:gd name="connsiteY9" fmla="*/ 81264 h 777811"/>
                  <a:gd name="connsiteX10" fmla="*/ 321969 w 703135"/>
                  <a:gd name="connsiteY10" fmla="*/ 77394 h 777811"/>
                  <a:gd name="connsiteX11" fmla="*/ 335513 w 703135"/>
                  <a:gd name="connsiteY11" fmla="*/ 83199 h 777811"/>
                  <a:gd name="connsiteX12" fmla="*/ 341317 w 703135"/>
                  <a:gd name="connsiteY12" fmla="*/ 69655 h 777811"/>
                  <a:gd name="connsiteX13" fmla="*/ 389689 w 703135"/>
                  <a:gd name="connsiteY13" fmla="*/ 92873 h 777811"/>
                  <a:gd name="connsiteX14" fmla="*/ 407102 w 703135"/>
                  <a:gd name="connsiteY14" fmla="*/ 96743 h 777811"/>
                  <a:gd name="connsiteX15" fmla="*/ 420646 w 703135"/>
                  <a:gd name="connsiteY15" fmla="*/ 83199 h 777811"/>
                  <a:gd name="connsiteX16" fmla="*/ 418712 w 703135"/>
                  <a:gd name="connsiteY16" fmla="*/ 69655 h 777811"/>
                  <a:gd name="connsiteX17" fmla="*/ 428386 w 703135"/>
                  <a:gd name="connsiteY17" fmla="*/ 44502 h 777811"/>
                  <a:gd name="connsiteX18" fmla="*/ 467083 w 703135"/>
                  <a:gd name="connsiteY18" fmla="*/ 36763 h 777811"/>
                  <a:gd name="connsiteX19" fmla="*/ 480627 w 703135"/>
                  <a:gd name="connsiteY19" fmla="*/ 23218 h 777811"/>
                  <a:gd name="connsiteX20" fmla="*/ 507715 w 703135"/>
                  <a:gd name="connsiteY20" fmla="*/ 19349 h 777811"/>
                  <a:gd name="connsiteX21" fmla="*/ 528998 w 703135"/>
                  <a:gd name="connsiteY21" fmla="*/ 19349 h 777811"/>
                  <a:gd name="connsiteX22" fmla="*/ 544477 w 703135"/>
                  <a:gd name="connsiteY22" fmla="*/ 32892 h 777811"/>
                  <a:gd name="connsiteX23" fmla="*/ 552216 w 703135"/>
                  <a:gd name="connsiteY23" fmla="*/ 19349 h 777811"/>
                  <a:gd name="connsiteX24" fmla="*/ 552216 w 703135"/>
                  <a:gd name="connsiteY24" fmla="*/ 3870 h 777811"/>
                  <a:gd name="connsiteX25" fmla="*/ 567695 w 703135"/>
                  <a:gd name="connsiteY25" fmla="*/ 0 h 777811"/>
                  <a:gd name="connsiteX26" fmla="*/ 571565 w 703135"/>
                  <a:gd name="connsiteY26" fmla="*/ 15479 h 777811"/>
                  <a:gd name="connsiteX27" fmla="*/ 567695 w 703135"/>
                  <a:gd name="connsiteY27" fmla="*/ 36763 h 777811"/>
                  <a:gd name="connsiteX28" fmla="*/ 565760 w 703135"/>
                  <a:gd name="connsiteY28" fmla="*/ 48371 h 777811"/>
                  <a:gd name="connsiteX29" fmla="*/ 575435 w 703135"/>
                  <a:gd name="connsiteY29" fmla="*/ 63850 h 777811"/>
                  <a:gd name="connsiteX30" fmla="*/ 604458 w 703135"/>
                  <a:gd name="connsiteY30" fmla="*/ 73525 h 777811"/>
                  <a:gd name="connsiteX31" fmla="*/ 604458 w 703135"/>
                  <a:gd name="connsiteY31" fmla="*/ 98678 h 777811"/>
                  <a:gd name="connsiteX32" fmla="*/ 592848 w 703135"/>
                  <a:gd name="connsiteY32" fmla="*/ 110286 h 777811"/>
                  <a:gd name="connsiteX33" fmla="*/ 594783 w 703135"/>
                  <a:gd name="connsiteY33" fmla="*/ 119961 h 777811"/>
                  <a:gd name="connsiteX34" fmla="*/ 577370 w 703135"/>
                  <a:gd name="connsiteY34" fmla="*/ 147049 h 777811"/>
                  <a:gd name="connsiteX35" fmla="*/ 565760 w 703135"/>
                  <a:gd name="connsiteY35" fmla="*/ 224443 h 777811"/>
                  <a:gd name="connsiteX36" fmla="*/ 567695 w 703135"/>
                  <a:gd name="connsiteY36" fmla="*/ 255401 h 777811"/>
                  <a:gd name="connsiteX37" fmla="*/ 567695 w 703135"/>
                  <a:gd name="connsiteY37" fmla="*/ 268945 h 777811"/>
                  <a:gd name="connsiteX38" fmla="*/ 583174 w 703135"/>
                  <a:gd name="connsiteY38" fmla="*/ 278619 h 777811"/>
                  <a:gd name="connsiteX39" fmla="*/ 596718 w 703135"/>
                  <a:gd name="connsiteY39" fmla="*/ 278619 h 777811"/>
                  <a:gd name="connsiteX40" fmla="*/ 610262 w 703135"/>
                  <a:gd name="connsiteY40" fmla="*/ 265074 h 777811"/>
                  <a:gd name="connsiteX41" fmla="*/ 629611 w 703135"/>
                  <a:gd name="connsiteY41" fmla="*/ 315382 h 777811"/>
                  <a:gd name="connsiteX42" fmla="*/ 668308 w 703135"/>
                  <a:gd name="connsiteY42" fmla="*/ 334729 h 777811"/>
                  <a:gd name="connsiteX43" fmla="*/ 672177 w 703135"/>
                  <a:gd name="connsiteY43" fmla="*/ 365687 h 777811"/>
                  <a:gd name="connsiteX44" fmla="*/ 662503 w 703135"/>
                  <a:gd name="connsiteY44" fmla="*/ 381166 h 777811"/>
                  <a:gd name="connsiteX45" fmla="*/ 637350 w 703135"/>
                  <a:gd name="connsiteY45" fmla="*/ 404384 h 777811"/>
                  <a:gd name="connsiteX46" fmla="*/ 633480 w 703135"/>
                  <a:gd name="connsiteY46" fmla="*/ 410189 h 777811"/>
                  <a:gd name="connsiteX47" fmla="*/ 633480 w 703135"/>
                  <a:gd name="connsiteY47" fmla="*/ 423734 h 777811"/>
                  <a:gd name="connsiteX48" fmla="*/ 639285 w 703135"/>
                  <a:gd name="connsiteY48" fmla="*/ 431473 h 777811"/>
                  <a:gd name="connsiteX49" fmla="*/ 627676 w 703135"/>
                  <a:gd name="connsiteY49" fmla="*/ 452756 h 777811"/>
                  <a:gd name="connsiteX50" fmla="*/ 668308 w 703135"/>
                  <a:gd name="connsiteY50" fmla="*/ 454691 h 777811"/>
                  <a:gd name="connsiteX51" fmla="*/ 666373 w 703135"/>
                  <a:gd name="connsiteY51" fmla="*/ 466299 h 777811"/>
                  <a:gd name="connsiteX52" fmla="*/ 703135 w 703135"/>
                  <a:gd name="connsiteY52" fmla="*/ 462431 h 777811"/>
                  <a:gd name="connsiteX53" fmla="*/ 703135 w 703135"/>
                  <a:gd name="connsiteY53" fmla="*/ 477909 h 777811"/>
                  <a:gd name="connsiteX54" fmla="*/ 610262 w 703135"/>
                  <a:gd name="connsiteY54" fmla="*/ 522411 h 777811"/>
                  <a:gd name="connsiteX55" fmla="*/ 587044 w 703135"/>
                  <a:gd name="connsiteY55" fmla="*/ 522411 h 777811"/>
                  <a:gd name="connsiteX56" fmla="*/ 573500 w 703135"/>
                  <a:gd name="connsiteY56" fmla="*/ 543693 h 777811"/>
                  <a:gd name="connsiteX57" fmla="*/ 556086 w 703135"/>
                  <a:gd name="connsiteY57" fmla="*/ 535954 h 777811"/>
                  <a:gd name="connsiteX58" fmla="*/ 554151 w 703135"/>
                  <a:gd name="connsiteY58" fmla="*/ 559172 h 777811"/>
                  <a:gd name="connsiteX59" fmla="*/ 546412 w 703135"/>
                  <a:gd name="connsiteY59" fmla="*/ 568847 h 777811"/>
                  <a:gd name="connsiteX60" fmla="*/ 528998 w 703135"/>
                  <a:gd name="connsiteY60" fmla="*/ 564977 h 777811"/>
                  <a:gd name="connsiteX61" fmla="*/ 527063 w 703135"/>
                  <a:gd name="connsiteY61" fmla="*/ 584326 h 777811"/>
                  <a:gd name="connsiteX62" fmla="*/ 494171 w 703135"/>
                  <a:gd name="connsiteY62" fmla="*/ 615283 h 777811"/>
                  <a:gd name="connsiteX63" fmla="*/ 453539 w 703135"/>
                  <a:gd name="connsiteY63" fmla="*/ 634632 h 777811"/>
                  <a:gd name="connsiteX64" fmla="*/ 410972 w 703135"/>
                  <a:gd name="connsiteY64" fmla="*/ 661720 h 777811"/>
                  <a:gd name="connsiteX65" fmla="*/ 378080 w 703135"/>
                  <a:gd name="connsiteY65" fmla="*/ 667524 h 777811"/>
                  <a:gd name="connsiteX66" fmla="*/ 350992 w 703135"/>
                  <a:gd name="connsiteY66" fmla="*/ 690742 h 777811"/>
                  <a:gd name="connsiteX67" fmla="*/ 376145 w 703135"/>
                  <a:gd name="connsiteY67" fmla="*/ 698482 h 777811"/>
                  <a:gd name="connsiteX68" fmla="*/ 356796 w 703135"/>
                  <a:gd name="connsiteY68" fmla="*/ 721700 h 777811"/>
                  <a:gd name="connsiteX69" fmla="*/ 354861 w 703135"/>
                  <a:gd name="connsiteY69" fmla="*/ 746854 h 777811"/>
                  <a:gd name="connsiteX70" fmla="*/ 321969 w 703135"/>
                  <a:gd name="connsiteY70" fmla="*/ 748789 h 777811"/>
                  <a:gd name="connsiteX71" fmla="*/ 308425 w 703135"/>
                  <a:gd name="connsiteY71" fmla="*/ 750723 h 777811"/>
                  <a:gd name="connsiteX72" fmla="*/ 306630 w 703135"/>
                  <a:gd name="connsiteY72" fmla="*/ 774054 h 777811"/>
                  <a:gd name="connsiteX73" fmla="*/ 246510 w 703135"/>
                  <a:gd name="connsiteY73" fmla="*/ 777811 h 777811"/>
                  <a:gd name="connsiteX74" fmla="*/ 225226 w 703135"/>
                  <a:gd name="connsiteY74" fmla="*/ 760397 h 777811"/>
                  <a:gd name="connsiteX75" fmla="*/ 203943 w 703135"/>
                  <a:gd name="connsiteY75" fmla="*/ 760397 h 777811"/>
                  <a:gd name="connsiteX76" fmla="*/ 178790 w 703135"/>
                  <a:gd name="connsiteY76" fmla="*/ 713960 h 777811"/>
                  <a:gd name="connsiteX77" fmla="*/ 165246 w 703135"/>
                  <a:gd name="connsiteY77" fmla="*/ 710092 h 777811"/>
                  <a:gd name="connsiteX78" fmla="*/ 161376 w 703135"/>
                  <a:gd name="connsiteY78" fmla="*/ 694613 h 777811"/>
                  <a:gd name="connsiteX79" fmla="*/ 188464 w 703135"/>
                  <a:gd name="connsiteY79" fmla="*/ 673329 h 777811"/>
                  <a:gd name="connsiteX80" fmla="*/ 174920 w 703135"/>
                  <a:gd name="connsiteY80" fmla="*/ 657850 h 777811"/>
                  <a:gd name="connsiteX81" fmla="*/ 174920 w 703135"/>
                  <a:gd name="connsiteY81" fmla="*/ 636566 h 777811"/>
                  <a:gd name="connsiteX82" fmla="*/ 134288 w 703135"/>
                  <a:gd name="connsiteY82" fmla="*/ 621087 h 777811"/>
                  <a:gd name="connsiteX83" fmla="*/ 111121 w 703135"/>
                  <a:gd name="connsiteY83" fmla="*/ 621087 h 777811"/>
                  <a:gd name="connsiteX84" fmla="*/ 26308 w 703135"/>
                  <a:gd name="connsiteY84" fmla="*/ 462644 h 777811"/>
                  <a:gd name="connsiteX0" fmla="*/ 0 w 592014"/>
                  <a:gd name="connsiteY0" fmla="*/ 144539 h 777811"/>
                  <a:gd name="connsiteX1" fmla="*/ 11558 w 592014"/>
                  <a:gd name="connsiteY1" fmla="*/ 143179 h 777811"/>
                  <a:gd name="connsiteX2" fmla="*/ 27037 w 592014"/>
                  <a:gd name="connsiteY2" fmla="*/ 137375 h 777811"/>
                  <a:gd name="connsiteX3" fmla="*/ 36711 w 592014"/>
                  <a:gd name="connsiteY3" fmla="*/ 116091 h 777811"/>
                  <a:gd name="connsiteX4" fmla="*/ 46385 w 592014"/>
                  <a:gd name="connsiteY4" fmla="*/ 85134 h 777811"/>
                  <a:gd name="connsiteX5" fmla="*/ 92822 w 592014"/>
                  <a:gd name="connsiteY5" fmla="*/ 81264 h 777811"/>
                  <a:gd name="connsiteX6" fmla="*/ 114105 w 592014"/>
                  <a:gd name="connsiteY6" fmla="*/ 75460 h 777811"/>
                  <a:gd name="connsiteX7" fmla="*/ 154737 w 592014"/>
                  <a:gd name="connsiteY7" fmla="*/ 69655 h 777811"/>
                  <a:gd name="connsiteX8" fmla="*/ 181825 w 592014"/>
                  <a:gd name="connsiteY8" fmla="*/ 77394 h 777811"/>
                  <a:gd name="connsiteX9" fmla="*/ 195369 w 592014"/>
                  <a:gd name="connsiteY9" fmla="*/ 81264 h 777811"/>
                  <a:gd name="connsiteX10" fmla="*/ 210848 w 592014"/>
                  <a:gd name="connsiteY10" fmla="*/ 77394 h 777811"/>
                  <a:gd name="connsiteX11" fmla="*/ 224392 w 592014"/>
                  <a:gd name="connsiteY11" fmla="*/ 83199 h 777811"/>
                  <a:gd name="connsiteX12" fmla="*/ 230196 w 592014"/>
                  <a:gd name="connsiteY12" fmla="*/ 69655 h 777811"/>
                  <a:gd name="connsiteX13" fmla="*/ 278568 w 592014"/>
                  <a:gd name="connsiteY13" fmla="*/ 92873 h 777811"/>
                  <a:gd name="connsiteX14" fmla="*/ 295981 w 592014"/>
                  <a:gd name="connsiteY14" fmla="*/ 96743 h 777811"/>
                  <a:gd name="connsiteX15" fmla="*/ 309525 w 592014"/>
                  <a:gd name="connsiteY15" fmla="*/ 83199 h 777811"/>
                  <a:gd name="connsiteX16" fmla="*/ 307591 w 592014"/>
                  <a:gd name="connsiteY16" fmla="*/ 69655 h 777811"/>
                  <a:gd name="connsiteX17" fmla="*/ 317265 w 592014"/>
                  <a:gd name="connsiteY17" fmla="*/ 44502 h 777811"/>
                  <a:gd name="connsiteX18" fmla="*/ 355962 w 592014"/>
                  <a:gd name="connsiteY18" fmla="*/ 36763 h 777811"/>
                  <a:gd name="connsiteX19" fmla="*/ 369506 w 592014"/>
                  <a:gd name="connsiteY19" fmla="*/ 23218 h 777811"/>
                  <a:gd name="connsiteX20" fmla="*/ 396594 w 592014"/>
                  <a:gd name="connsiteY20" fmla="*/ 19349 h 777811"/>
                  <a:gd name="connsiteX21" fmla="*/ 417877 w 592014"/>
                  <a:gd name="connsiteY21" fmla="*/ 19349 h 777811"/>
                  <a:gd name="connsiteX22" fmla="*/ 433356 w 592014"/>
                  <a:gd name="connsiteY22" fmla="*/ 32892 h 777811"/>
                  <a:gd name="connsiteX23" fmla="*/ 441095 w 592014"/>
                  <a:gd name="connsiteY23" fmla="*/ 19349 h 777811"/>
                  <a:gd name="connsiteX24" fmla="*/ 441095 w 592014"/>
                  <a:gd name="connsiteY24" fmla="*/ 3870 h 777811"/>
                  <a:gd name="connsiteX25" fmla="*/ 456574 w 592014"/>
                  <a:gd name="connsiteY25" fmla="*/ 0 h 777811"/>
                  <a:gd name="connsiteX26" fmla="*/ 460444 w 592014"/>
                  <a:gd name="connsiteY26" fmla="*/ 15479 h 777811"/>
                  <a:gd name="connsiteX27" fmla="*/ 456574 w 592014"/>
                  <a:gd name="connsiteY27" fmla="*/ 36763 h 777811"/>
                  <a:gd name="connsiteX28" fmla="*/ 454639 w 592014"/>
                  <a:gd name="connsiteY28" fmla="*/ 48371 h 777811"/>
                  <a:gd name="connsiteX29" fmla="*/ 464314 w 592014"/>
                  <a:gd name="connsiteY29" fmla="*/ 63850 h 777811"/>
                  <a:gd name="connsiteX30" fmla="*/ 493337 w 592014"/>
                  <a:gd name="connsiteY30" fmla="*/ 73525 h 777811"/>
                  <a:gd name="connsiteX31" fmla="*/ 493337 w 592014"/>
                  <a:gd name="connsiteY31" fmla="*/ 98678 h 777811"/>
                  <a:gd name="connsiteX32" fmla="*/ 481727 w 592014"/>
                  <a:gd name="connsiteY32" fmla="*/ 110286 h 777811"/>
                  <a:gd name="connsiteX33" fmla="*/ 483662 w 592014"/>
                  <a:gd name="connsiteY33" fmla="*/ 119961 h 777811"/>
                  <a:gd name="connsiteX34" fmla="*/ 466249 w 592014"/>
                  <a:gd name="connsiteY34" fmla="*/ 147049 h 777811"/>
                  <a:gd name="connsiteX35" fmla="*/ 454639 w 592014"/>
                  <a:gd name="connsiteY35" fmla="*/ 224443 h 777811"/>
                  <a:gd name="connsiteX36" fmla="*/ 456574 w 592014"/>
                  <a:gd name="connsiteY36" fmla="*/ 255401 h 777811"/>
                  <a:gd name="connsiteX37" fmla="*/ 456574 w 592014"/>
                  <a:gd name="connsiteY37" fmla="*/ 268945 h 777811"/>
                  <a:gd name="connsiteX38" fmla="*/ 472053 w 592014"/>
                  <a:gd name="connsiteY38" fmla="*/ 278619 h 777811"/>
                  <a:gd name="connsiteX39" fmla="*/ 485597 w 592014"/>
                  <a:gd name="connsiteY39" fmla="*/ 278619 h 777811"/>
                  <a:gd name="connsiteX40" fmla="*/ 499141 w 592014"/>
                  <a:gd name="connsiteY40" fmla="*/ 265074 h 777811"/>
                  <a:gd name="connsiteX41" fmla="*/ 518490 w 592014"/>
                  <a:gd name="connsiteY41" fmla="*/ 315382 h 777811"/>
                  <a:gd name="connsiteX42" fmla="*/ 557187 w 592014"/>
                  <a:gd name="connsiteY42" fmla="*/ 334729 h 777811"/>
                  <a:gd name="connsiteX43" fmla="*/ 561056 w 592014"/>
                  <a:gd name="connsiteY43" fmla="*/ 365687 h 777811"/>
                  <a:gd name="connsiteX44" fmla="*/ 551382 w 592014"/>
                  <a:gd name="connsiteY44" fmla="*/ 381166 h 777811"/>
                  <a:gd name="connsiteX45" fmla="*/ 526229 w 592014"/>
                  <a:gd name="connsiteY45" fmla="*/ 404384 h 777811"/>
                  <a:gd name="connsiteX46" fmla="*/ 522359 w 592014"/>
                  <a:gd name="connsiteY46" fmla="*/ 410189 h 777811"/>
                  <a:gd name="connsiteX47" fmla="*/ 522359 w 592014"/>
                  <a:gd name="connsiteY47" fmla="*/ 423734 h 777811"/>
                  <a:gd name="connsiteX48" fmla="*/ 528164 w 592014"/>
                  <a:gd name="connsiteY48" fmla="*/ 431473 h 777811"/>
                  <a:gd name="connsiteX49" fmla="*/ 516555 w 592014"/>
                  <a:gd name="connsiteY49" fmla="*/ 452756 h 777811"/>
                  <a:gd name="connsiteX50" fmla="*/ 557187 w 592014"/>
                  <a:gd name="connsiteY50" fmla="*/ 454691 h 777811"/>
                  <a:gd name="connsiteX51" fmla="*/ 555252 w 592014"/>
                  <a:gd name="connsiteY51" fmla="*/ 466299 h 777811"/>
                  <a:gd name="connsiteX52" fmla="*/ 592014 w 592014"/>
                  <a:gd name="connsiteY52" fmla="*/ 462431 h 777811"/>
                  <a:gd name="connsiteX53" fmla="*/ 592014 w 592014"/>
                  <a:gd name="connsiteY53" fmla="*/ 477909 h 777811"/>
                  <a:gd name="connsiteX54" fmla="*/ 499141 w 592014"/>
                  <a:gd name="connsiteY54" fmla="*/ 522411 h 777811"/>
                  <a:gd name="connsiteX55" fmla="*/ 475923 w 592014"/>
                  <a:gd name="connsiteY55" fmla="*/ 522411 h 777811"/>
                  <a:gd name="connsiteX56" fmla="*/ 462379 w 592014"/>
                  <a:gd name="connsiteY56" fmla="*/ 543693 h 777811"/>
                  <a:gd name="connsiteX57" fmla="*/ 444965 w 592014"/>
                  <a:gd name="connsiteY57" fmla="*/ 535954 h 777811"/>
                  <a:gd name="connsiteX58" fmla="*/ 443030 w 592014"/>
                  <a:gd name="connsiteY58" fmla="*/ 559172 h 777811"/>
                  <a:gd name="connsiteX59" fmla="*/ 435291 w 592014"/>
                  <a:gd name="connsiteY59" fmla="*/ 568847 h 777811"/>
                  <a:gd name="connsiteX60" fmla="*/ 417877 w 592014"/>
                  <a:gd name="connsiteY60" fmla="*/ 564977 h 777811"/>
                  <a:gd name="connsiteX61" fmla="*/ 415942 w 592014"/>
                  <a:gd name="connsiteY61" fmla="*/ 584326 h 777811"/>
                  <a:gd name="connsiteX62" fmla="*/ 383050 w 592014"/>
                  <a:gd name="connsiteY62" fmla="*/ 615283 h 777811"/>
                  <a:gd name="connsiteX63" fmla="*/ 342418 w 592014"/>
                  <a:gd name="connsiteY63" fmla="*/ 634632 h 777811"/>
                  <a:gd name="connsiteX64" fmla="*/ 299851 w 592014"/>
                  <a:gd name="connsiteY64" fmla="*/ 661720 h 777811"/>
                  <a:gd name="connsiteX65" fmla="*/ 266959 w 592014"/>
                  <a:gd name="connsiteY65" fmla="*/ 667524 h 777811"/>
                  <a:gd name="connsiteX66" fmla="*/ 239871 w 592014"/>
                  <a:gd name="connsiteY66" fmla="*/ 690742 h 777811"/>
                  <a:gd name="connsiteX67" fmla="*/ 265024 w 592014"/>
                  <a:gd name="connsiteY67" fmla="*/ 698482 h 777811"/>
                  <a:gd name="connsiteX68" fmla="*/ 245675 w 592014"/>
                  <a:gd name="connsiteY68" fmla="*/ 721700 h 777811"/>
                  <a:gd name="connsiteX69" fmla="*/ 243740 w 592014"/>
                  <a:gd name="connsiteY69" fmla="*/ 746854 h 777811"/>
                  <a:gd name="connsiteX70" fmla="*/ 210848 w 592014"/>
                  <a:gd name="connsiteY70" fmla="*/ 748789 h 777811"/>
                  <a:gd name="connsiteX71" fmla="*/ 197304 w 592014"/>
                  <a:gd name="connsiteY71" fmla="*/ 750723 h 777811"/>
                  <a:gd name="connsiteX72" fmla="*/ 195509 w 592014"/>
                  <a:gd name="connsiteY72" fmla="*/ 774054 h 777811"/>
                  <a:gd name="connsiteX73" fmla="*/ 135389 w 592014"/>
                  <a:gd name="connsiteY73" fmla="*/ 777811 h 777811"/>
                  <a:gd name="connsiteX74" fmla="*/ 114105 w 592014"/>
                  <a:gd name="connsiteY74" fmla="*/ 760397 h 777811"/>
                  <a:gd name="connsiteX75" fmla="*/ 92822 w 592014"/>
                  <a:gd name="connsiteY75" fmla="*/ 760397 h 777811"/>
                  <a:gd name="connsiteX76" fmla="*/ 67669 w 592014"/>
                  <a:gd name="connsiteY76" fmla="*/ 713960 h 777811"/>
                  <a:gd name="connsiteX77" fmla="*/ 54125 w 592014"/>
                  <a:gd name="connsiteY77" fmla="*/ 710092 h 777811"/>
                  <a:gd name="connsiteX78" fmla="*/ 50255 w 592014"/>
                  <a:gd name="connsiteY78" fmla="*/ 694613 h 777811"/>
                  <a:gd name="connsiteX79" fmla="*/ 77343 w 592014"/>
                  <a:gd name="connsiteY79" fmla="*/ 673329 h 777811"/>
                  <a:gd name="connsiteX80" fmla="*/ 63799 w 592014"/>
                  <a:gd name="connsiteY80" fmla="*/ 657850 h 777811"/>
                  <a:gd name="connsiteX81" fmla="*/ 63799 w 592014"/>
                  <a:gd name="connsiteY81" fmla="*/ 636566 h 777811"/>
                  <a:gd name="connsiteX82" fmla="*/ 23167 w 592014"/>
                  <a:gd name="connsiteY82" fmla="*/ 621087 h 777811"/>
                  <a:gd name="connsiteX83" fmla="*/ 0 w 592014"/>
                  <a:gd name="connsiteY83" fmla="*/ 621087 h 77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2014" h="777811">
                    <a:moveTo>
                      <a:pt x="0" y="144539"/>
                    </a:moveTo>
                    <a:lnTo>
                      <a:pt x="11558" y="143179"/>
                    </a:lnTo>
                    <a:lnTo>
                      <a:pt x="27037" y="137375"/>
                    </a:lnTo>
                    <a:lnTo>
                      <a:pt x="36711" y="116091"/>
                    </a:lnTo>
                    <a:lnTo>
                      <a:pt x="46385" y="85134"/>
                    </a:lnTo>
                    <a:lnTo>
                      <a:pt x="92822" y="81264"/>
                    </a:lnTo>
                    <a:lnTo>
                      <a:pt x="114105" y="75460"/>
                    </a:lnTo>
                    <a:lnTo>
                      <a:pt x="154737" y="69655"/>
                    </a:lnTo>
                    <a:lnTo>
                      <a:pt x="181825" y="77394"/>
                    </a:lnTo>
                    <a:lnTo>
                      <a:pt x="195369" y="81264"/>
                    </a:lnTo>
                    <a:lnTo>
                      <a:pt x="210848" y="77394"/>
                    </a:lnTo>
                    <a:lnTo>
                      <a:pt x="224392" y="83199"/>
                    </a:lnTo>
                    <a:lnTo>
                      <a:pt x="230196" y="69655"/>
                    </a:lnTo>
                    <a:lnTo>
                      <a:pt x="278568" y="92873"/>
                    </a:lnTo>
                    <a:lnTo>
                      <a:pt x="295981" y="96743"/>
                    </a:lnTo>
                    <a:lnTo>
                      <a:pt x="309525" y="83199"/>
                    </a:lnTo>
                    <a:lnTo>
                      <a:pt x="307591" y="69655"/>
                    </a:lnTo>
                    <a:lnTo>
                      <a:pt x="317265" y="44502"/>
                    </a:lnTo>
                    <a:lnTo>
                      <a:pt x="355962" y="36763"/>
                    </a:lnTo>
                    <a:lnTo>
                      <a:pt x="369506" y="23218"/>
                    </a:lnTo>
                    <a:lnTo>
                      <a:pt x="396594" y="19349"/>
                    </a:lnTo>
                    <a:lnTo>
                      <a:pt x="417877" y="19349"/>
                    </a:lnTo>
                    <a:lnTo>
                      <a:pt x="433356" y="32892"/>
                    </a:lnTo>
                    <a:lnTo>
                      <a:pt x="441095" y="19349"/>
                    </a:lnTo>
                    <a:lnTo>
                      <a:pt x="441095" y="3870"/>
                    </a:lnTo>
                    <a:lnTo>
                      <a:pt x="456574" y="0"/>
                    </a:lnTo>
                    <a:lnTo>
                      <a:pt x="460444" y="15479"/>
                    </a:lnTo>
                    <a:lnTo>
                      <a:pt x="456574" y="36763"/>
                    </a:lnTo>
                    <a:lnTo>
                      <a:pt x="454639" y="48371"/>
                    </a:lnTo>
                    <a:lnTo>
                      <a:pt x="464314" y="63850"/>
                    </a:lnTo>
                    <a:lnTo>
                      <a:pt x="493337" y="73525"/>
                    </a:lnTo>
                    <a:lnTo>
                      <a:pt x="493337" y="98678"/>
                    </a:lnTo>
                    <a:lnTo>
                      <a:pt x="481727" y="110286"/>
                    </a:lnTo>
                    <a:lnTo>
                      <a:pt x="483662" y="119961"/>
                    </a:lnTo>
                    <a:lnTo>
                      <a:pt x="466249" y="147049"/>
                    </a:lnTo>
                    <a:lnTo>
                      <a:pt x="454639" y="224443"/>
                    </a:lnTo>
                    <a:lnTo>
                      <a:pt x="456574" y="255401"/>
                    </a:lnTo>
                    <a:lnTo>
                      <a:pt x="456574" y="268945"/>
                    </a:lnTo>
                    <a:lnTo>
                      <a:pt x="472053" y="278619"/>
                    </a:lnTo>
                    <a:lnTo>
                      <a:pt x="485597" y="278619"/>
                    </a:lnTo>
                    <a:lnTo>
                      <a:pt x="499141" y="265074"/>
                    </a:lnTo>
                    <a:lnTo>
                      <a:pt x="518490" y="315382"/>
                    </a:lnTo>
                    <a:lnTo>
                      <a:pt x="557187" y="334729"/>
                    </a:lnTo>
                    <a:lnTo>
                      <a:pt x="561056" y="365687"/>
                    </a:lnTo>
                    <a:lnTo>
                      <a:pt x="551382" y="381166"/>
                    </a:lnTo>
                    <a:lnTo>
                      <a:pt x="526229" y="404384"/>
                    </a:lnTo>
                    <a:lnTo>
                      <a:pt x="522359" y="410189"/>
                    </a:lnTo>
                    <a:lnTo>
                      <a:pt x="522359" y="423734"/>
                    </a:lnTo>
                    <a:lnTo>
                      <a:pt x="528164" y="431473"/>
                    </a:lnTo>
                    <a:lnTo>
                      <a:pt x="516555" y="452756"/>
                    </a:lnTo>
                    <a:lnTo>
                      <a:pt x="557187" y="454691"/>
                    </a:lnTo>
                    <a:lnTo>
                      <a:pt x="555252" y="466299"/>
                    </a:lnTo>
                    <a:lnTo>
                      <a:pt x="592014" y="462431"/>
                    </a:lnTo>
                    <a:lnTo>
                      <a:pt x="592014" y="477909"/>
                    </a:lnTo>
                    <a:lnTo>
                      <a:pt x="499141" y="522411"/>
                    </a:lnTo>
                    <a:lnTo>
                      <a:pt x="475923" y="522411"/>
                    </a:lnTo>
                    <a:lnTo>
                      <a:pt x="462379" y="543693"/>
                    </a:lnTo>
                    <a:lnTo>
                      <a:pt x="444965" y="535954"/>
                    </a:lnTo>
                    <a:lnTo>
                      <a:pt x="443030" y="559172"/>
                    </a:lnTo>
                    <a:lnTo>
                      <a:pt x="435291" y="568847"/>
                    </a:lnTo>
                    <a:lnTo>
                      <a:pt x="417877" y="564977"/>
                    </a:lnTo>
                    <a:lnTo>
                      <a:pt x="415942" y="584326"/>
                    </a:lnTo>
                    <a:lnTo>
                      <a:pt x="383050" y="615283"/>
                    </a:lnTo>
                    <a:lnTo>
                      <a:pt x="342418" y="634632"/>
                    </a:lnTo>
                    <a:lnTo>
                      <a:pt x="299851" y="661720"/>
                    </a:lnTo>
                    <a:lnTo>
                      <a:pt x="266959" y="667524"/>
                    </a:lnTo>
                    <a:lnTo>
                      <a:pt x="239871" y="690742"/>
                    </a:lnTo>
                    <a:lnTo>
                      <a:pt x="265024" y="698482"/>
                    </a:lnTo>
                    <a:lnTo>
                      <a:pt x="245675" y="721700"/>
                    </a:lnTo>
                    <a:lnTo>
                      <a:pt x="243740" y="746854"/>
                    </a:lnTo>
                    <a:lnTo>
                      <a:pt x="210848" y="748789"/>
                    </a:lnTo>
                    <a:lnTo>
                      <a:pt x="197304" y="750723"/>
                    </a:lnTo>
                    <a:lnTo>
                      <a:pt x="195509" y="774054"/>
                    </a:lnTo>
                    <a:lnTo>
                      <a:pt x="135389" y="777811"/>
                    </a:lnTo>
                    <a:lnTo>
                      <a:pt x="114105" y="760397"/>
                    </a:lnTo>
                    <a:lnTo>
                      <a:pt x="92822" y="760397"/>
                    </a:lnTo>
                    <a:lnTo>
                      <a:pt x="67669" y="713960"/>
                    </a:lnTo>
                    <a:lnTo>
                      <a:pt x="54125" y="710092"/>
                    </a:lnTo>
                    <a:lnTo>
                      <a:pt x="50255" y="694613"/>
                    </a:lnTo>
                    <a:lnTo>
                      <a:pt x="77343" y="673329"/>
                    </a:lnTo>
                    <a:lnTo>
                      <a:pt x="63799" y="657850"/>
                    </a:lnTo>
                    <a:lnTo>
                      <a:pt x="63799" y="636566"/>
                    </a:lnTo>
                    <a:lnTo>
                      <a:pt x="23167" y="621087"/>
                    </a:lnTo>
                    <a:lnTo>
                      <a:pt x="0" y="62108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E9777B2B-CEF3-F9C2-7CFE-D9F912685546}"/>
                  </a:ext>
                </a:extLst>
              </p:cNvPr>
              <p:cNvSpPr/>
              <p:nvPr/>
            </p:nvSpPr>
            <p:spPr>
              <a:xfrm>
                <a:off x="678698" y="2441194"/>
                <a:ext cx="316421" cy="320610"/>
              </a:xfrm>
              <a:custGeom>
                <a:avLst/>
                <a:gdLst>
                  <a:gd name="connsiteX0" fmla="*/ 23168 w 316421"/>
                  <a:gd name="connsiteY0" fmla="*/ 0 h 320610"/>
                  <a:gd name="connsiteX1" fmla="*/ 57995 w 316421"/>
                  <a:gd name="connsiteY1" fmla="*/ 25153 h 320610"/>
                  <a:gd name="connsiteX2" fmla="*/ 52191 w 316421"/>
                  <a:gd name="connsiteY2" fmla="*/ 48371 h 320610"/>
                  <a:gd name="connsiteX3" fmla="*/ 46386 w 316421"/>
                  <a:gd name="connsiteY3" fmla="*/ 61915 h 320610"/>
                  <a:gd name="connsiteX4" fmla="*/ 50256 w 316421"/>
                  <a:gd name="connsiteY4" fmla="*/ 79329 h 320610"/>
                  <a:gd name="connsiteX5" fmla="*/ 59930 w 316421"/>
                  <a:gd name="connsiteY5" fmla="*/ 85133 h 320610"/>
                  <a:gd name="connsiteX6" fmla="*/ 79279 w 316421"/>
                  <a:gd name="connsiteY6" fmla="*/ 85133 h 320610"/>
                  <a:gd name="connsiteX7" fmla="*/ 87018 w 316421"/>
                  <a:gd name="connsiteY7" fmla="*/ 63850 h 320610"/>
                  <a:gd name="connsiteX8" fmla="*/ 98627 w 316421"/>
                  <a:gd name="connsiteY8" fmla="*/ 63850 h 320610"/>
                  <a:gd name="connsiteX9" fmla="*/ 117976 w 316421"/>
                  <a:gd name="connsiteY9" fmla="*/ 73524 h 320610"/>
                  <a:gd name="connsiteX10" fmla="*/ 137324 w 316421"/>
                  <a:gd name="connsiteY10" fmla="*/ 61915 h 320610"/>
                  <a:gd name="connsiteX11" fmla="*/ 148933 w 316421"/>
                  <a:gd name="connsiteY11" fmla="*/ 69655 h 320610"/>
                  <a:gd name="connsiteX12" fmla="*/ 146998 w 316421"/>
                  <a:gd name="connsiteY12" fmla="*/ 100612 h 320610"/>
                  <a:gd name="connsiteX13" fmla="*/ 135389 w 316421"/>
                  <a:gd name="connsiteY13" fmla="*/ 110287 h 320610"/>
                  <a:gd name="connsiteX14" fmla="*/ 145064 w 316421"/>
                  <a:gd name="connsiteY14" fmla="*/ 127701 h 320610"/>
                  <a:gd name="connsiteX15" fmla="*/ 156673 w 316421"/>
                  <a:gd name="connsiteY15" fmla="*/ 131569 h 320610"/>
                  <a:gd name="connsiteX16" fmla="*/ 166347 w 316421"/>
                  <a:gd name="connsiteY16" fmla="*/ 139309 h 320610"/>
                  <a:gd name="connsiteX17" fmla="*/ 191500 w 316421"/>
                  <a:gd name="connsiteY17" fmla="*/ 143180 h 320610"/>
                  <a:gd name="connsiteX18" fmla="*/ 224393 w 316421"/>
                  <a:gd name="connsiteY18" fmla="*/ 174137 h 320610"/>
                  <a:gd name="connsiteX19" fmla="*/ 243741 w 316421"/>
                  <a:gd name="connsiteY19" fmla="*/ 172202 h 320610"/>
                  <a:gd name="connsiteX20" fmla="*/ 263090 w 316421"/>
                  <a:gd name="connsiteY20" fmla="*/ 162527 h 320610"/>
                  <a:gd name="connsiteX21" fmla="*/ 272764 w 316421"/>
                  <a:gd name="connsiteY21" fmla="*/ 195420 h 320610"/>
                  <a:gd name="connsiteX22" fmla="*/ 282438 w 316421"/>
                  <a:gd name="connsiteY22" fmla="*/ 208963 h 320610"/>
                  <a:gd name="connsiteX23" fmla="*/ 316421 w 316421"/>
                  <a:gd name="connsiteY23" fmla="*/ 222769 h 320610"/>
                  <a:gd name="connsiteX24" fmla="*/ 307591 w 316421"/>
                  <a:gd name="connsiteY24" fmla="*/ 245726 h 320610"/>
                  <a:gd name="connsiteX25" fmla="*/ 309526 w 316421"/>
                  <a:gd name="connsiteY25" fmla="*/ 259270 h 320610"/>
                  <a:gd name="connsiteX26" fmla="*/ 295982 w 316421"/>
                  <a:gd name="connsiteY26" fmla="*/ 272814 h 320610"/>
                  <a:gd name="connsiteX27" fmla="*/ 278569 w 316421"/>
                  <a:gd name="connsiteY27" fmla="*/ 268944 h 320610"/>
                  <a:gd name="connsiteX28" fmla="*/ 230197 w 316421"/>
                  <a:gd name="connsiteY28" fmla="*/ 245726 h 320610"/>
                  <a:gd name="connsiteX29" fmla="*/ 224393 w 316421"/>
                  <a:gd name="connsiteY29" fmla="*/ 259270 h 320610"/>
                  <a:gd name="connsiteX30" fmla="*/ 210849 w 316421"/>
                  <a:gd name="connsiteY30" fmla="*/ 253465 h 320610"/>
                  <a:gd name="connsiteX31" fmla="*/ 195370 w 316421"/>
                  <a:gd name="connsiteY31" fmla="*/ 257335 h 320610"/>
                  <a:gd name="connsiteX32" fmla="*/ 181826 w 316421"/>
                  <a:gd name="connsiteY32" fmla="*/ 253465 h 320610"/>
                  <a:gd name="connsiteX33" fmla="*/ 154738 w 316421"/>
                  <a:gd name="connsiteY33" fmla="*/ 245726 h 320610"/>
                  <a:gd name="connsiteX34" fmla="*/ 114106 w 316421"/>
                  <a:gd name="connsiteY34" fmla="*/ 251531 h 320610"/>
                  <a:gd name="connsiteX35" fmla="*/ 92823 w 316421"/>
                  <a:gd name="connsiteY35" fmla="*/ 257335 h 320610"/>
                  <a:gd name="connsiteX36" fmla="*/ 46386 w 316421"/>
                  <a:gd name="connsiteY36" fmla="*/ 261205 h 320610"/>
                  <a:gd name="connsiteX37" fmla="*/ 36712 w 316421"/>
                  <a:gd name="connsiteY37" fmla="*/ 292162 h 320610"/>
                  <a:gd name="connsiteX38" fmla="*/ 27037 w 316421"/>
                  <a:gd name="connsiteY38" fmla="*/ 313446 h 320610"/>
                  <a:gd name="connsiteX39" fmla="*/ 11559 w 316421"/>
                  <a:gd name="connsiteY39" fmla="*/ 319250 h 320610"/>
                  <a:gd name="connsiteX40" fmla="*/ 0 w 316421"/>
                  <a:gd name="connsiteY40" fmla="*/ 320610 h 320610"/>
                  <a:gd name="connsiteX41" fmla="*/ 0 w 316421"/>
                  <a:gd name="connsiteY41" fmla="*/ 33521 h 320610"/>
                  <a:gd name="connsiteX42" fmla="*/ 7689 w 316421"/>
                  <a:gd name="connsiteY42" fmla="*/ 30958 h 320610"/>
                  <a:gd name="connsiteX43" fmla="*/ 17363 w 316421"/>
                  <a:gd name="connsiteY43" fmla="*/ 25153 h 320610"/>
                  <a:gd name="connsiteX44" fmla="*/ 17363 w 316421"/>
                  <a:gd name="connsiteY44" fmla="*/ 9674 h 320610"/>
                  <a:gd name="connsiteX0" fmla="*/ 120841 w 414094"/>
                  <a:gd name="connsiteY0" fmla="*/ 0 h 320610"/>
                  <a:gd name="connsiteX1" fmla="*/ 155668 w 414094"/>
                  <a:gd name="connsiteY1" fmla="*/ 25153 h 320610"/>
                  <a:gd name="connsiteX2" fmla="*/ 149864 w 414094"/>
                  <a:gd name="connsiteY2" fmla="*/ 48371 h 320610"/>
                  <a:gd name="connsiteX3" fmla="*/ 144059 w 414094"/>
                  <a:gd name="connsiteY3" fmla="*/ 61915 h 320610"/>
                  <a:gd name="connsiteX4" fmla="*/ 147929 w 414094"/>
                  <a:gd name="connsiteY4" fmla="*/ 79329 h 320610"/>
                  <a:gd name="connsiteX5" fmla="*/ 157603 w 414094"/>
                  <a:gd name="connsiteY5" fmla="*/ 85133 h 320610"/>
                  <a:gd name="connsiteX6" fmla="*/ 176952 w 414094"/>
                  <a:gd name="connsiteY6" fmla="*/ 85133 h 320610"/>
                  <a:gd name="connsiteX7" fmla="*/ 184691 w 414094"/>
                  <a:gd name="connsiteY7" fmla="*/ 63850 h 320610"/>
                  <a:gd name="connsiteX8" fmla="*/ 196300 w 414094"/>
                  <a:gd name="connsiteY8" fmla="*/ 63850 h 320610"/>
                  <a:gd name="connsiteX9" fmla="*/ 215649 w 414094"/>
                  <a:gd name="connsiteY9" fmla="*/ 73524 h 320610"/>
                  <a:gd name="connsiteX10" fmla="*/ 234997 w 414094"/>
                  <a:gd name="connsiteY10" fmla="*/ 61915 h 320610"/>
                  <a:gd name="connsiteX11" fmla="*/ 246606 w 414094"/>
                  <a:gd name="connsiteY11" fmla="*/ 69655 h 320610"/>
                  <a:gd name="connsiteX12" fmla="*/ 244671 w 414094"/>
                  <a:gd name="connsiteY12" fmla="*/ 100612 h 320610"/>
                  <a:gd name="connsiteX13" fmla="*/ 233062 w 414094"/>
                  <a:gd name="connsiteY13" fmla="*/ 110287 h 320610"/>
                  <a:gd name="connsiteX14" fmla="*/ 242737 w 414094"/>
                  <a:gd name="connsiteY14" fmla="*/ 127701 h 320610"/>
                  <a:gd name="connsiteX15" fmla="*/ 254346 w 414094"/>
                  <a:gd name="connsiteY15" fmla="*/ 131569 h 320610"/>
                  <a:gd name="connsiteX16" fmla="*/ 264020 w 414094"/>
                  <a:gd name="connsiteY16" fmla="*/ 139309 h 320610"/>
                  <a:gd name="connsiteX17" fmla="*/ 289173 w 414094"/>
                  <a:gd name="connsiteY17" fmla="*/ 143180 h 320610"/>
                  <a:gd name="connsiteX18" fmla="*/ 322066 w 414094"/>
                  <a:gd name="connsiteY18" fmla="*/ 174137 h 320610"/>
                  <a:gd name="connsiteX19" fmla="*/ 341414 w 414094"/>
                  <a:gd name="connsiteY19" fmla="*/ 172202 h 320610"/>
                  <a:gd name="connsiteX20" fmla="*/ 360763 w 414094"/>
                  <a:gd name="connsiteY20" fmla="*/ 162527 h 320610"/>
                  <a:gd name="connsiteX21" fmla="*/ 370437 w 414094"/>
                  <a:gd name="connsiteY21" fmla="*/ 195420 h 320610"/>
                  <a:gd name="connsiteX22" fmla="*/ 380111 w 414094"/>
                  <a:gd name="connsiteY22" fmla="*/ 208963 h 320610"/>
                  <a:gd name="connsiteX23" fmla="*/ 414094 w 414094"/>
                  <a:gd name="connsiteY23" fmla="*/ 222769 h 320610"/>
                  <a:gd name="connsiteX24" fmla="*/ 405264 w 414094"/>
                  <a:gd name="connsiteY24" fmla="*/ 245726 h 320610"/>
                  <a:gd name="connsiteX25" fmla="*/ 407199 w 414094"/>
                  <a:gd name="connsiteY25" fmla="*/ 259270 h 320610"/>
                  <a:gd name="connsiteX26" fmla="*/ 393655 w 414094"/>
                  <a:gd name="connsiteY26" fmla="*/ 272814 h 320610"/>
                  <a:gd name="connsiteX27" fmla="*/ 376242 w 414094"/>
                  <a:gd name="connsiteY27" fmla="*/ 268944 h 320610"/>
                  <a:gd name="connsiteX28" fmla="*/ 327870 w 414094"/>
                  <a:gd name="connsiteY28" fmla="*/ 245726 h 320610"/>
                  <a:gd name="connsiteX29" fmla="*/ 322066 w 414094"/>
                  <a:gd name="connsiteY29" fmla="*/ 259270 h 320610"/>
                  <a:gd name="connsiteX30" fmla="*/ 308522 w 414094"/>
                  <a:gd name="connsiteY30" fmla="*/ 253465 h 320610"/>
                  <a:gd name="connsiteX31" fmla="*/ 293043 w 414094"/>
                  <a:gd name="connsiteY31" fmla="*/ 257335 h 320610"/>
                  <a:gd name="connsiteX32" fmla="*/ 279499 w 414094"/>
                  <a:gd name="connsiteY32" fmla="*/ 253465 h 320610"/>
                  <a:gd name="connsiteX33" fmla="*/ 252411 w 414094"/>
                  <a:gd name="connsiteY33" fmla="*/ 245726 h 320610"/>
                  <a:gd name="connsiteX34" fmla="*/ 211779 w 414094"/>
                  <a:gd name="connsiteY34" fmla="*/ 251531 h 320610"/>
                  <a:gd name="connsiteX35" fmla="*/ 190496 w 414094"/>
                  <a:gd name="connsiteY35" fmla="*/ 257335 h 320610"/>
                  <a:gd name="connsiteX36" fmla="*/ 144059 w 414094"/>
                  <a:gd name="connsiteY36" fmla="*/ 261205 h 320610"/>
                  <a:gd name="connsiteX37" fmla="*/ 134385 w 414094"/>
                  <a:gd name="connsiteY37" fmla="*/ 292162 h 320610"/>
                  <a:gd name="connsiteX38" fmla="*/ 124710 w 414094"/>
                  <a:gd name="connsiteY38" fmla="*/ 313446 h 320610"/>
                  <a:gd name="connsiteX39" fmla="*/ 109232 w 414094"/>
                  <a:gd name="connsiteY39" fmla="*/ 319250 h 320610"/>
                  <a:gd name="connsiteX40" fmla="*/ 97673 w 414094"/>
                  <a:gd name="connsiteY40" fmla="*/ 320610 h 320610"/>
                  <a:gd name="connsiteX41" fmla="*/ 0 w 414094"/>
                  <a:gd name="connsiteY41" fmla="*/ 142462 h 320610"/>
                  <a:gd name="connsiteX42" fmla="*/ 97673 w 414094"/>
                  <a:gd name="connsiteY42" fmla="*/ 33521 h 320610"/>
                  <a:gd name="connsiteX43" fmla="*/ 105362 w 414094"/>
                  <a:gd name="connsiteY43" fmla="*/ 30958 h 320610"/>
                  <a:gd name="connsiteX44" fmla="*/ 115036 w 414094"/>
                  <a:gd name="connsiteY44" fmla="*/ 25153 h 320610"/>
                  <a:gd name="connsiteX45" fmla="*/ 115036 w 414094"/>
                  <a:gd name="connsiteY45" fmla="*/ 9674 h 320610"/>
                  <a:gd name="connsiteX46" fmla="*/ 120841 w 414094"/>
                  <a:gd name="connsiteY46" fmla="*/ 0 h 320610"/>
                  <a:gd name="connsiteX0" fmla="*/ 0 w 414094"/>
                  <a:gd name="connsiteY0" fmla="*/ 142462 h 320610"/>
                  <a:gd name="connsiteX1" fmla="*/ 97673 w 414094"/>
                  <a:gd name="connsiteY1" fmla="*/ 33521 h 320610"/>
                  <a:gd name="connsiteX2" fmla="*/ 105362 w 414094"/>
                  <a:gd name="connsiteY2" fmla="*/ 30958 h 320610"/>
                  <a:gd name="connsiteX3" fmla="*/ 115036 w 414094"/>
                  <a:gd name="connsiteY3" fmla="*/ 25153 h 320610"/>
                  <a:gd name="connsiteX4" fmla="*/ 115036 w 414094"/>
                  <a:gd name="connsiteY4" fmla="*/ 9674 h 320610"/>
                  <a:gd name="connsiteX5" fmla="*/ 120841 w 414094"/>
                  <a:gd name="connsiteY5" fmla="*/ 0 h 320610"/>
                  <a:gd name="connsiteX6" fmla="*/ 155668 w 414094"/>
                  <a:gd name="connsiteY6" fmla="*/ 25153 h 320610"/>
                  <a:gd name="connsiteX7" fmla="*/ 149864 w 414094"/>
                  <a:gd name="connsiteY7" fmla="*/ 48371 h 320610"/>
                  <a:gd name="connsiteX8" fmla="*/ 144059 w 414094"/>
                  <a:gd name="connsiteY8" fmla="*/ 61915 h 320610"/>
                  <a:gd name="connsiteX9" fmla="*/ 147929 w 414094"/>
                  <a:gd name="connsiteY9" fmla="*/ 79329 h 320610"/>
                  <a:gd name="connsiteX10" fmla="*/ 157603 w 414094"/>
                  <a:gd name="connsiteY10" fmla="*/ 85133 h 320610"/>
                  <a:gd name="connsiteX11" fmla="*/ 176952 w 414094"/>
                  <a:gd name="connsiteY11" fmla="*/ 85133 h 320610"/>
                  <a:gd name="connsiteX12" fmla="*/ 184691 w 414094"/>
                  <a:gd name="connsiteY12" fmla="*/ 63850 h 320610"/>
                  <a:gd name="connsiteX13" fmla="*/ 196300 w 414094"/>
                  <a:gd name="connsiteY13" fmla="*/ 63850 h 320610"/>
                  <a:gd name="connsiteX14" fmla="*/ 215649 w 414094"/>
                  <a:gd name="connsiteY14" fmla="*/ 73524 h 320610"/>
                  <a:gd name="connsiteX15" fmla="*/ 234997 w 414094"/>
                  <a:gd name="connsiteY15" fmla="*/ 61915 h 320610"/>
                  <a:gd name="connsiteX16" fmla="*/ 246606 w 414094"/>
                  <a:gd name="connsiteY16" fmla="*/ 69655 h 320610"/>
                  <a:gd name="connsiteX17" fmla="*/ 244671 w 414094"/>
                  <a:gd name="connsiteY17" fmla="*/ 100612 h 320610"/>
                  <a:gd name="connsiteX18" fmla="*/ 233062 w 414094"/>
                  <a:gd name="connsiteY18" fmla="*/ 110287 h 320610"/>
                  <a:gd name="connsiteX19" fmla="*/ 242737 w 414094"/>
                  <a:gd name="connsiteY19" fmla="*/ 127701 h 320610"/>
                  <a:gd name="connsiteX20" fmla="*/ 254346 w 414094"/>
                  <a:gd name="connsiteY20" fmla="*/ 131569 h 320610"/>
                  <a:gd name="connsiteX21" fmla="*/ 264020 w 414094"/>
                  <a:gd name="connsiteY21" fmla="*/ 139309 h 320610"/>
                  <a:gd name="connsiteX22" fmla="*/ 289173 w 414094"/>
                  <a:gd name="connsiteY22" fmla="*/ 143180 h 320610"/>
                  <a:gd name="connsiteX23" fmla="*/ 322066 w 414094"/>
                  <a:gd name="connsiteY23" fmla="*/ 174137 h 320610"/>
                  <a:gd name="connsiteX24" fmla="*/ 341414 w 414094"/>
                  <a:gd name="connsiteY24" fmla="*/ 172202 h 320610"/>
                  <a:gd name="connsiteX25" fmla="*/ 360763 w 414094"/>
                  <a:gd name="connsiteY25" fmla="*/ 162527 h 320610"/>
                  <a:gd name="connsiteX26" fmla="*/ 370437 w 414094"/>
                  <a:gd name="connsiteY26" fmla="*/ 195420 h 320610"/>
                  <a:gd name="connsiteX27" fmla="*/ 380111 w 414094"/>
                  <a:gd name="connsiteY27" fmla="*/ 208963 h 320610"/>
                  <a:gd name="connsiteX28" fmla="*/ 414094 w 414094"/>
                  <a:gd name="connsiteY28" fmla="*/ 222769 h 320610"/>
                  <a:gd name="connsiteX29" fmla="*/ 405264 w 414094"/>
                  <a:gd name="connsiteY29" fmla="*/ 245726 h 320610"/>
                  <a:gd name="connsiteX30" fmla="*/ 407199 w 414094"/>
                  <a:gd name="connsiteY30" fmla="*/ 259270 h 320610"/>
                  <a:gd name="connsiteX31" fmla="*/ 393655 w 414094"/>
                  <a:gd name="connsiteY31" fmla="*/ 272814 h 320610"/>
                  <a:gd name="connsiteX32" fmla="*/ 376242 w 414094"/>
                  <a:gd name="connsiteY32" fmla="*/ 268944 h 320610"/>
                  <a:gd name="connsiteX33" fmla="*/ 327870 w 414094"/>
                  <a:gd name="connsiteY33" fmla="*/ 245726 h 320610"/>
                  <a:gd name="connsiteX34" fmla="*/ 322066 w 414094"/>
                  <a:gd name="connsiteY34" fmla="*/ 259270 h 320610"/>
                  <a:gd name="connsiteX35" fmla="*/ 308522 w 414094"/>
                  <a:gd name="connsiteY35" fmla="*/ 253465 h 320610"/>
                  <a:gd name="connsiteX36" fmla="*/ 293043 w 414094"/>
                  <a:gd name="connsiteY36" fmla="*/ 257335 h 320610"/>
                  <a:gd name="connsiteX37" fmla="*/ 279499 w 414094"/>
                  <a:gd name="connsiteY37" fmla="*/ 253465 h 320610"/>
                  <a:gd name="connsiteX38" fmla="*/ 252411 w 414094"/>
                  <a:gd name="connsiteY38" fmla="*/ 245726 h 320610"/>
                  <a:gd name="connsiteX39" fmla="*/ 211779 w 414094"/>
                  <a:gd name="connsiteY39" fmla="*/ 251531 h 320610"/>
                  <a:gd name="connsiteX40" fmla="*/ 190496 w 414094"/>
                  <a:gd name="connsiteY40" fmla="*/ 257335 h 320610"/>
                  <a:gd name="connsiteX41" fmla="*/ 144059 w 414094"/>
                  <a:gd name="connsiteY41" fmla="*/ 261205 h 320610"/>
                  <a:gd name="connsiteX42" fmla="*/ 134385 w 414094"/>
                  <a:gd name="connsiteY42" fmla="*/ 292162 h 320610"/>
                  <a:gd name="connsiteX43" fmla="*/ 124710 w 414094"/>
                  <a:gd name="connsiteY43" fmla="*/ 313446 h 320610"/>
                  <a:gd name="connsiteX44" fmla="*/ 109232 w 414094"/>
                  <a:gd name="connsiteY44" fmla="*/ 319250 h 320610"/>
                  <a:gd name="connsiteX45" fmla="*/ 97673 w 414094"/>
                  <a:gd name="connsiteY45" fmla="*/ 320610 h 320610"/>
                  <a:gd name="connsiteX46" fmla="*/ 91440 w 414094"/>
                  <a:gd name="connsiteY46" fmla="*/ 233902 h 320610"/>
                  <a:gd name="connsiteX0" fmla="*/ 44757 w 361178"/>
                  <a:gd name="connsiteY0" fmla="*/ 33521 h 320610"/>
                  <a:gd name="connsiteX1" fmla="*/ 52446 w 361178"/>
                  <a:gd name="connsiteY1" fmla="*/ 30958 h 320610"/>
                  <a:gd name="connsiteX2" fmla="*/ 62120 w 361178"/>
                  <a:gd name="connsiteY2" fmla="*/ 25153 h 320610"/>
                  <a:gd name="connsiteX3" fmla="*/ 62120 w 361178"/>
                  <a:gd name="connsiteY3" fmla="*/ 9674 h 320610"/>
                  <a:gd name="connsiteX4" fmla="*/ 67925 w 361178"/>
                  <a:gd name="connsiteY4" fmla="*/ 0 h 320610"/>
                  <a:gd name="connsiteX5" fmla="*/ 102752 w 361178"/>
                  <a:gd name="connsiteY5" fmla="*/ 25153 h 320610"/>
                  <a:gd name="connsiteX6" fmla="*/ 96948 w 361178"/>
                  <a:gd name="connsiteY6" fmla="*/ 48371 h 320610"/>
                  <a:gd name="connsiteX7" fmla="*/ 91143 w 361178"/>
                  <a:gd name="connsiteY7" fmla="*/ 61915 h 320610"/>
                  <a:gd name="connsiteX8" fmla="*/ 95013 w 361178"/>
                  <a:gd name="connsiteY8" fmla="*/ 79329 h 320610"/>
                  <a:gd name="connsiteX9" fmla="*/ 104687 w 361178"/>
                  <a:gd name="connsiteY9" fmla="*/ 85133 h 320610"/>
                  <a:gd name="connsiteX10" fmla="*/ 124036 w 361178"/>
                  <a:gd name="connsiteY10" fmla="*/ 85133 h 320610"/>
                  <a:gd name="connsiteX11" fmla="*/ 131775 w 361178"/>
                  <a:gd name="connsiteY11" fmla="*/ 63850 h 320610"/>
                  <a:gd name="connsiteX12" fmla="*/ 143384 w 361178"/>
                  <a:gd name="connsiteY12" fmla="*/ 63850 h 320610"/>
                  <a:gd name="connsiteX13" fmla="*/ 162733 w 361178"/>
                  <a:gd name="connsiteY13" fmla="*/ 73524 h 320610"/>
                  <a:gd name="connsiteX14" fmla="*/ 182081 w 361178"/>
                  <a:gd name="connsiteY14" fmla="*/ 61915 h 320610"/>
                  <a:gd name="connsiteX15" fmla="*/ 193690 w 361178"/>
                  <a:gd name="connsiteY15" fmla="*/ 69655 h 320610"/>
                  <a:gd name="connsiteX16" fmla="*/ 191755 w 361178"/>
                  <a:gd name="connsiteY16" fmla="*/ 100612 h 320610"/>
                  <a:gd name="connsiteX17" fmla="*/ 180146 w 361178"/>
                  <a:gd name="connsiteY17" fmla="*/ 110287 h 320610"/>
                  <a:gd name="connsiteX18" fmla="*/ 189821 w 361178"/>
                  <a:gd name="connsiteY18" fmla="*/ 127701 h 320610"/>
                  <a:gd name="connsiteX19" fmla="*/ 201430 w 361178"/>
                  <a:gd name="connsiteY19" fmla="*/ 131569 h 320610"/>
                  <a:gd name="connsiteX20" fmla="*/ 211104 w 361178"/>
                  <a:gd name="connsiteY20" fmla="*/ 139309 h 320610"/>
                  <a:gd name="connsiteX21" fmla="*/ 236257 w 361178"/>
                  <a:gd name="connsiteY21" fmla="*/ 143180 h 320610"/>
                  <a:gd name="connsiteX22" fmla="*/ 269150 w 361178"/>
                  <a:gd name="connsiteY22" fmla="*/ 174137 h 320610"/>
                  <a:gd name="connsiteX23" fmla="*/ 288498 w 361178"/>
                  <a:gd name="connsiteY23" fmla="*/ 172202 h 320610"/>
                  <a:gd name="connsiteX24" fmla="*/ 307847 w 361178"/>
                  <a:gd name="connsiteY24" fmla="*/ 162527 h 320610"/>
                  <a:gd name="connsiteX25" fmla="*/ 317521 w 361178"/>
                  <a:gd name="connsiteY25" fmla="*/ 195420 h 320610"/>
                  <a:gd name="connsiteX26" fmla="*/ 327195 w 361178"/>
                  <a:gd name="connsiteY26" fmla="*/ 208963 h 320610"/>
                  <a:gd name="connsiteX27" fmla="*/ 361178 w 361178"/>
                  <a:gd name="connsiteY27" fmla="*/ 222769 h 320610"/>
                  <a:gd name="connsiteX28" fmla="*/ 352348 w 361178"/>
                  <a:gd name="connsiteY28" fmla="*/ 245726 h 320610"/>
                  <a:gd name="connsiteX29" fmla="*/ 354283 w 361178"/>
                  <a:gd name="connsiteY29" fmla="*/ 259270 h 320610"/>
                  <a:gd name="connsiteX30" fmla="*/ 340739 w 361178"/>
                  <a:gd name="connsiteY30" fmla="*/ 272814 h 320610"/>
                  <a:gd name="connsiteX31" fmla="*/ 323326 w 361178"/>
                  <a:gd name="connsiteY31" fmla="*/ 268944 h 320610"/>
                  <a:gd name="connsiteX32" fmla="*/ 274954 w 361178"/>
                  <a:gd name="connsiteY32" fmla="*/ 245726 h 320610"/>
                  <a:gd name="connsiteX33" fmla="*/ 269150 w 361178"/>
                  <a:gd name="connsiteY33" fmla="*/ 259270 h 320610"/>
                  <a:gd name="connsiteX34" fmla="*/ 255606 w 361178"/>
                  <a:gd name="connsiteY34" fmla="*/ 253465 h 320610"/>
                  <a:gd name="connsiteX35" fmla="*/ 240127 w 361178"/>
                  <a:gd name="connsiteY35" fmla="*/ 257335 h 320610"/>
                  <a:gd name="connsiteX36" fmla="*/ 226583 w 361178"/>
                  <a:gd name="connsiteY36" fmla="*/ 253465 h 320610"/>
                  <a:gd name="connsiteX37" fmla="*/ 199495 w 361178"/>
                  <a:gd name="connsiteY37" fmla="*/ 245726 h 320610"/>
                  <a:gd name="connsiteX38" fmla="*/ 158863 w 361178"/>
                  <a:gd name="connsiteY38" fmla="*/ 251531 h 320610"/>
                  <a:gd name="connsiteX39" fmla="*/ 137580 w 361178"/>
                  <a:gd name="connsiteY39" fmla="*/ 257335 h 320610"/>
                  <a:gd name="connsiteX40" fmla="*/ 91143 w 361178"/>
                  <a:gd name="connsiteY40" fmla="*/ 261205 h 320610"/>
                  <a:gd name="connsiteX41" fmla="*/ 81469 w 361178"/>
                  <a:gd name="connsiteY41" fmla="*/ 292162 h 320610"/>
                  <a:gd name="connsiteX42" fmla="*/ 71794 w 361178"/>
                  <a:gd name="connsiteY42" fmla="*/ 313446 h 320610"/>
                  <a:gd name="connsiteX43" fmla="*/ 56316 w 361178"/>
                  <a:gd name="connsiteY43" fmla="*/ 319250 h 320610"/>
                  <a:gd name="connsiteX44" fmla="*/ 44757 w 361178"/>
                  <a:gd name="connsiteY44" fmla="*/ 320610 h 320610"/>
                  <a:gd name="connsiteX45" fmla="*/ 38524 w 361178"/>
                  <a:gd name="connsiteY45" fmla="*/ 233902 h 320610"/>
                  <a:gd name="connsiteX0" fmla="*/ 0 w 316421"/>
                  <a:gd name="connsiteY0" fmla="*/ 33521 h 320610"/>
                  <a:gd name="connsiteX1" fmla="*/ 7689 w 316421"/>
                  <a:gd name="connsiteY1" fmla="*/ 30958 h 320610"/>
                  <a:gd name="connsiteX2" fmla="*/ 17363 w 316421"/>
                  <a:gd name="connsiteY2" fmla="*/ 25153 h 320610"/>
                  <a:gd name="connsiteX3" fmla="*/ 17363 w 316421"/>
                  <a:gd name="connsiteY3" fmla="*/ 9674 h 320610"/>
                  <a:gd name="connsiteX4" fmla="*/ 23168 w 316421"/>
                  <a:gd name="connsiteY4" fmla="*/ 0 h 320610"/>
                  <a:gd name="connsiteX5" fmla="*/ 57995 w 316421"/>
                  <a:gd name="connsiteY5" fmla="*/ 25153 h 320610"/>
                  <a:gd name="connsiteX6" fmla="*/ 52191 w 316421"/>
                  <a:gd name="connsiteY6" fmla="*/ 48371 h 320610"/>
                  <a:gd name="connsiteX7" fmla="*/ 46386 w 316421"/>
                  <a:gd name="connsiteY7" fmla="*/ 61915 h 320610"/>
                  <a:gd name="connsiteX8" fmla="*/ 50256 w 316421"/>
                  <a:gd name="connsiteY8" fmla="*/ 79329 h 320610"/>
                  <a:gd name="connsiteX9" fmla="*/ 59930 w 316421"/>
                  <a:gd name="connsiteY9" fmla="*/ 85133 h 320610"/>
                  <a:gd name="connsiteX10" fmla="*/ 79279 w 316421"/>
                  <a:gd name="connsiteY10" fmla="*/ 85133 h 320610"/>
                  <a:gd name="connsiteX11" fmla="*/ 87018 w 316421"/>
                  <a:gd name="connsiteY11" fmla="*/ 63850 h 320610"/>
                  <a:gd name="connsiteX12" fmla="*/ 98627 w 316421"/>
                  <a:gd name="connsiteY12" fmla="*/ 63850 h 320610"/>
                  <a:gd name="connsiteX13" fmla="*/ 117976 w 316421"/>
                  <a:gd name="connsiteY13" fmla="*/ 73524 h 320610"/>
                  <a:gd name="connsiteX14" fmla="*/ 137324 w 316421"/>
                  <a:gd name="connsiteY14" fmla="*/ 61915 h 320610"/>
                  <a:gd name="connsiteX15" fmla="*/ 148933 w 316421"/>
                  <a:gd name="connsiteY15" fmla="*/ 69655 h 320610"/>
                  <a:gd name="connsiteX16" fmla="*/ 146998 w 316421"/>
                  <a:gd name="connsiteY16" fmla="*/ 100612 h 320610"/>
                  <a:gd name="connsiteX17" fmla="*/ 135389 w 316421"/>
                  <a:gd name="connsiteY17" fmla="*/ 110287 h 320610"/>
                  <a:gd name="connsiteX18" fmla="*/ 145064 w 316421"/>
                  <a:gd name="connsiteY18" fmla="*/ 127701 h 320610"/>
                  <a:gd name="connsiteX19" fmla="*/ 156673 w 316421"/>
                  <a:gd name="connsiteY19" fmla="*/ 131569 h 320610"/>
                  <a:gd name="connsiteX20" fmla="*/ 166347 w 316421"/>
                  <a:gd name="connsiteY20" fmla="*/ 139309 h 320610"/>
                  <a:gd name="connsiteX21" fmla="*/ 191500 w 316421"/>
                  <a:gd name="connsiteY21" fmla="*/ 143180 h 320610"/>
                  <a:gd name="connsiteX22" fmla="*/ 224393 w 316421"/>
                  <a:gd name="connsiteY22" fmla="*/ 174137 h 320610"/>
                  <a:gd name="connsiteX23" fmla="*/ 243741 w 316421"/>
                  <a:gd name="connsiteY23" fmla="*/ 172202 h 320610"/>
                  <a:gd name="connsiteX24" fmla="*/ 263090 w 316421"/>
                  <a:gd name="connsiteY24" fmla="*/ 162527 h 320610"/>
                  <a:gd name="connsiteX25" fmla="*/ 272764 w 316421"/>
                  <a:gd name="connsiteY25" fmla="*/ 195420 h 320610"/>
                  <a:gd name="connsiteX26" fmla="*/ 282438 w 316421"/>
                  <a:gd name="connsiteY26" fmla="*/ 208963 h 320610"/>
                  <a:gd name="connsiteX27" fmla="*/ 316421 w 316421"/>
                  <a:gd name="connsiteY27" fmla="*/ 222769 h 320610"/>
                  <a:gd name="connsiteX28" fmla="*/ 307591 w 316421"/>
                  <a:gd name="connsiteY28" fmla="*/ 245726 h 320610"/>
                  <a:gd name="connsiteX29" fmla="*/ 309526 w 316421"/>
                  <a:gd name="connsiteY29" fmla="*/ 259270 h 320610"/>
                  <a:gd name="connsiteX30" fmla="*/ 295982 w 316421"/>
                  <a:gd name="connsiteY30" fmla="*/ 272814 h 320610"/>
                  <a:gd name="connsiteX31" fmla="*/ 278569 w 316421"/>
                  <a:gd name="connsiteY31" fmla="*/ 268944 h 320610"/>
                  <a:gd name="connsiteX32" fmla="*/ 230197 w 316421"/>
                  <a:gd name="connsiteY32" fmla="*/ 245726 h 320610"/>
                  <a:gd name="connsiteX33" fmla="*/ 224393 w 316421"/>
                  <a:gd name="connsiteY33" fmla="*/ 259270 h 320610"/>
                  <a:gd name="connsiteX34" fmla="*/ 210849 w 316421"/>
                  <a:gd name="connsiteY34" fmla="*/ 253465 h 320610"/>
                  <a:gd name="connsiteX35" fmla="*/ 195370 w 316421"/>
                  <a:gd name="connsiteY35" fmla="*/ 257335 h 320610"/>
                  <a:gd name="connsiteX36" fmla="*/ 181826 w 316421"/>
                  <a:gd name="connsiteY36" fmla="*/ 253465 h 320610"/>
                  <a:gd name="connsiteX37" fmla="*/ 154738 w 316421"/>
                  <a:gd name="connsiteY37" fmla="*/ 245726 h 320610"/>
                  <a:gd name="connsiteX38" fmla="*/ 114106 w 316421"/>
                  <a:gd name="connsiteY38" fmla="*/ 251531 h 320610"/>
                  <a:gd name="connsiteX39" fmla="*/ 92823 w 316421"/>
                  <a:gd name="connsiteY39" fmla="*/ 257335 h 320610"/>
                  <a:gd name="connsiteX40" fmla="*/ 46386 w 316421"/>
                  <a:gd name="connsiteY40" fmla="*/ 261205 h 320610"/>
                  <a:gd name="connsiteX41" fmla="*/ 36712 w 316421"/>
                  <a:gd name="connsiteY41" fmla="*/ 292162 h 320610"/>
                  <a:gd name="connsiteX42" fmla="*/ 27037 w 316421"/>
                  <a:gd name="connsiteY42" fmla="*/ 313446 h 320610"/>
                  <a:gd name="connsiteX43" fmla="*/ 11559 w 316421"/>
                  <a:gd name="connsiteY43" fmla="*/ 319250 h 320610"/>
                  <a:gd name="connsiteX44" fmla="*/ 0 w 316421"/>
                  <a:gd name="connsiteY44" fmla="*/ 320610 h 320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16421" h="320610">
                    <a:moveTo>
                      <a:pt x="0" y="33521"/>
                    </a:moveTo>
                    <a:lnTo>
                      <a:pt x="7689" y="30958"/>
                    </a:lnTo>
                    <a:lnTo>
                      <a:pt x="17363" y="25153"/>
                    </a:lnTo>
                    <a:lnTo>
                      <a:pt x="17363" y="9674"/>
                    </a:lnTo>
                    <a:lnTo>
                      <a:pt x="23168" y="0"/>
                    </a:lnTo>
                    <a:lnTo>
                      <a:pt x="57995" y="25153"/>
                    </a:lnTo>
                    <a:lnTo>
                      <a:pt x="52191" y="48371"/>
                    </a:lnTo>
                    <a:lnTo>
                      <a:pt x="46386" y="61915"/>
                    </a:lnTo>
                    <a:lnTo>
                      <a:pt x="50256" y="79329"/>
                    </a:lnTo>
                    <a:lnTo>
                      <a:pt x="59930" y="85133"/>
                    </a:lnTo>
                    <a:lnTo>
                      <a:pt x="79279" y="85133"/>
                    </a:lnTo>
                    <a:lnTo>
                      <a:pt x="87018" y="63850"/>
                    </a:lnTo>
                    <a:lnTo>
                      <a:pt x="98627" y="63850"/>
                    </a:lnTo>
                    <a:lnTo>
                      <a:pt x="117976" y="73524"/>
                    </a:lnTo>
                    <a:lnTo>
                      <a:pt x="137324" y="61915"/>
                    </a:lnTo>
                    <a:lnTo>
                      <a:pt x="148933" y="69655"/>
                    </a:lnTo>
                    <a:lnTo>
                      <a:pt x="146998" y="100612"/>
                    </a:lnTo>
                    <a:lnTo>
                      <a:pt x="135389" y="110287"/>
                    </a:lnTo>
                    <a:lnTo>
                      <a:pt x="145064" y="127701"/>
                    </a:lnTo>
                    <a:lnTo>
                      <a:pt x="156673" y="131569"/>
                    </a:lnTo>
                    <a:lnTo>
                      <a:pt x="166347" y="139309"/>
                    </a:lnTo>
                    <a:lnTo>
                      <a:pt x="191500" y="143180"/>
                    </a:lnTo>
                    <a:lnTo>
                      <a:pt x="224393" y="174137"/>
                    </a:lnTo>
                    <a:lnTo>
                      <a:pt x="243741" y="172202"/>
                    </a:lnTo>
                    <a:lnTo>
                      <a:pt x="263090" y="162527"/>
                    </a:lnTo>
                    <a:lnTo>
                      <a:pt x="272764" y="195420"/>
                    </a:lnTo>
                    <a:lnTo>
                      <a:pt x="282438" y="208963"/>
                    </a:lnTo>
                    <a:lnTo>
                      <a:pt x="316421" y="222769"/>
                    </a:lnTo>
                    <a:lnTo>
                      <a:pt x="307591" y="245726"/>
                    </a:lnTo>
                    <a:lnTo>
                      <a:pt x="309526" y="259270"/>
                    </a:lnTo>
                    <a:lnTo>
                      <a:pt x="295982" y="272814"/>
                    </a:lnTo>
                    <a:lnTo>
                      <a:pt x="278569" y="268944"/>
                    </a:lnTo>
                    <a:lnTo>
                      <a:pt x="230197" y="245726"/>
                    </a:lnTo>
                    <a:lnTo>
                      <a:pt x="224393" y="259270"/>
                    </a:lnTo>
                    <a:lnTo>
                      <a:pt x="210849" y="253465"/>
                    </a:lnTo>
                    <a:lnTo>
                      <a:pt x="195370" y="257335"/>
                    </a:lnTo>
                    <a:lnTo>
                      <a:pt x="181826" y="253465"/>
                    </a:lnTo>
                    <a:lnTo>
                      <a:pt x="154738" y="245726"/>
                    </a:lnTo>
                    <a:lnTo>
                      <a:pt x="114106" y="251531"/>
                    </a:lnTo>
                    <a:lnTo>
                      <a:pt x="92823" y="257335"/>
                    </a:lnTo>
                    <a:lnTo>
                      <a:pt x="46386" y="261205"/>
                    </a:lnTo>
                    <a:lnTo>
                      <a:pt x="36712" y="292162"/>
                    </a:lnTo>
                    <a:lnTo>
                      <a:pt x="27037" y="313446"/>
                    </a:lnTo>
                    <a:lnTo>
                      <a:pt x="11559" y="319250"/>
                    </a:lnTo>
                    <a:lnTo>
                      <a:pt x="0" y="32061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E9A09CF-3F38-E6C4-2C62-A10ECA89E176}"/>
                  </a:ext>
                </a:extLst>
              </p:cNvPr>
              <p:cNvSpPr/>
              <p:nvPr/>
            </p:nvSpPr>
            <p:spPr>
              <a:xfrm>
                <a:off x="678698" y="1068768"/>
                <a:ext cx="384984" cy="503536"/>
              </a:xfrm>
              <a:custGeom>
                <a:avLst/>
                <a:gdLst>
                  <a:gd name="connsiteX0" fmla="*/ 255525 w 384984"/>
                  <a:gd name="connsiteY0" fmla="*/ 0 h 503536"/>
                  <a:gd name="connsiteX1" fmla="*/ 284372 w 384984"/>
                  <a:gd name="connsiteY1" fmla="*/ 25241 h 503536"/>
                  <a:gd name="connsiteX2" fmla="*/ 280502 w 384984"/>
                  <a:gd name="connsiteY2" fmla="*/ 48459 h 503536"/>
                  <a:gd name="connsiteX3" fmla="*/ 299851 w 384984"/>
                  <a:gd name="connsiteY3" fmla="*/ 54264 h 503536"/>
                  <a:gd name="connsiteX4" fmla="*/ 301785 w 384984"/>
                  <a:gd name="connsiteY4" fmla="*/ 89091 h 503536"/>
                  <a:gd name="connsiteX5" fmla="*/ 282437 w 384984"/>
                  <a:gd name="connsiteY5" fmla="*/ 108439 h 503536"/>
                  <a:gd name="connsiteX6" fmla="*/ 303720 w 384984"/>
                  <a:gd name="connsiteY6" fmla="*/ 120048 h 503536"/>
                  <a:gd name="connsiteX7" fmla="*/ 317264 w 384984"/>
                  <a:gd name="connsiteY7" fmla="*/ 193573 h 503536"/>
                  <a:gd name="connsiteX8" fmla="*/ 350157 w 384984"/>
                  <a:gd name="connsiteY8" fmla="*/ 212921 h 503536"/>
                  <a:gd name="connsiteX9" fmla="*/ 348222 w 384984"/>
                  <a:gd name="connsiteY9" fmla="*/ 269032 h 503536"/>
                  <a:gd name="connsiteX10" fmla="*/ 381114 w 384984"/>
                  <a:gd name="connsiteY10" fmla="*/ 288380 h 503536"/>
                  <a:gd name="connsiteX11" fmla="*/ 369505 w 384984"/>
                  <a:gd name="connsiteY11" fmla="*/ 332882 h 503536"/>
                  <a:gd name="connsiteX12" fmla="*/ 384984 w 384984"/>
                  <a:gd name="connsiteY12" fmla="*/ 342556 h 503536"/>
                  <a:gd name="connsiteX13" fmla="*/ 381114 w 384984"/>
                  <a:gd name="connsiteY13" fmla="*/ 381253 h 503536"/>
                  <a:gd name="connsiteX14" fmla="*/ 340482 w 384984"/>
                  <a:gd name="connsiteY14" fmla="*/ 418015 h 503536"/>
                  <a:gd name="connsiteX15" fmla="*/ 313395 w 384984"/>
                  <a:gd name="connsiteY15" fmla="*/ 433494 h 503536"/>
                  <a:gd name="connsiteX16" fmla="*/ 284441 w 384984"/>
                  <a:gd name="connsiteY16" fmla="*/ 425773 h 503536"/>
                  <a:gd name="connsiteX17" fmla="*/ 270054 w 384984"/>
                  <a:gd name="connsiteY17" fmla="*/ 412985 h 503536"/>
                  <a:gd name="connsiteX18" fmla="*/ 246836 w 384984"/>
                  <a:gd name="connsiteY18" fmla="*/ 429237 h 503536"/>
                  <a:gd name="connsiteX19" fmla="*/ 207365 w 384984"/>
                  <a:gd name="connsiteY19" fmla="*/ 443168 h 503536"/>
                  <a:gd name="connsiteX20" fmla="*/ 198077 w 384984"/>
                  <a:gd name="connsiteY20" fmla="*/ 466386 h 503536"/>
                  <a:gd name="connsiteX21" fmla="*/ 156285 w 384984"/>
                  <a:gd name="connsiteY21" fmla="*/ 473352 h 503536"/>
                  <a:gd name="connsiteX22" fmla="*/ 144676 w 384984"/>
                  <a:gd name="connsiteY22" fmla="*/ 459421 h 503536"/>
                  <a:gd name="connsiteX23" fmla="*/ 123779 w 384984"/>
                  <a:gd name="connsiteY23" fmla="*/ 473352 h 503536"/>
                  <a:gd name="connsiteX24" fmla="*/ 86630 w 384984"/>
                  <a:gd name="connsiteY24" fmla="*/ 480317 h 503536"/>
                  <a:gd name="connsiteX25" fmla="*/ 63412 w 384984"/>
                  <a:gd name="connsiteY25" fmla="*/ 503536 h 503536"/>
                  <a:gd name="connsiteX26" fmla="*/ 47159 w 384984"/>
                  <a:gd name="connsiteY26" fmla="*/ 461743 h 503536"/>
                  <a:gd name="connsiteX27" fmla="*/ 58768 w 384984"/>
                  <a:gd name="connsiteY27" fmla="*/ 429237 h 503536"/>
                  <a:gd name="connsiteX28" fmla="*/ 33228 w 384984"/>
                  <a:gd name="connsiteY28" fmla="*/ 424594 h 503536"/>
                  <a:gd name="connsiteX29" fmla="*/ 35550 w 384984"/>
                  <a:gd name="connsiteY29" fmla="*/ 399054 h 503536"/>
                  <a:gd name="connsiteX30" fmla="*/ 35550 w 384984"/>
                  <a:gd name="connsiteY30" fmla="*/ 380479 h 503536"/>
                  <a:gd name="connsiteX31" fmla="*/ 21619 w 384984"/>
                  <a:gd name="connsiteY31" fmla="*/ 373514 h 503536"/>
                  <a:gd name="connsiteX32" fmla="*/ 0 w 384984"/>
                  <a:gd name="connsiteY32" fmla="*/ 356528 h 503536"/>
                  <a:gd name="connsiteX33" fmla="*/ 0 w 384984"/>
                  <a:gd name="connsiteY33" fmla="*/ 96865 h 503536"/>
                  <a:gd name="connsiteX34" fmla="*/ 51803 w 384984"/>
                  <a:gd name="connsiteY34" fmla="*/ 90252 h 503536"/>
                  <a:gd name="connsiteX35" fmla="*/ 70377 w 384984"/>
                  <a:gd name="connsiteY35" fmla="*/ 67034 h 503536"/>
                  <a:gd name="connsiteX36" fmla="*/ 95917 w 384984"/>
                  <a:gd name="connsiteY36" fmla="*/ 80965 h 503536"/>
                  <a:gd name="connsiteX37" fmla="*/ 160928 w 384984"/>
                  <a:gd name="connsiteY37" fmla="*/ 62390 h 503536"/>
                  <a:gd name="connsiteX38" fmla="*/ 181825 w 384984"/>
                  <a:gd name="connsiteY38" fmla="*/ 22919 h 503536"/>
                  <a:gd name="connsiteX39" fmla="*/ 214330 w 384984"/>
                  <a:gd name="connsiteY39" fmla="*/ 20597 h 503536"/>
                  <a:gd name="connsiteX0" fmla="*/ 372247 w 501706"/>
                  <a:gd name="connsiteY0" fmla="*/ 0 h 503536"/>
                  <a:gd name="connsiteX1" fmla="*/ 401094 w 501706"/>
                  <a:gd name="connsiteY1" fmla="*/ 25241 h 503536"/>
                  <a:gd name="connsiteX2" fmla="*/ 397224 w 501706"/>
                  <a:gd name="connsiteY2" fmla="*/ 48459 h 503536"/>
                  <a:gd name="connsiteX3" fmla="*/ 416573 w 501706"/>
                  <a:gd name="connsiteY3" fmla="*/ 54264 h 503536"/>
                  <a:gd name="connsiteX4" fmla="*/ 418507 w 501706"/>
                  <a:gd name="connsiteY4" fmla="*/ 89091 h 503536"/>
                  <a:gd name="connsiteX5" fmla="*/ 399159 w 501706"/>
                  <a:gd name="connsiteY5" fmla="*/ 108439 h 503536"/>
                  <a:gd name="connsiteX6" fmla="*/ 420442 w 501706"/>
                  <a:gd name="connsiteY6" fmla="*/ 120048 h 503536"/>
                  <a:gd name="connsiteX7" fmla="*/ 433986 w 501706"/>
                  <a:gd name="connsiteY7" fmla="*/ 193573 h 503536"/>
                  <a:gd name="connsiteX8" fmla="*/ 466879 w 501706"/>
                  <a:gd name="connsiteY8" fmla="*/ 212921 h 503536"/>
                  <a:gd name="connsiteX9" fmla="*/ 464944 w 501706"/>
                  <a:gd name="connsiteY9" fmla="*/ 269032 h 503536"/>
                  <a:gd name="connsiteX10" fmla="*/ 497836 w 501706"/>
                  <a:gd name="connsiteY10" fmla="*/ 288380 h 503536"/>
                  <a:gd name="connsiteX11" fmla="*/ 486227 w 501706"/>
                  <a:gd name="connsiteY11" fmla="*/ 332882 h 503536"/>
                  <a:gd name="connsiteX12" fmla="*/ 501706 w 501706"/>
                  <a:gd name="connsiteY12" fmla="*/ 342556 h 503536"/>
                  <a:gd name="connsiteX13" fmla="*/ 497836 w 501706"/>
                  <a:gd name="connsiteY13" fmla="*/ 381253 h 503536"/>
                  <a:gd name="connsiteX14" fmla="*/ 457204 w 501706"/>
                  <a:gd name="connsiteY14" fmla="*/ 418015 h 503536"/>
                  <a:gd name="connsiteX15" fmla="*/ 430117 w 501706"/>
                  <a:gd name="connsiteY15" fmla="*/ 433494 h 503536"/>
                  <a:gd name="connsiteX16" fmla="*/ 401163 w 501706"/>
                  <a:gd name="connsiteY16" fmla="*/ 425773 h 503536"/>
                  <a:gd name="connsiteX17" fmla="*/ 386776 w 501706"/>
                  <a:gd name="connsiteY17" fmla="*/ 412985 h 503536"/>
                  <a:gd name="connsiteX18" fmla="*/ 363558 w 501706"/>
                  <a:gd name="connsiteY18" fmla="*/ 429237 h 503536"/>
                  <a:gd name="connsiteX19" fmla="*/ 324087 w 501706"/>
                  <a:gd name="connsiteY19" fmla="*/ 443168 h 503536"/>
                  <a:gd name="connsiteX20" fmla="*/ 314799 w 501706"/>
                  <a:gd name="connsiteY20" fmla="*/ 466386 h 503536"/>
                  <a:gd name="connsiteX21" fmla="*/ 273007 w 501706"/>
                  <a:gd name="connsiteY21" fmla="*/ 473352 h 503536"/>
                  <a:gd name="connsiteX22" fmla="*/ 261398 w 501706"/>
                  <a:gd name="connsiteY22" fmla="*/ 459421 h 503536"/>
                  <a:gd name="connsiteX23" fmla="*/ 240501 w 501706"/>
                  <a:gd name="connsiteY23" fmla="*/ 473352 h 503536"/>
                  <a:gd name="connsiteX24" fmla="*/ 203352 w 501706"/>
                  <a:gd name="connsiteY24" fmla="*/ 480317 h 503536"/>
                  <a:gd name="connsiteX25" fmla="*/ 180134 w 501706"/>
                  <a:gd name="connsiteY25" fmla="*/ 503536 h 503536"/>
                  <a:gd name="connsiteX26" fmla="*/ 163881 w 501706"/>
                  <a:gd name="connsiteY26" fmla="*/ 461743 h 503536"/>
                  <a:gd name="connsiteX27" fmla="*/ 175490 w 501706"/>
                  <a:gd name="connsiteY27" fmla="*/ 429237 h 503536"/>
                  <a:gd name="connsiteX28" fmla="*/ 149950 w 501706"/>
                  <a:gd name="connsiteY28" fmla="*/ 424594 h 503536"/>
                  <a:gd name="connsiteX29" fmla="*/ 152272 w 501706"/>
                  <a:gd name="connsiteY29" fmla="*/ 399054 h 503536"/>
                  <a:gd name="connsiteX30" fmla="*/ 152272 w 501706"/>
                  <a:gd name="connsiteY30" fmla="*/ 380479 h 503536"/>
                  <a:gd name="connsiteX31" fmla="*/ 138341 w 501706"/>
                  <a:gd name="connsiteY31" fmla="*/ 373514 h 503536"/>
                  <a:gd name="connsiteX32" fmla="*/ 116722 w 501706"/>
                  <a:gd name="connsiteY32" fmla="*/ 356528 h 503536"/>
                  <a:gd name="connsiteX33" fmla="*/ 0 w 501706"/>
                  <a:gd name="connsiteY33" fmla="*/ 205201 h 503536"/>
                  <a:gd name="connsiteX34" fmla="*/ 116722 w 501706"/>
                  <a:gd name="connsiteY34" fmla="*/ 96865 h 503536"/>
                  <a:gd name="connsiteX35" fmla="*/ 168525 w 501706"/>
                  <a:gd name="connsiteY35" fmla="*/ 90252 h 503536"/>
                  <a:gd name="connsiteX36" fmla="*/ 187099 w 501706"/>
                  <a:gd name="connsiteY36" fmla="*/ 67034 h 503536"/>
                  <a:gd name="connsiteX37" fmla="*/ 212639 w 501706"/>
                  <a:gd name="connsiteY37" fmla="*/ 80965 h 503536"/>
                  <a:gd name="connsiteX38" fmla="*/ 277650 w 501706"/>
                  <a:gd name="connsiteY38" fmla="*/ 62390 h 503536"/>
                  <a:gd name="connsiteX39" fmla="*/ 298547 w 501706"/>
                  <a:gd name="connsiteY39" fmla="*/ 22919 h 503536"/>
                  <a:gd name="connsiteX40" fmla="*/ 331052 w 501706"/>
                  <a:gd name="connsiteY40" fmla="*/ 20597 h 503536"/>
                  <a:gd name="connsiteX41" fmla="*/ 372247 w 501706"/>
                  <a:gd name="connsiteY41" fmla="*/ 0 h 503536"/>
                  <a:gd name="connsiteX0" fmla="*/ 0 w 501706"/>
                  <a:gd name="connsiteY0" fmla="*/ 205201 h 503536"/>
                  <a:gd name="connsiteX1" fmla="*/ 116722 w 501706"/>
                  <a:gd name="connsiteY1" fmla="*/ 96865 h 503536"/>
                  <a:gd name="connsiteX2" fmla="*/ 168525 w 501706"/>
                  <a:gd name="connsiteY2" fmla="*/ 90252 h 503536"/>
                  <a:gd name="connsiteX3" fmla="*/ 187099 w 501706"/>
                  <a:gd name="connsiteY3" fmla="*/ 67034 h 503536"/>
                  <a:gd name="connsiteX4" fmla="*/ 212639 w 501706"/>
                  <a:gd name="connsiteY4" fmla="*/ 80965 h 503536"/>
                  <a:gd name="connsiteX5" fmla="*/ 277650 w 501706"/>
                  <a:gd name="connsiteY5" fmla="*/ 62390 h 503536"/>
                  <a:gd name="connsiteX6" fmla="*/ 298547 w 501706"/>
                  <a:gd name="connsiteY6" fmla="*/ 22919 h 503536"/>
                  <a:gd name="connsiteX7" fmla="*/ 331052 w 501706"/>
                  <a:gd name="connsiteY7" fmla="*/ 20597 h 503536"/>
                  <a:gd name="connsiteX8" fmla="*/ 372247 w 501706"/>
                  <a:gd name="connsiteY8" fmla="*/ 0 h 503536"/>
                  <a:gd name="connsiteX9" fmla="*/ 401094 w 501706"/>
                  <a:gd name="connsiteY9" fmla="*/ 25241 h 503536"/>
                  <a:gd name="connsiteX10" fmla="*/ 397224 w 501706"/>
                  <a:gd name="connsiteY10" fmla="*/ 48459 h 503536"/>
                  <a:gd name="connsiteX11" fmla="*/ 416573 w 501706"/>
                  <a:gd name="connsiteY11" fmla="*/ 54264 h 503536"/>
                  <a:gd name="connsiteX12" fmla="*/ 418507 w 501706"/>
                  <a:gd name="connsiteY12" fmla="*/ 89091 h 503536"/>
                  <a:gd name="connsiteX13" fmla="*/ 399159 w 501706"/>
                  <a:gd name="connsiteY13" fmla="*/ 108439 h 503536"/>
                  <a:gd name="connsiteX14" fmla="*/ 420442 w 501706"/>
                  <a:gd name="connsiteY14" fmla="*/ 120048 h 503536"/>
                  <a:gd name="connsiteX15" fmla="*/ 433986 w 501706"/>
                  <a:gd name="connsiteY15" fmla="*/ 193573 h 503536"/>
                  <a:gd name="connsiteX16" fmla="*/ 466879 w 501706"/>
                  <a:gd name="connsiteY16" fmla="*/ 212921 h 503536"/>
                  <a:gd name="connsiteX17" fmla="*/ 464944 w 501706"/>
                  <a:gd name="connsiteY17" fmla="*/ 269032 h 503536"/>
                  <a:gd name="connsiteX18" fmla="*/ 497836 w 501706"/>
                  <a:gd name="connsiteY18" fmla="*/ 288380 h 503536"/>
                  <a:gd name="connsiteX19" fmla="*/ 486227 w 501706"/>
                  <a:gd name="connsiteY19" fmla="*/ 332882 h 503536"/>
                  <a:gd name="connsiteX20" fmla="*/ 501706 w 501706"/>
                  <a:gd name="connsiteY20" fmla="*/ 342556 h 503536"/>
                  <a:gd name="connsiteX21" fmla="*/ 497836 w 501706"/>
                  <a:gd name="connsiteY21" fmla="*/ 381253 h 503536"/>
                  <a:gd name="connsiteX22" fmla="*/ 457204 w 501706"/>
                  <a:gd name="connsiteY22" fmla="*/ 418015 h 503536"/>
                  <a:gd name="connsiteX23" fmla="*/ 430117 w 501706"/>
                  <a:gd name="connsiteY23" fmla="*/ 433494 h 503536"/>
                  <a:gd name="connsiteX24" fmla="*/ 401163 w 501706"/>
                  <a:gd name="connsiteY24" fmla="*/ 425773 h 503536"/>
                  <a:gd name="connsiteX25" fmla="*/ 386776 w 501706"/>
                  <a:gd name="connsiteY25" fmla="*/ 412985 h 503536"/>
                  <a:gd name="connsiteX26" fmla="*/ 363558 w 501706"/>
                  <a:gd name="connsiteY26" fmla="*/ 429237 h 503536"/>
                  <a:gd name="connsiteX27" fmla="*/ 324087 w 501706"/>
                  <a:gd name="connsiteY27" fmla="*/ 443168 h 503536"/>
                  <a:gd name="connsiteX28" fmla="*/ 314799 w 501706"/>
                  <a:gd name="connsiteY28" fmla="*/ 466386 h 503536"/>
                  <a:gd name="connsiteX29" fmla="*/ 273007 w 501706"/>
                  <a:gd name="connsiteY29" fmla="*/ 473352 h 503536"/>
                  <a:gd name="connsiteX30" fmla="*/ 261398 w 501706"/>
                  <a:gd name="connsiteY30" fmla="*/ 459421 h 503536"/>
                  <a:gd name="connsiteX31" fmla="*/ 240501 w 501706"/>
                  <a:gd name="connsiteY31" fmla="*/ 473352 h 503536"/>
                  <a:gd name="connsiteX32" fmla="*/ 203352 w 501706"/>
                  <a:gd name="connsiteY32" fmla="*/ 480317 h 503536"/>
                  <a:gd name="connsiteX33" fmla="*/ 180134 w 501706"/>
                  <a:gd name="connsiteY33" fmla="*/ 503536 h 503536"/>
                  <a:gd name="connsiteX34" fmla="*/ 163881 w 501706"/>
                  <a:gd name="connsiteY34" fmla="*/ 461743 h 503536"/>
                  <a:gd name="connsiteX35" fmla="*/ 175490 w 501706"/>
                  <a:gd name="connsiteY35" fmla="*/ 429237 h 503536"/>
                  <a:gd name="connsiteX36" fmla="*/ 149950 w 501706"/>
                  <a:gd name="connsiteY36" fmla="*/ 424594 h 503536"/>
                  <a:gd name="connsiteX37" fmla="*/ 152272 w 501706"/>
                  <a:gd name="connsiteY37" fmla="*/ 399054 h 503536"/>
                  <a:gd name="connsiteX38" fmla="*/ 152272 w 501706"/>
                  <a:gd name="connsiteY38" fmla="*/ 380479 h 503536"/>
                  <a:gd name="connsiteX39" fmla="*/ 138341 w 501706"/>
                  <a:gd name="connsiteY39" fmla="*/ 373514 h 503536"/>
                  <a:gd name="connsiteX40" fmla="*/ 116722 w 501706"/>
                  <a:gd name="connsiteY40" fmla="*/ 356528 h 503536"/>
                  <a:gd name="connsiteX41" fmla="*/ 91440 w 501706"/>
                  <a:gd name="connsiteY41" fmla="*/ 296641 h 503536"/>
                  <a:gd name="connsiteX0" fmla="*/ 60051 w 445035"/>
                  <a:gd name="connsiteY0" fmla="*/ 96865 h 503536"/>
                  <a:gd name="connsiteX1" fmla="*/ 111854 w 445035"/>
                  <a:gd name="connsiteY1" fmla="*/ 90252 h 503536"/>
                  <a:gd name="connsiteX2" fmla="*/ 130428 w 445035"/>
                  <a:gd name="connsiteY2" fmla="*/ 67034 h 503536"/>
                  <a:gd name="connsiteX3" fmla="*/ 155968 w 445035"/>
                  <a:gd name="connsiteY3" fmla="*/ 80965 h 503536"/>
                  <a:gd name="connsiteX4" fmla="*/ 220979 w 445035"/>
                  <a:gd name="connsiteY4" fmla="*/ 62390 h 503536"/>
                  <a:gd name="connsiteX5" fmla="*/ 241876 w 445035"/>
                  <a:gd name="connsiteY5" fmla="*/ 22919 h 503536"/>
                  <a:gd name="connsiteX6" fmla="*/ 274381 w 445035"/>
                  <a:gd name="connsiteY6" fmla="*/ 20597 h 503536"/>
                  <a:gd name="connsiteX7" fmla="*/ 315576 w 445035"/>
                  <a:gd name="connsiteY7" fmla="*/ 0 h 503536"/>
                  <a:gd name="connsiteX8" fmla="*/ 344423 w 445035"/>
                  <a:gd name="connsiteY8" fmla="*/ 25241 h 503536"/>
                  <a:gd name="connsiteX9" fmla="*/ 340553 w 445035"/>
                  <a:gd name="connsiteY9" fmla="*/ 48459 h 503536"/>
                  <a:gd name="connsiteX10" fmla="*/ 359902 w 445035"/>
                  <a:gd name="connsiteY10" fmla="*/ 54264 h 503536"/>
                  <a:gd name="connsiteX11" fmla="*/ 361836 w 445035"/>
                  <a:gd name="connsiteY11" fmla="*/ 89091 h 503536"/>
                  <a:gd name="connsiteX12" fmla="*/ 342488 w 445035"/>
                  <a:gd name="connsiteY12" fmla="*/ 108439 h 503536"/>
                  <a:gd name="connsiteX13" fmla="*/ 363771 w 445035"/>
                  <a:gd name="connsiteY13" fmla="*/ 120048 h 503536"/>
                  <a:gd name="connsiteX14" fmla="*/ 377315 w 445035"/>
                  <a:gd name="connsiteY14" fmla="*/ 193573 h 503536"/>
                  <a:gd name="connsiteX15" fmla="*/ 410208 w 445035"/>
                  <a:gd name="connsiteY15" fmla="*/ 212921 h 503536"/>
                  <a:gd name="connsiteX16" fmla="*/ 408273 w 445035"/>
                  <a:gd name="connsiteY16" fmla="*/ 269032 h 503536"/>
                  <a:gd name="connsiteX17" fmla="*/ 441165 w 445035"/>
                  <a:gd name="connsiteY17" fmla="*/ 288380 h 503536"/>
                  <a:gd name="connsiteX18" fmla="*/ 429556 w 445035"/>
                  <a:gd name="connsiteY18" fmla="*/ 332882 h 503536"/>
                  <a:gd name="connsiteX19" fmla="*/ 445035 w 445035"/>
                  <a:gd name="connsiteY19" fmla="*/ 342556 h 503536"/>
                  <a:gd name="connsiteX20" fmla="*/ 441165 w 445035"/>
                  <a:gd name="connsiteY20" fmla="*/ 381253 h 503536"/>
                  <a:gd name="connsiteX21" fmla="*/ 400533 w 445035"/>
                  <a:gd name="connsiteY21" fmla="*/ 418015 h 503536"/>
                  <a:gd name="connsiteX22" fmla="*/ 373446 w 445035"/>
                  <a:gd name="connsiteY22" fmla="*/ 433494 h 503536"/>
                  <a:gd name="connsiteX23" fmla="*/ 344492 w 445035"/>
                  <a:gd name="connsiteY23" fmla="*/ 425773 h 503536"/>
                  <a:gd name="connsiteX24" fmla="*/ 330105 w 445035"/>
                  <a:gd name="connsiteY24" fmla="*/ 412985 h 503536"/>
                  <a:gd name="connsiteX25" fmla="*/ 306887 w 445035"/>
                  <a:gd name="connsiteY25" fmla="*/ 429237 h 503536"/>
                  <a:gd name="connsiteX26" fmla="*/ 267416 w 445035"/>
                  <a:gd name="connsiteY26" fmla="*/ 443168 h 503536"/>
                  <a:gd name="connsiteX27" fmla="*/ 258128 w 445035"/>
                  <a:gd name="connsiteY27" fmla="*/ 466386 h 503536"/>
                  <a:gd name="connsiteX28" fmla="*/ 216336 w 445035"/>
                  <a:gd name="connsiteY28" fmla="*/ 473352 h 503536"/>
                  <a:gd name="connsiteX29" fmla="*/ 204727 w 445035"/>
                  <a:gd name="connsiteY29" fmla="*/ 459421 h 503536"/>
                  <a:gd name="connsiteX30" fmla="*/ 183830 w 445035"/>
                  <a:gd name="connsiteY30" fmla="*/ 473352 h 503536"/>
                  <a:gd name="connsiteX31" fmla="*/ 146681 w 445035"/>
                  <a:gd name="connsiteY31" fmla="*/ 480317 h 503536"/>
                  <a:gd name="connsiteX32" fmla="*/ 123463 w 445035"/>
                  <a:gd name="connsiteY32" fmla="*/ 503536 h 503536"/>
                  <a:gd name="connsiteX33" fmla="*/ 107210 w 445035"/>
                  <a:gd name="connsiteY33" fmla="*/ 461743 h 503536"/>
                  <a:gd name="connsiteX34" fmla="*/ 118819 w 445035"/>
                  <a:gd name="connsiteY34" fmla="*/ 429237 h 503536"/>
                  <a:gd name="connsiteX35" fmla="*/ 93279 w 445035"/>
                  <a:gd name="connsiteY35" fmla="*/ 424594 h 503536"/>
                  <a:gd name="connsiteX36" fmla="*/ 95601 w 445035"/>
                  <a:gd name="connsiteY36" fmla="*/ 399054 h 503536"/>
                  <a:gd name="connsiteX37" fmla="*/ 95601 w 445035"/>
                  <a:gd name="connsiteY37" fmla="*/ 380479 h 503536"/>
                  <a:gd name="connsiteX38" fmla="*/ 81670 w 445035"/>
                  <a:gd name="connsiteY38" fmla="*/ 373514 h 503536"/>
                  <a:gd name="connsiteX39" fmla="*/ 60051 w 445035"/>
                  <a:gd name="connsiteY39" fmla="*/ 356528 h 503536"/>
                  <a:gd name="connsiteX40" fmla="*/ 34769 w 445035"/>
                  <a:gd name="connsiteY40" fmla="*/ 296641 h 503536"/>
                  <a:gd name="connsiteX0" fmla="*/ 0 w 384984"/>
                  <a:gd name="connsiteY0" fmla="*/ 96865 h 503536"/>
                  <a:gd name="connsiteX1" fmla="*/ 51803 w 384984"/>
                  <a:gd name="connsiteY1" fmla="*/ 90252 h 503536"/>
                  <a:gd name="connsiteX2" fmla="*/ 70377 w 384984"/>
                  <a:gd name="connsiteY2" fmla="*/ 67034 h 503536"/>
                  <a:gd name="connsiteX3" fmla="*/ 95917 w 384984"/>
                  <a:gd name="connsiteY3" fmla="*/ 80965 h 503536"/>
                  <a:gd name="connsiteX4" fmla="*/ 160928 w 384984"/>
                  <a:gd name="connsiteY4" fmla="*/ 62390 h 503536"/>
                  <a:gd name="connsiteX5" fmla="*/ 181825 w 384984"/>
                  <a:gd name="connsiteY5" fmla="*/ 22919 h 503536"/>
                  <a:gd name="connsiteX6" fmla="*/ 214330 w 384984"/>
                  <a:gd name="connsiteY6" fmla="*/ 20597 h 503536"/>
                  <a:gd name="connsiteX7" fmla="*/ 255525 w 384984"/>
                  <a:gd name="connsiteY7" fmla="*/ 0 h 503536"/>
                  <a:gd name="connsiteX8" fmla="*/ 284372 w 384984"/>
                  <a:gd name="connsiteY8" fmla="*/ 25241 h 503536"/>
                  <a:gd name="connsiteX9" fmla="*/ 280502 w 384984"/>
                  <a:gd name="connsiteY9" fmla="*/ 48459 h 503536"/>
                  <a:gd name="connsiteX10" fmla="*/ 299851 w 384984"/>
                  <a:gd name="connsiteY10" fmla="*/ 54264 h 503536"/>
                  <a:gd name="connsiteX11" fmla="*/ 301785 w 384984"/>
                  <a:gd name="connsiteY11" fmla="*/ 89091 h 503536"/>
                  <a:gd name="connsiteX12" fmla="*/ 282437 w 384984"/>
                  <a:gd name="connsiteY12" fmla="*/ 108439 h 503536"/>
                  <a:gd name="connsiteX13" fmla="*/ 303720 w 384984"/>
                  <a:gd name="connsiteY13" fmla="*/ 120048 h 503536"/>
                  <a:gd name="connsiteX14" fmla="*/ 317264 w 384984"/>
                  <a:gd name="connsiteY14" fmla="*/ 193573 h 503536"/>
                  <a:gd name="connsiteX15" fmla="*/ 350157 w 384984"/>
                  <a:gd name="connsiteY15" fmla="*/ 212921 h 503536"/>
                  <a:gd name="connsiteX16" fmla="*/ 348222 w 384984"/>
                  <a:gd name="connsiteY16" fmla="*/ 269032 h 503536"/>
                  <a:gd name="connsiteX17" fmla="*/ 381114 w 384984"/>
                  <a:gd name="connsiteY17" fmla="*/ 288380 h 503536"/>
                  <a:gd name="connsiteX18" fmla="*/ 369505 w 384984"/>
                  <a:gd name="connsiteY18" fmla="*/ 332882 h 503536"/>
                  <a:gd name="connsiteX19" fmla="*/ 384984 w 384984"/>
                  <a:gd name="connsiteY19" fmla="*/ 342556 h 503536"/>
                  <a:gd name="connsiteX20" fmla="*/ 381114 w 384984"/>
                  <a:gd name="connsiteY20" fmla="*/ 381253 h 503536"/>
                  <a:gd name="connsiteX21" fmla="*/ 340482 w 384984"/>
                  <a:gd name="connsiteY21" fmla="*/ 418015 h 503536"/>
                  <a:gd name="connsiteX22" fmla="*/ 313395 w 384984"/>
                  <a:gd name="connsiteY22" fmla="*/ 433494 h 503536"/>
                  <a:gd name="connsiteX23" fmla="*/ 284441 w 384984"/>
                  <a:gd name="connsiteY23" fmla="*/ 425773 h 503536"/>
                  <a:gd name="connsiteX24" fmla="*/ 270054 w 384984"/>
                  <a:gd name="connsiteY24" fmla="*/ 412985 h 503536"/>
                  <a:gd name="connsiteX25" fmla="*/ 246836 w 384984"/>
                  <a:gd name="connsiteY25" fmla="*/ 429237 h 503536"/>
                  <a:gd name="connsiteX26" fmla="*/ 207365 w 384984"/>
                  <a:gd name="connsiteY26" fmla="*/ 443168 h 503536"/>
                  <a:gd name="connsiteX27" fmla="*/ 198077 w 384984"/>
                  <a:gd name="connsiteY27" fmla="*/ 466386 h 503536"/>
                  <a:gd name="connsiteX28" fmla="*/ 156285 w 384984"/>
                  <a:gd name="connsiteY28" fmla="*/ 473352 h 503536"/>
                  <a:gd name="connsiteX29" fmla="*/ 144676 w 384984"/>
                  <a:gd name="connsiteY29" fmla="*/ 459421 h 503536"/>
                  <a:gd name="connsiteX30" fmla="*/ 123779 w 384984"/>
                  <a:gd name="connsiteY30" fmla="*/ 473352 h 503536"/>
                  <a:gd name="connsiteX31" fmla="*/ 86630 w 384984"/>
                  <a:gd name="connsiteY31" fmla="*/ 480317 h 503536"/>
                  <a:gd name="connsiteX32" fmla="*/ 63412 w 384984"/>
                  <a:gd name="connsiteY32" fmla="*/ 503536 h 503536"/>
                  <a:gd name="connsiteX33" fmla="*/ 47159 w 384984"/>
                  <a:gd name="connsiteY33" fmla="*/ 461743 h 503536"/>
                  <a:gd name="connsiteX34" fmla="*/ 58768 w 384984"/>
                  <a:gd name="connsiteY34" fmla="*/ 429237 h 503536"/>
                  <a:gd name="connsiteX35" fmla="*/ 33228 w 384984"/>
                  <a:gd name="connsiteY35" fmla="*/ 424594 h 503536"/>
                  <a:gd name="connsiteX36" fmla="*/ 35550 w 384984"/>
                  <a:gd name="connsiteY36" fmla="*/ 399054 h 503536"/>
                  <a:gd name="connsiteX37" fmla="*/ 35550 w 384984"/>
                  <a:gd name="connsiteY37" fmla="*/ 380479 h 503536"/>
                  <a:gd name="connsiteX38" fmla="*/ 21619 w 384984"/>
                  <a:gd name="connsiteY38" fmla="*/ 373514 h 503536"/>
                  <a:gd name="connsiteX39" fmla="*/ 0 w 384984"/>
                  <a:gd name="connsiteY39" fmla="*/ 356528 h 50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84984" h="503536">
                    <a:moveTo>
                      <a:pt x="0" y="96865"/>
                    </a:moveTo>
                    <a:lnTo>
                      <a:pt x="51803" y="90252"/>
                    </a:lnTo>
                    <a:lnTo>
                      <a:pt x="70377" y="67034"/>
                    </a:lnTo>
                    <a:lnTo>
                      <a:pt x="95917" y="80965"/>
                    </a:lnTo>
                    <a:lnTo>
                      <a:pt x="160928" y="62390"/>
                    </a:lnTo>
                    <a:lnTo>
                      <a:pt x="181825" y="22919"/>
                    </a:lnTo>
                    <a:lnTo>
                      <a:pt x="214330" y="20597"/>
                    </a:lnTo>
                    <a:lnTo>
                      <a:pt x="255525" y="0"/>
                    </a:lnTo>
                    <a:lnTo>
                      <a:pt x="284372" y="25241"/>
                    </a:lnTo>
                    <a:lnTo>
                      <a:pt x="280502" y="48459"/>
                    </a:lnTo>
                    <a:lnTo>
                      <a:pt x="299851" y="54264"/>
                    </a:lnTo>
                    <a:lnTo>
                      <a:pt x="301785" y="89091"/>
                    </a:lnTo>
                    <a:lnTo>
                      <a:pt x="282437" y="108439"/>
                    </a:lnTo>
                    <a:lnTo>
                      <a:pt x="303720" y="120048"/>
                    </a:lnTo>
                    <a:lnTo>
                      <a:pt x="317264" y="193573"/>
                    </a:lnTo>
                    <a:lnTo>
                      <a:pt x="350157" y="212921"/>
                    </a:lnTo>
                    <a:lnTo>
                      <a:pt x="348222" y="269032"/>
                    </a:lnTo>
                    <a:lnTo>
                      <a:pt x="381114" y="288380"/>
                    </a:lnTo>
                    <a:lnTo>
                      <a:pt x="369505" y="332882"/>
                    </a:lnTo>
                    <a:lnTo>
                      <a:pt x="384984" y="342556"/>
                    </a:lnTo>
                    <a:lnTo>
                      <a:pt x="381114" y="381253"/>
                    </a:lnTo>
                    <a:lnTo>
                      <a:pt x="340482" y="418015"/>
                    </a:lnTo>
                    <a:lnTo>
                      <a:pt x="313395" y="433494"/>
                    </a:lnTo>
                    <a:lnTo>
                      <a:pt x="284441" y="425773"/>
                    </a:lnTo>
                    <a:lnTo>
                      <a:pt x="270054" y="412985"/>
                    </a:lnTo>
                    <a:lnTo>
                      <a:pt x="246836" y="429237"/>
                    </a:lnTo>
                    <a:lnTo>
                      <a:pt x="207365" y="443168"/>
                    </a:lnTo>
                    <a:lnTo>
                      <a:pt x="198077" y="466386"/>
                    </a:lnTo>
                    <a:lnTo>
                      <a:pt x="156285" y="473352"/>
                    </a:lnTo>
                    <a:lnTo>
                      <a:pt x="144676" y="459421"/>
                    </a:lnTo>
                    <a:lnTo>
                      <a:pt x="123779" y="473352"/>
                    </a:lnTo>
                    <a:lnTo>
                      <a:pt x="86630" y="480317"/>
                    </a:lnTo>
                    <a:lnTo>
                      <a:pt x="63412" y="503536"/>
                    </a:lnTo>
                    <a:lnTo>
                      <a:pt x="47159" y="461743"/>
                    </a:lnTo>
                    <a:lnTo>
                      <a:pt x="58768" y="429237"/>
                    </a:lnTo>
                    <a:lnTo>
                      <a:pt x="33228" y="424594"/>
                    </a:lnTo>
                    <a:lnTo>
                      <a:pt x="35550" y="399054"/>
                    </a:lnTo>
                    <a:lnTo>
                      <a:pt x="35550" y="380479"/>
                    </a:lnTo>
                    <a:lnTo>
                      <a:pt x="21619" y="373514"/>
                    </a:lnTo>
                    <a:lnTo>
                      <a:pt x="0" y="356528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0054A83F-77D0-7736-1C82-7134F63F670D}"/>
                  </a:ext>
                </a:extLst>
              </p:cNvPr>
              <p:cNvSpPr/>
              <p:nvPr/>
            </p:nvSpPr>
            <p:spPr>
              <a:xfrm>
                <a:off x="1568678" y="2458607"/>
                <a:ext cx="890031" cy="1068038"/>
              </a:xfrm>
              <a:custGeom>
                <a:avLst/>
                <a:gdLst>
                  <a:gd name="connsiteX0" fmla="*/ 120650 w 2921000"/>
                  <a:gd name="connsiteY0" fmla="*/ 254000 h 3505200"/>
                  <a:gd name="connsiteX1" fmla="*/ 57150 w 2921000"/>
                  <a:gd name="connsiteY1" fmla="*/ 292100 h 3505200"/>
                  <a:gd name="connsiteX2" fmla="*/ 25400 w 2921000"/>
                  <a:gd name="connsiteY2" fmla="*/ 412750 h 3505200"/>
                  <a:gd name="connsiteX3" fmla="*/ 146050 w 2921000"/>
                  <a:gd name="connsiteY3" fmla="*/ 488950 h 3505200"/>
                  <a:gd name="connsiteX4" fmla="*/ 209550 w 2921000"/>
                  <a:gd name="connsiteY4" fmla="*/ 546100 h 3505200"/>
                  <a:gd name="connsiteX5" fmla="*/ 260350 w 2921000"/>
                  <a:gd name="connsiteY5" fmla="*/ 628650 h 3505200"/>
                  <a:gd name="connsiteX6" fmla="*/ 254000 w 2921000"/>
                  <a:gd name="connsiteY6" fmla="*/ 704850 h 3505200"/>
                  <a:gd name="connsiteX7" fmla="*/ 381000 w 2921000"/>
                  <a:gd name="connsiteY7" fmla="*/ 762000 h 3505200"/>
                  <a:gd name="connsiteX8" fmla="*/ 400050 w 2921000"/>
                  <a:gd name="connsiteY8" fmla="*/ 825500 h 3505200"/>
                  <a:gd name="connsiteX9" fmla="*/ 374650 w 2921000"/>
                  <a:gd name="connsiteY9" fmla="*/ 850900 h 3505200"/>
                  <a:gd name="connsiteX10" fmla="*/ 406400 w 2921000"/>
                  <a:gd name="connsiteY10" fmla="*/ 895350 h 3505200"/>
                  <a:gd name="connsiteX11" fmla="*/ 342900 w 2921000"/>
                  <a:gd name="connsiteY11" fmla="*/ 927100 h 3505200"/>
                  <a:gd name="connsiteX12" fmla="*/ 215900 w 2921000"/>
                  <a:gd name="connsiteY12" fmla="*/ 901700 h 3505200"/>
                  <a:gd name="connsiteX13" fmla="*/ 260350 w 2921000"/>
                  <a:gd name="connsiteY13" fmla="*/ 1009650 h 3505200"/>
                  <a:gd name="connsiteX14" fmla="*/ 127000 w 2921000"/>
                  <a:gd name="connsiteY14" fmla="*/ 1111250 h 3505200"/>
                  <a:gd name="connsiteX15" fmla="*/ 88900 w 2921000"/>
                  <a:gd name="connsiteY15" fmla="*/ 1168400 h 3505200"/>
                  <a:gd name="connsiteX16" fmla="*/ 241300 w 2921000"/>
                  <a:gd name="connsiteY16" fmla="*/ 1193800 h 3505200"/>
                  <a:gd name="connsiteX17" fmla="*/ 279400 w 2921000"/>
                  <a:gd name="connsiteY17" fmla="*/ 1270000 h 3505200"/>
                  <a:gd name="connsiteX18" fmla="*/ 311150 w 2921000"/>
                  <a:gd name="connsiteY18" fmla="*/ 1314450 h 3505200"/>
                  <a:gd name="connsiteX19" fmla="*/ 260350 w 2921000"/>
                  <a:gd name="connsiteY19" fmla="*/ 1409700 h 3505200"/>
                  <a:gd name="connsiteX20" fmla="*/ 120650 w 2921000"/>
                  <a:gd name="connsiteY20" fmla="*/ 1435100 h 3505200"/>
                  <a:gd name="connsiteX21" fmla="*/ 50800 w 2921000"/>
                  <a:gd name="connsiteY21" fmla="*/ 1543050 h 3505200"/>
                  <a:gd name="connsiteX22" fmla="*/ 139700 w 2921000"/>
                  <a:gd name="connsiteY22" fmla="*/ 1593850 h 3505200"/>
                  <a:gd name="connsiteX23" fmla="*/ 76200 w 2921000"/>
                  <a:gd name="connsiteY23" fmla="*/ 1657350 h 3505200"/>
                  <a:gd name="connsiteX24" fmla="*/ 44450 w 2921000"/>
                  <a:gd name="connsiteY24" fmla="*/ 1746250 h 3505200"/>
                  <a:gd name="connsiteX25" fmla="*/ 12700 w 2921000"/>
                  <a:gd name="connsiteY25" fmla="*/ 1771650 h 3505200"/>
                  <a:gd name="connsiteX26" fmla="*/ 12700 w 2921000"/>
                  <a:gd name="connsiteY26" fmla="*/ 1809750 h 3505200"/>
                  <a:gd name="connsiteX27" fmla="*/ 0 w 2921000"/>
                  <a:gd name="connsiteY27" fmla="*/ 1866900 h 3505200"/>
                  <a:gd name="connsiteX28" fmla="*/ 241300 w 2921000"/>
                  <a:gd name="connsiteY28" fmla="*/ 1854200 h 3505200"/>
                  <a:gd name="connsiteX29" fmla="*/ 336550 w 2921000"/>
                  <a:gd name="connsiteY29" fmla="*/ 2025650 h 3505200"/>
                  <a:gd name="connsiteX30" fmla="*/ 520700 w 2921000"/>
                  <a:gd name="connsiteY30" fmla="*/ 2165350 h 3505200"/>
                  <a:gd name="connsiteX31" fmla="*/ 539750 w 2921000"/>
                  <a:gd name="connsiteY31" fmla="*/ 2209800 h 3505200"/>
                  <a:gd name="connsiteX32" fmla="*/ 609600 w 2921000"/>
                  <a:gd name="connsiteY32" fmla="*/ 2203450 h 3505200"/>
                  <a:gd name="connsiteX33" fmla="*/ 793750 w 2921000"/>
                  <a:gd name="connsiteY33" fmla="*/ 2305050 h 3505200"/>
                  <a:gd name="connsiteX34" fmla="*/ 806450 w 2921000"/>
                  <a:gd name="connsiteY34" fmla="*/ 2355850 h 3505200"/>
                  <a:gd name="connsiteX35" fmla="*/ 895350 w 2921000"/>
                  <a:gd name="connsiteY35" fmla="*/ 2355850 h 3505200"/>
                  <a:gd name="connsiteX36" fmla="*/ 901700 w 2921000"/>
                  <a:gd name="connsiteY36" fmla="*/ 2419350 h 3505200"/>
                  <a:gd name="connsiteX37" fmla="*/ 984250 w 2921000"/>
                  <a:gd name="connsiteY37" fmla="*/ 2451100 h 3505200"/>
                  <a:gd name="connsiteX38" fmla="*/ 1003300 w 2921000"/>
                  <a:gd name="connsiteY38" fmla="*/ 2476500 h 3505200"/>
                  <a:gd name="connsiteX39" fmla="*/ 1003300 w 2921000"/>
                  <a:gd name="connsiteY39" fmla="*/ 2476500 h 3505200"/>
                  <a:gd name="connsiteX40" fmla="*/ 984250 w 2921000"/>
                  <a:gd name="connsiteY40" fmla="*/ 2571750 h 3505200"/>
                  <a:gd name="connsiteX41" fmla="*/ 895350 w 2921000"/>
                  <a:gd name="connsiteY41" fmla="*/ 2578100 h 3505200"/>
                  <a:gd name="connsiteX42" fmla="*/ 863600 w 2921000"/>
                  <a:gd name="connsiteY42" fmla="*/ 2622550 h 3505200"/>
                  <a:gd name="connsiteX43" fmla="*/ 850900 w 2921000"/>
                  <a:gd name="connsiteY43" fmla="*/ 2654300 h 3505200"/>
                  <a:gd name="connsiteX44" fmla="*/ 996950 w 2921000"/>
                  <a:gd name="connsiteY44" fmla="*/ 2730500 h 3505200"/>
                  <a:gd name="connsiteX45" fmla="*/ 996950 w 2921000"/>
                  <a:gd name="connsiteY45" fmla="*/ 2730500 h 3505200"/>
                  <a:gd name="connsiteX46" fmla="*/ 1028700 w 2921000"/>
                  <a:gd name="connsiteY46" fmla="*/ 2933700 h 3505200"/>
                  <a:gd name="connsiteX47" fmla="*/ 1244600 w 2921000"/>
                  <a:gd name="connsiteY47" fmla="*/ 3092450 h 3505200"/>
                  <a:gd name="connsiteX48" fmla="*/ 1301750 w 2921000"/>
                  <a:gd name="connsiteY48" fmla="*/ 3092450 h 3505200"/>
                  <a:gd name="connsiteX49" fmla="*/ 1479550 w 2921000"/>
                  <a:gd name="connsiteY49" fmla="*/ 3206750 h 3505200"/>
                  <a:gd name="connsiteX50" fmla="*/ 1568450 w 2921000"/>
                  <a:gd name="connsiteY50" fmla="*/ 3213100 h 3505200"/>
                  <a:gd name="connsiteX51" fmla="*/ 1727200 w 2921000"/>
                  <a:gd name="connsiteY51" fmla="*/ 3251200 h 3505200"/>
                  <a:gd name="connsiteX52" fmla="*/ 1847850 w 2921000"/>
                  <a:gd name="connsiteY52" fmla="*/ 3276600 h 3505200"/>
                  <a:gd name="connsiteX53" fmla="*/ 1974850 w 2921000"/>
                  <a:gd name="connsiteY53" fmla="*/ 3327400 h 3505200"/>
                  <a:gd name="connsiteX54" fmla="*/ 2006600 w 2921000"/>
                  <a:gd name="connsiteY54" fmla="*/ 3333750 h 3505200"/>
                  <a:gd name="connsiteX55" fmla="*/ 2133600 w 2921000"/>
                  <a:gd name="connsiteY55" fmla="*/ 3340100 h 3505200"/>
                  <a:gd name="connsiteX56" fmla="*/ 2190750 w 2921000"/>
                  <a:gd name="connsiteY56" fmla="*/ 3365500 h 3505200"/>
                  <a:gd name="connsiteX57" fmla="*/ 2184400 w 2921000"/>
                  <a:gd name="connsiteY57" fmla="*/ 3429000 h 3505200"/>
                  <a:gd name="connsiteX58" fmla="*/ 2133600 w 2921000"/>
                  <a:gd name="connsiteY58" fmla="*/ 3460750 h 3505200"/>
                  <a:gd name="connsiteX59" fmla="*/ 2165350 w 2921000"/>
                  <a:gd name="connsiteY59" fmla="*/ 3505200 h 3505200"/>
                  <a:gd name="connsiteX60" fmla="*/ 2235200 w 2921000"/>
                  <a:gd name="connsiteY60" fmla="*/ 3486150 h 3505200"/>
                  <a:gd name="connsiteX61" fmla="*/ 2228850 w 2921000"/>
                  <a:gd name="connsiteY61" fmla="*/ 3429000 h 3505200"/>
                  <a:gd name="connsiteX62" fmla="*/ 2228850 w 2921000"/>
                  <a:gd name="connsiteY62" fmla="*/ 3429000 h 3505200"/>
                  <a:gd name="connsiteX63" fmla="*/ 2305050 w 2921000"/>
                  <a:gd name="connsiteY63" fmla="*/ 3448050 h 3505200"/>
                  <a:gd name="connsiteX64" fmla="*/ 2419350 w 2921000"/>
                  <a:gd name="connsiteY64" fmla="*/ 3403600 h 3505200"/>
                  <a:gd name="connsiteX65" fmla="*/ 2413000 w 2921000"/>
                  <a:gd name="connsiteY65" fmla="*/ 3340100 h 3505200"/>
                  <a:gd name="connsiteX66" fmla="*/ 2222500 w 2921000"/>
                  <a:gd name="connsiteY66" fmla="*/ 3352800 h 3505200"/>
                  <a:gd name="connsiteX67" fmla="*/ 2260600 w 2921000"/>
                  <a:gd name="connsiteY67" fmla="*/ 3295650 h 3505200"/>
                  <a:gd name="connsiteX68" fmla="*/ 2349500 w 2921000"/>
                  <a:gd name="connsiteY68" fmla="*/ 3213100 h 3505200"/>
                  <a:gd name="connsiteX69" fmla="*/ 2641600 w 2921000"/>
                  <a:gd name="connsiteY69" fmla="*/ 3073400 h 3505200"/>
                  <a:gd name="connsiteX70" fmla="*/ 2660650 w 2921000"/>
                  <a:gd name="connsiteY70" fmla="*/ 3009900 h 3505200"/>
                  <a:gd name="connsiteX71" fmla="*/ 2743200 w 2921000"/>
                  <a:gd name="connsiteY71" fmla="*/ 2971800 h 3505200"/>
                  <a:gd name="connsiteX72" fmla="*/ 2781300 w 2921000"/>
                  <a:gd name="connsiteY72" fmla="*/ 2908300 h 3505200"/>
                  <a:gd name="connsiteX73" fmla="*/ 2679700 w 2921000"/>
                  <a:gd name="connsiteY73" fmla="*/ 2870200 h 3505200"/>
                  <a:gd name="connsiteX74" fmla="*/ 2736850 w 2921000"/>
                  <a:gd name="connsiteY74" fmla="*/ 2787650 h 3505200"/>
                  <a:gd name="connsiteX75" fmla="*/ 2717800 w 2921000"/>
                  <a:gd name="connsiteY75" fmla="*/ 2717800 h 3505200"/>
                  <a:gd name="connsiteX76" fmla="*/ 2863850 w 2921000"/>
                  <a:gd name="connsiteY76" fmla="*/ 2686050 h 3505200"/>
                  <a:gd name="connsiteX77" fmla="*/ 2851150 w 2921000"/>
                  <a:gd name="connsiteY77" fmla="*/ 2540000 h 3505200"/>
                  <a:gd name="connsiteX78" fmla="*/ 2921000 w 2921000"/>
                  <a:gd name="connsiteY78" fmla="*/ 2444750 h 3505200"/>
                  <a:gd name="connsiteX79" fmla="*/ 2832100 w 2921000"/>
                  <a:gd name="connsiteY79" fmla="*/ 2387600 h 3505200"/>
                  <a:gd name="connsiteX80" fmla="*/ 2806700 w 2921000"/>
                  <a:gd name="connsiteY80" fmla="*/ 2432050 h 3505200"/>
                  <a:gd name="connsiteX81" fmla="*/ 2717800 w 2921000"/>
                  <a:gd name="connsiteY81" fmla="*/ 2406650 h 3505200"/>
                  <a:gd name="connsiteX82" fmla="*/ 2711450 w 2921000"/>
                  <a:gd name="connsiteY82" fmla="*/ 2343150 h 3505200"/>
                  <a:gd name="connsiteX83" fmla="*/ 2622550 w 2921000"/>
                  <a:gd name="connsiteY83" fmla="*/ 2311400 h 3505200"/>
                  <a:gd name="connsiteX84" fmla="*/ 2578100 w 2921000"/>
                  <a:gd name="connsiteY84" fmla="*/ 2171700 h 3505200"/>
                  <a:gd name="connsiteX85" fmla="*/ 2451100 w 2921000"/>
                  <a:gd name="connsiteY85" fmla="*/ 2095500 h 3505200"/>
                  <a:gd name="connsiteX86" fmla="*/ 2457450 w 2921000"/>
                  <a:gd name="connsiteY86" fmla="*/ 1898650 h 3505200"/>
                  <a:gd name="connsiteX87" fmla="*/ 2565400 w 2921000"/>
                  <a:gd name="connsiteY87" fmla="*/ 1866900 h 3505200"/>
                  <a:gd name="connsiteX88" fmla="*/ 2527300 w 2921000"/>
                  <a:gd name="connsiteY88" fmla="*/ 1752600 h 3505200"/>
                  <a:gd name="connsiteX89" fmla="*/ 2476500 w 2921000"/>
                  <a:gd name="connsiteY89" fmla="*/ 1727200 h 3505200"/>
                  <a:gd name="connsiteX90" fmla="*/ 2444750 w 2921000"/>
                  <a:gd name="connsiteY90" fmla="*/ 1803400 h 3505200"/>
                  <a:gd name="connsiteX91" fmla="*/ 2330450 w 2921000"/>
                  <a:gd name="connsiteY91" fmla="*/ 1778000 h 3505200"/>
                  <a:gd name="connsiteX92" fmla="*/ 2222500 w 2921000"/>
                  <a:gd name="connsiteY92" fmla="*/ 1822450 h 3505200"/>
                  <a:gd name="connsiteX93" fmla="*/ 2133600 w 2921000"/>
                  <a:gd name="connsiteY93" fmla="*/ 1835150 h 3505200"/>
                  <a:gd name="connsiteX94" fmla="*/ 2019300 w 2921000"/>
                  <a:gd name="connsiteY94" fmla="*/ 1797050 h 3505200"/>
                  <a:gd name="connsiteX95" fmla="*/ 1885950 w 2921000"/>
                  <a:gd name="connsiteY95" fmla="*/ 1797050 h 3505200"/>
                  <a:gd name="connsiteX96" fmla="*/ 1841500 w 2921000"/>
                  <a:gd name="connsiteY96" fmla="*/ 1866900 h 3505200"/>
                  <a:gd name="connsiteX97" fmla="*/ 1752600 w 2921000"/>
                  <a:gd name="connsiteY97" fmla="*/ 1924050 h 3505200"/>
                  <a:gd name="connsiteX98" fmla="*/ 1739900 w 2921000"/>
                  <a:gd name="connsiteY98" fmla="*/ 1841500 h 3505200"/>
                  <a:gd name="connsiteX99" fmla="*/ 1682750 w 2921000"/>
                  <a:gd name="connsiteY99" fmla="*/ 1790700 h 3505200"/>
                  <a:gd name="connsiteX100" fmla="*/ 1727200 w 2921000"/>
                  <a:gd name="connsiteY100" fmla="*/ 1631950 h 3505200"/>
                  <a:gd name="connsiteX101" fmla="*/ 1784350 w 2921000"/>
                  <a:gd name="connsiteY101" fmla="*/ 1619250 h 3505200"/>
                  <a:gd name="connsiteX102" fmla="*/ 1784350 w 2921000"/>
                  <a:gd name="connsiteY102" fmla="*/ 1498600 h 3505200"/>
                  <a:gd name="connsiteX103" fmla="*/ 1733550 w 2921000"/>
                  <a:gd name="connsiteY103" fmla="*/ 1390650 h 3505200"/>
                  <a:gd name="connsiteX104" fmla="*/ 1638300 w 2921000"/>
                  <a:gd name="connsiteY104" fmla="*/ 1377950 h 3505200"/>
                  <a:gd name="connsiteX105" fmla="*/ 1657350 w 2921000"/>
                  <a:gd name="connsiteY105" fmla="*/ 1301750 h 3505200"/>
                  <a:gd name="connsiteX106" fmla="*/ 1485900 w 2921000"/>
                  <a:gd name="connsiteY106" fmla="*/ 1149350 h 3505200"/>
                  <a:gd name="connsiteX107" fmla="*/ 1492250 w 2921000"/>
                  <a:gd name="connsiteY107" fmla="*/ 1054100 h 3505200"/>
                  <a:gd name="connsiteX108" fmla="*/ 1587500 w 2921000"/>
                  <a:gd name="connsiteY108" fmla="*/ 1016000 h 3505200"/>
                  <a:gd name="connsiteX109" fmla="*/ 1631950 w 2921000"/>
                  <a:gd name="connsiteY109" fmla="*/ 889000 h 3505200"/>
                  <a:gd name="connsiteX110" fmla="*/ 1670050 w 2921000"/>
                  <a:gd name="connsiteY110" fmla="*/ 876300 h 3505200"/>
                  <a:gd name="connsiteX111" fmla="*/ 1689100 w 2921000"/>
                  <a:gd name="connsiteY111" fmla="*/ 825500 h 3505200"/>
                  <a:gd name="connsiteX112" fmla="*/ 1752600 w 2921000"/>
                  <a:gd name="connsiteY112" fmla="*/ 768350 h 3505200"/>
                  <a:gd name="connsiteX113" fmla="*/ 1784350 w 2921000"/>
                  <a:gd name="connsiteY113" fmla="*/ 730250 h 3505200"/>
                  <a:gd name="connsiteX114" fmla="*/ 1771650 w 2921000"/>
                  <a:gd name="connsiteY114" fmla="*/ 660400 h 3505200"/>
                  <a:gd name="connsiteX115" fmla="*/ 1822450 w 2921000"/>
                  <a:gd name="connsiteY115" fmla="*/ 622300 h 3505200"/>
                  <a:gd name="connsiteX116" fmla="*/ 1924050 w 2921000"/>
                  <a:gd name="connsiteY116" fmla="*/ 603250 h 3505200"/>
                  <a:gd name="connsiteX117" fmla="*/ 1968500 w 2921000"/>
                  <a:gd name="connsiteY117" fmla="*/ 641350 h 3505200"/>
                  <a:gd name="connsiteX118" fmla="*/ 2038350 w 2921000"/>
                  <a:gd name="connsiteY118" fmla="*/ 590550 h 3505200"/>
                  <a:gd name="connsiteX119" fmla="*/ 2038350 w 2921000"/>
                  <a:gd name="connsiteY119" fmla="*/ 457200 h 3505200"/>
                  <a:gd name="connsiteX120" fmla="*/ 1981200 w 2921000"/>
                  <a:gd name="connsiteY120" fmla="*/ 400050 h 3505200"/>
                  <a:gd name="connsiteX121" fmla="*/ 1917700 w 2921000"/>
                  <a:gd name="connsiteY121" fmla="*/ 438150 h 3505200"/>
                  <a:gd name="connsiteX122" fmla="*/ 1885950 w 2921000"/>
                  <a:gd name="connsiteY122" fmla="*/ 393700 h 3505200"/>
                  <a:gd name="connsiteX123" fmla="*/ 1847850 w 2921000"/>
                  <a:gd name="connsiteY123" fmla="*/ 196850 h 3505200"/>
                  <a:gd name="connsiteX124" fmla="*/ 1854200 w 2921000"/>
                  <a:gd name="connsiteY124" fmla="*/ 120650 h 3505200"/>
                  <a:gd name="connsiteX125" fmla="*/ 1828800 w 2921000"/>
                  <a:gd name="connsiteY125" fmla="*/ 0 h 3505200"/>
                  <a:gd name="connsiteX126" fmla="*/ 1549400 w 2921000"/>
                  <a:gd name="connsiteY126" fmla="*/ 38100 h 3505200"/>
                  <a:gd name="connsiteX127" fmla="*/ 1485900 w 2921000"/>
                  <a:gd name="connsiteY127" fmla="*/ 107950 h 3505200"/>
                  <a:gd name="connsiteX128" fmla="*/ 1365250 w 2921000"/>
                  <a:gd name="connsiteY128" fmla="*/ 203200 h 3505200"/>
                  <a:gd name="connsiteX129" fmla="*/ 1352550 w 2921000"/>
                  <a:gd name="connsiteY129" fmla="*/ 133350 h 3505200"/>
                  <a:gd name="connsiteX130" fmla="*/ 1314450 w 2921000"/>
                  <a:gd name="connsiteY130" fmla="*/ 95250 h 3505200"/>
                  <a:gd name="connsiteX131" fmla="*/ 1231900 w 2921000"/>
                  <a:gd name="connsiteY131" fmla="*/ 133350 h 3505200"/>
                  <a:gd name="connsiteX132" fmla="*/ 1111250 w 2921000"/>
                  <a:gd name="connsiteY132" fmla="*/ 146050 h 3505200"/>
                  <a:gd name="connsiteX133" fmla="*/ 1092200 w 2921000"/>
                  <a:gd name="connsiteY133" fmla="*/ 184150 h 3505200"/>
                  <a:gd name="connsiteX134" fmla="*/ 889000 w 2921000"/>
                  <a:gd name="connsiteY134" fmla="*/ 209550 h 3505200"/>
                  <a:gd name="connsiteX135" fmla="*/ 812800 w 2921000"/>
                  <a:gd name="connsiteY135" fmla="*/ 266700 h 3505200"/>
                  <a:gd name="connsiteX136" fmla="*/ 730250 w 2921000"/>
                  <a:gd name="connsiteY136" fmla="*/ 304800 h 3505200"/>
                  <a:gd name="connsiteX137" fmla="*/ 730250 w 2921000"/>
                  <a:gd name="connsiteY137" fmla="*/ 304800 h 3505200"/>
                  <a:gd name="connsiteX138" fmla="*/ 546100 w 2921000"/>
                  <a:gd name="connsiteY138" fmla="*/ 298450 h 3505200"/>
                  <a:gd name="connsiteX139" fmla="*/ 495300 w 2921000"/>
                  <a:gd name="connsiteY139" fmla="*/ 292100 h 3505200"/>
                  <a:gd name="connsiteX140" fmla="*/ 469900 w 2921000"/>
                  <a:gd name="connsiteY140" fmla="*/ 355600 h 3505200"/>
                  <a:gd name="connsiteX141" fmla="*/ 381000 w 2921000"/>
                  <a:gd name="connsiteY141" fmla="*/ 412750 h 3505200"/>
                  <a:gd name="connsiteX142" fmla="*/ 311150 w 2921000"/>
                  <a:gd name="connsiteY142" fmla="*/ 381000 h 3505200"/>
                  <a:gd name="connsiteX143" fmla="*/ 234950 w 2921000"/>
                  <a:gd name="connsiteY143" fmla="*/ 393700 h 3505200"/>
                  <a:gd name="connsiteX144" fmla="*/ 234950 w 2921000"/>
                  <a:gd name="connsiteY144" fmla="*/ 393700 h 3505200"/>
                  <a:gd name="connsiteX145" fmla="*/ 133350 w 2921000"/>
                  <a:gd name="connsiteY145" fmla="*/ 349250 h 3505200"/>
                  <a:gd name="connsiteX146" fmla="*/ 120650 w 2921000"/>
                  <a:gd name="connsiteY146" fmla="*/ 254000 h 35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921000" h="3505200">
                    <a:moveTo>
                      <a:pt x="120650" y="254000"/>
                    </a:moveTo>
                    <a:lnTo>
                      <a:pt x="57150" y="292100"/>
                    </a:lnTo>
                    <a:lnTo>
                      <a:pt x="25400" y="412750"/>
                    </a:lnTo>
                    <a:lnTo>
                      <a:pt x="146050" y="488950"/>
                    </a:lnTo>
                    <a:lnTo>
                      <a:pt x="209550" y="546100"/>
                    </a:lnTo>
                    <a:lnTo>
                      <a:pt x="260350" y="628650"/>
                    </a:lnTo>
                    <a:lnTo>
                      <a:pt x="254000" y="704850"/>
                    </a:lnTo>
                    <a:lnTo>
                      <a:pt x="381000" y="762000"/>
                    </a:lnTo>
                    <a:lnTo>
                      <a:pt x="400050" y="825500"/>
                    </a:lnTo>
                    <a:lnTo>
                      <a:pt x="374650" y="850900"/>
                    </a:lnTo>
                    <a:lnTo>
                      <a:pt x="406400" y="895350"/>
                    </a:lnTo>
                    <a:lnTo>
                      <a:pt x="342900" y="927100"/>
                    </a:lnTo>
                    <a:lnTo>
                      <a:pt x="215900" y="901700"/>
                    </a:lnTo>
                    <a:lnTo>
                      <a:pt x="260350" y="1009650"/>
                    </a:lnTo>
                    <a:lnTo>
                      <a:pt x="127000" y="1111250"/>
                    </a:lnTo>
                    <a:lnTo>
                      <a:pt x="88900" y="1168400"/>
                    </a:lnTo>
                    <a:lnTo>
                      <a:pt x="241300" y="1193800"/>
                    </a:lnTo>
                    <a:lnTo>
                      <a:pt x="279400" y="1270000"/>
                    </a:lnTo>
                    <a:lnTo>
                      <a:pt x="311150" y="1314450"/>
                    </a:lnTo>
                    <a:lnTo>
                      <a:pt x="260350" y="1409700"/>
                    </a:lnTo>
                    <a:lnTo>
                      <a:pt x="120650" y="1435100"/>
                    </a:lnTo>
                    <a:lnTo>
                      <a:pt x="50800" y="1543050"/>
                    </a:lnTo>
                    <a:lnTo>
                      <a:pt x="139700" y="1593850"/>
                    </a:lnTo>
                    <a:lnTo>
                      <a:pt x="76200" y="1657350"/>
                    </a:lnTo>
                    <a:lnTo>
                      <a:pt x="44450" y="1746250"/>
                    </a:lnTo>
                    <a:lnTo>
                      <a:pt x="12700" y="1771650"/>
                    </a:lnTo>
                    <a:lnTo>
                      <a:pt x="12700" y="1809750"/>
                    </a:lnTo>
                    <a:lnTo>
                      <a:pt x="0" y="1866900"/>
                    </a:lnTo>
                    <a:lnTo>
                      <a:pt x="241300" y="1854200"/>
                    </a:lnTo>
                    <a:lnTo>
                      <a:pt x="336550" y="2025650"/>
                    </a:lnTo>
                    <a:lnTo>
                      <a:pt x="520700" y="2165350"/>
                    </a:lnTo>
                    <a:lnTo>
                      <a:pt x="539750" y="2209800"/>
                    </a:lnTo>
                    <a:lnTo>
                      <a:pt x="609600" y="2203450"/>
                    </a:lnTo>
                    <a:lnTo>
                      <a:pt x="793750" y="2305050"/>
                    </a:lnTo>
                    <a:lnTo>
                      <a:pt x="806450" y="2355850"/>
                    </a:lnTo>
                    <a:lnTo>
                      <a:pt x="895350" y="2355850"/>
                    </a:lnTo>
                    <a:lnTo>
                      <a:pt x="901700" y="2419350"/>
                    </a:lnTo>
                    <a:lnTo>
                      <a:pt x="984250" y="2451100"/>
                    </a:lnTo>
                    <a:lnTo>
                      <a:pt x="1003300" y="2476500"/>
                    </a:lnTo>
                    <a:lnTo>
                      <a:pt x="1003300" y="2476500"/>
                    </a:lnTo>
                    <a:lnTo>
                      <a:pt x="984250" y="2571750"/>
                    </a:lnTo>
                    <a:lnTo>
                      <a:pt x="895350" y="2578100"/>
                    </a:lnTo>
                    <a:lnTo>
                      <a:pt x="863600" y="2622550"/>
                    </a:lnTo>
                    <a:lnTo>
                      <a:pt x="850900" y="2654300"/>
                    </a:lnTo>
                    <a:lnTo>
                      <a:pt x="996950" y="2730500"/>
                    </a:lnTo>
                    <a:lnTo>
                      <a:pt x="996950" y="2730500"/>
                    </a:lnTo>
                    <a:lnTo>
                      <a:pt x="1028700" y="2933700"/>
                    </a:lnTo>
                    <a:lnTo>
                      <a:pt x="1244600" y="3092450"/>
                    </a:lnTo>
                    <a:lnTo>
                      <a:pt x="1301750" y="3092450"/>
                    </a:lnTo>
                    <a:lnTo>
                      <a:pt x="1479550" y="3206750"/>
                    </a:lnTo>
                    <a:lnTo>
                      <a:pt x="1568450" y="3213100"/>
                    </a:lnTo>
                    <a:lnTo>
                      <a:pt x="1727200" y="3251200"/>
                    </a:lnTo>
                    <a:lnTo>
                      <a:pt x="1847850" y="3276600"/>
                    </a:lnTo>
                    <a:lnTo>
                      <a:pt x="1974850" y="3327400"/>
                    </a:lnTo>
                    <a:lnTo>
                      <a:pt x="2006600" y="3333750"/>
                    </a:lnTo>
                    <a:lnTo>
                      <a:pt x="2133600" y="3340100"/>
                    </a:lnTo>
                    <a:lnTo>
                      <a:pt x="2190750" y="3365500"/>
                    </a:lnTo>
                    <a:lnTo>
                      <a:pt x="2184400" y="3429000"/>
                    </a:lnTo>
                    <a:lnTo>
                      <a:pt x="2133600" y="3460750"/>
                    </a:lnTo>
                    <a:lnTo>
                      <a:pt x="2165350" y="3505200"/>
                    </a:lnTo>
                    <a:lnTo>
                      <a:pt x="2235200" y="3486150"/>
                    </a:lnTo>
                    <a:lnTo>
                      <a:pt x="2228850" y="3429000"/>
                    </a:lnTo>
                    <a:lnTo>
                      <a:pt x="2228850" y="3429000"/>
                    </a:lnTo>
                    <a:lnTo>
                      <a:pt x="2305050" y="3448050"/>
                    </a:lnTo>
                    <a:lnTo>
                      <a:pt x="2419350" y="3403600"/>
                    </a:lnTo>
                    <a:lnTo>
                      <a:pt x="2413000" y="3340100"/>
                    </a:lnTo>
                    <a:lnTo>
                      <a:pt x="2222500" y="3352800"/>
                    </a:lnTo>
                    <a:lnTo>
                      <a:pt x="2260600" y="3295650"/>
                    </a:lnTo>
                    <a:lnTo>
                      <a:pt x="2349500" y="3213100"/>
                    </a:lnTo>
                    <a:lnTo>
                      <a:pt x="2641600" y="3073400"/>
                    </a:lnTo>
                    <a:lnTo>
                      <a:pt x="2660650" y="3009900"/>
                    </a:lnTo>
                    <a:lnTo>
                      <a:pt x="2743200" y="2971800"/>
                    </a:lnTo>
                    <a:lnTo>
                      <a:pt x="2781300" y="2908300"/>
                    </a:lnTo>
                    <a:lnTo>
                      <a:pt x="2679700" y="2870200"/>
                    </a:lnTo>
                    <a:lnTo>
                      <a:pt x="2736850" y="2787650"/>
                    </a:lnTo>
                    <a:lnTo>
                      <a:pt x="2717800" y="2717800"/>
                    </a:lnTo>
                    <a:lnTo>
                      <a:pt x="2863850" y="2686050"/>
                    </a:lnTo>
                    <a:lnTo>
                      <a:pt x="2851150" y="2540000"/>
                    </a:lnTo>
                    <a:lnTo>
                      <a:pt x="2921000" y="2444750"/>
                    </a:lnTo>
                    <a:lnTo>
                      <a:pt x="2832100" y="2387600"/>
                    </a:lnTo>
                    <a:lnTo>
                      <a:pt x="2806700" y="2432050"/>
                    </a:lnTo>
                    <a:lnTo>
                      <a:pt x="2717800" y="2406650"/>
                    </a:lnTo>
                    <a:lnTo>
                      <a:pt x="2711450" y="2343150"/>
                    </a:lnTo>
                    <a:lnTo>
                      <a:pt x="2622550" y="2311400"/>
                    </a:lnTo>
                    <a:lnTo>
                      <a:pt x="2578100" y="2171700"/>
                    </a:lnTo>
                    <a:lnTo>
                      <a:pt x="2451100" y="2095500"/>
                    </a:lnTo>
                    <a:lnTo>
                      <a:pt x="2457450" y="1898650"/>
                    </a:lnTo>
                    <a:lnTo>
                      <a:pt x="2565400" y="1866900"/>
                    </a:lnTo>
                    <a:lnTo>
                      <a:pt x="2527300" y="1752600"/>
                    </a:lnTo>
                    <a:lnTo>
                      <a:pt x="2476500" y="1727200"/>
                    </a:lnTo>
                    <a:lnTo>
                      <a:pt x="2444750" y="1803400"/>
                    </a:lnTo>
                    <a:lnTo>
                      <a:pt x="2330450" y="1778000"/>
                    </a:lnTo>
                    <a:lnTo>
                      <a:pt x="2222500" y="1822450"/>
                    </a:lnTo>
                    <a:lnTo>
                      <a:pt x="2133600" y="1835150"/>
                    </a:lnTo>
                    <a:lnTo>
                      <a:pt x="2019300" y="1797050"/>
                    </a:lnTo>
                    <a:lnTo>
                      <a:pt x="1885950" y="1797050"/>
                    </a:lnTo>
                    <a:lnTo>
                      <a:pt x="1841500" y="1866900"/>
                    </a:lnTo>
                    <a:lnTo>
                      <a:pt x="1752600" y="1924050"/>
                    </a:lnTo>
                    <a:lnTo>
                      <a:pt x="1739900" y="1841500"/>
                    </a:lnTo>
                    <a:lnTo>
                      <a:pt x="1682750" y="1790700"/>
                    </a:lnTo>
                    <a:lnTo>
                      <a:pt x="1727200" y="1631950"/>
                    </a:lnTo>
                    <a:lnTo>
                      <a:pt x="1784350" y="1619250"/>
                    </a:lnTo>
                    <a:lnTo>
                      <a:pt x="1784350" y="1498600"/>
                    </a:lnTo>
                    <a:lnTo>
                      <a:pt x="1733550" y="1390650"/>
                    </a:lnTo>
                    <a:lnTo>
                      <a:pt x="1638300" y="1377950"/>
                    </a:lnTo>
                    <a:lnTo>
                      <a:pt x="1657350" y="1301750"/>
                    </a:lnTo>
                    <a:lnTo>
                      <a:pt x="1485900" y="1149350"/>
                    </a:lnTo>
                    <a:lnTo>
                      <a:pt x="1492250" y="1054100"/>
                    </a:lnTo>
                    <a:lnTo>
                      <a:pt x="1587500" y="1016000"/>
                    </a:lnTo>
                    <a:lnTo>
                      <a:pt x="1631950" y="889000"/>
                    </a:lnTo>
                    <a:lnTo>
                      <a:pt x="1670050" y="876300"/>
                    </a:lnTo>
                    <a:lnTo>
                      <a:pt x="1689100" y="825500"/>
                    </a:lnTo>
                    <a:lnTo>
                      <a:pt x="1752600" y="768350"/>
                    </a:lnTo>
                    <a:lnTo>
                      <a:pt x="1784350" y="730250"/>
                    </a:lnTo>
                    <a:lnTo>
                      <a:pt x="1771650" y="660400"/>
                    </a:lnTo>
                    <a:lnTo>
                      <a:pt x="1822450" y="622300"/>
                    </a:lnTo>
                    <a:lnTo>
                      <a:pt x="1924050" y="603250"/>
                    </a:lnTo>
                    <a:lnTo>
                      <a:pt x="1968500" y="641350"/>
                    </a:lnTo>
                    <a:lnTo>
                      <a:pt x="2038350" y="590550"/>
                    </a:lnTo>
                    <a:lnTo>
                      <a:pt x="2038350" y="457200"/>
                    </a:lnTo>
                    <a:lnTo>
                      <a:pt x="1981200" y="400050"/>
                    </a:lnTo>
                    <a:lnTo>
                      <a:pt x="1917700" y="438150"/>
                    </a:lnTo>
                    <a:lnTo>
                      <a:pt x="1885950" y="393700"/>
                    </a:lnTo>
                    <a:lnTo>
                      <a:pt x="1847850" y="196850"/>
                    </a:lnTo>
                    <a:lnTo>
                      <a:pt x="1854200" y="120650"/>
                    </a:lnTo>
                    <a:lnTo>
                      <a:pt x="1828800" y="0"/>
                    </a:lnTo>
                    <a:lnTo>
                      <a:pt x="1549400" y="38100"/>
                    </a:lnTo>
                    <a:lnTo>
                      <a:pt x="1485900" y="107950"/>
                    </a:lnTo>
                    <a:lnTo>
                      <a:pt x="1365250" y="203200"/>
                    </a:lnTo>
                    <a:lnTo>
                      <a:pt x="1352550" y="133350"/>
                    </a:lnTo>
                    <a:lnTo>
                      <a:pt x="1314450" y="95250"/>
                    </a:lnTo>
                    <a:lnTo>
                      <a:pt x="1231900" y="133350"/>
                    </a:lnTo>
                    <a:lnTo>
                      <a:pt x="1111250" y="146050"/>
                    </a:lnTo>
                    <a:lnTo>
                      <a:pt x="1092200" y="184150"/>
                    </a:lnTo>
                    <a:lnTo>
                      <a:pt x="889000" y="209550"/>
                    </a:lnTo>
                    <a:lnTo>
                      <a:pt x="812800" y="266700"/>
                    </a:lnTo>
                    <a:lnTo>
                      <a:pt x="730250" y="304800"/>
                    </a:lnTo>
                    <a:lnTo>
                      <a:pt x="730250" y="304800"/>
                    </a:lnTo>
                    <a:lnTo>
                      <a:pt x="546100" y="298450"/>
                    </a:lnTo>
                    <a:lnTo>
                      <a:pt x="495300" y="292100"/>
                    </a:lnTo>
                    <a:lnTo>
                      <a:pt x="469900" y="355600"/>
                    </a:lnTo>
                    <a:lnTo>
                      <a:pt x="381000" y="412750"/>
                    </a:lnTo>
                    <a:lnTo>
                      <a:pt x="311150" y="381000"/>
                    </a:lnTo>
                    <a:lnTo>
                      <a:pt x="234950" y="393700"/>
                    </a:lnTo>
                    <a:lnTo>
                      <a:pt x="234950" y="393700"/>
                    </a:lnTo>
                    <a:lnTo>
                      <a:pt x="133350" y="349250"/>
                    </a:lnTo>
                    <a:lnTo>
                      <a:pt x="120650" y="25400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ED7B37B-E832-7E84-A381-0CF3F430873C}"/>
                  </a:ext>
                </a:extLst>
              </p:cNvPr>
              <p:cNvSpPr/>
              <p:nvPr/>
            </p:nvSpPr>
            <p:spPr>
              <a:xfrm>
                <a:off x="1933204" y="834779"/>
                <a:ext cx="1257848" cy="536442"/>
              </a:xfrm>
              <a:custGeom>
                <a:avLst/>
                <a:gdLst>
                  <a:gd name="connsiteX0" fmla="*/ 581830 w 1257848"/>
                  <a:gd name="connsiteY0" fmla="*/ 0 h 536442"/>
                  <a:gd name="connsiteX1" fmla="*/ 1257848 w 1257848"/>
                  <a:gd name="connsiteY1" fmla="*/ 0 h 536442"/>
                  <a:gd name="connsiteX2" fmla="*/ 1257848 w 1257848"/>
                  <a:gd name="connsiteY2" fmla="*/ 14033 h 536442"/>
                  <a:gd name="connsiteX3" fmla="*/ 1246239 w 1257848"/>
                  <a:gd name="connsiteY3" fmla="*/ 16935 h 536442"/>
                  <a:gd name="connsiteX4" fmla="*/ 1231727 w 1257848"/>
                  <a:gd name="connsiteY4" fmla="*/ 2424 h 536442"/>
                  <a:gd name="connsiteX5" fmla="*/ 1217215 w 1257848"/>
                  <a:gd name="connsiteY5" fmla="*/ 2424 h 536442"/>
                  <a:gd name="connsiteX6" fmla="*/ 1196900 w 1257848"/>
                  <a:gd name="connsiteY6" fmla="*/ 16935 h 536442"/>
                  <a:gd name="connsiteX7" fmla="*/ 1167877 w 1257848"/>
                  <a:gd name="connsiteY7" fmla="*/ 19837 h 536442"/>
                  <a:gd name="connsiteX8" fmla="*/ 1159170 w 1257848"/>
                  <a:gd name="connsiteY8" fmla="*/ 25642 h 536442"/>
                  <a:gd name="connsiteX9" fmla="*/ 1124343 w 1257848"/>
                  <a:gd name="connsiteY9" fmla="*/ 31446 h 536442"/>
                  <a:gd name="connsiteX10" fmla="*/ 1115636 w 1257848"/>
                  <a:gd name="connsiteY10" fmla="*/ 16935 h 536442"/>
                  <a:gd name="connsiteX11" fmla="*/ 1083711 w 1257848"/>
                  <a:gd name="connsiteY11" fmla="*/ 28544 h 536442"/>
                  <a:gd name="connsiteX12" fmla="*/ 1075004 w 1257848"/>
                  <a:gd name="connsiteY12" fmla="*/ 19837 h 536442"/>
                  <a:gd name="connsiteX13" fmla="*/ 1057590 w 1257848"/>
                  <a:gd name="connsiteY13" fmla="*/ 37251 h 536442"/>
                  <a:gd name="connsiteX14" fmla="*/ 999545 w 1257848"/>
                  <a:gd name="connsiteY14" fmla="*/ 31446 h 536442"/>
                  <a:gd name="connsiteX15" fmla="*/ 985033 w 1257848"/>
                  <a:gd name="connsiteY15" fmla="*/ 72078 h 536442"/>
                  <a:gd name="connsiteX16" fmla="*/ 964718 w 1257848"/>
                  <a:gd name="connsiteY16" fmla="*/ 48860 h 536442"/>
                  <a:gd name="connsiteX17" fmla="*/ 929890 w 1257848"/>
                  <a:gd name="connsiteY17" fmla="*/ 45958 h 536442"/>
                  <a:gd name="connsiteX18" fmla="*/ 863138 w 1257848"/>
                  <a:gd name="connsiteY18" fmla="*/ 19837 h 536442"/>
                  <a:gd name="connsiteX19" fmla="*/ 822506 w 1257848"/>
                  <a:gd name="connsiteY19" fmla="*/ 40153 h 536442"/>
                  <a:gd name="connsiteX20" fmla="*/ 819604 w 1257848"/>
                  <a:gd name="connsiteY20" fmla="*/ 66274 h 536442"/>
                  <a:gd name="connsiteX21" fmla="*/ 813799 w 1257848"/>
                  <a:gd name="connsiteY21" fmla="*/ 104003 h 536442"/>
                  <a:gd name="connsiteX22" fmla="*/ 784776 w 1257848"/>
                  <a:gd name="connsiteY22" fmla="*/ 144635 h 536442"/>
                  <a:gd name="connsiteX23" fmla="*/ 780633 w 1257848"/>
                  <a:gd name="connsiteY23" fmla="*/ 171568 h 536442"/>
                  <a:gd name="connsiteX24" fmla="*/ 759236 w 1257848"/>
                  <a:gd name="connsiteY24" fmla="*/ 160307 h 536442"/>
                  <a:gd name="connsiteX25" fmla="*/ 703512 w 1257848"/>
                  <a:gd name="connsiteY25" fmla="*/ 151020 h 536442"/>
                  <a:gd name="connsiteX26" fmla="*/ 691903 w 1257848"/>
                  <a:gd name="connsiteY26" fmla="*/ 127802 h 536442"/>
                  <a:gd name="connsiteX27" fmla="*/ 657076 w 1257848"/>
                  <a:gd name="connsiteY27" fmla="*/ 132445 h 536442"/>
                  <a:gd name="connsiteX28" fmla="*/ 645467 w 1257848"/>
                  <a:gd name="connsiteY28" fmla="*/ 162629 h 536442"/>
                  <a:gd name="connsiteX29" fmla="*/ 664041 w 1257848"/>
                  <a:gd name="connsiteY29" fmla="*/ 183525 h 536442"/>
                  <a:gd name="connsiteX30" fmla="*/ 675651 w 1257848"/>
                  <a:gd name="connsiteY30" fmla="*/ 253180 h 536442"/>
                  <a:gd name="connsiteX31" fmla="*/ 671007 w 1257848"/>
                  <a:gd name="connsiteY31" fmla="*/ 290329 h 536442"/>
                  <a:gd name="connsiteX32" fmla="*/ 617605 w 1257848"/>
                  <a:gd name="connsiteY32" fmla="*/ 264789 h 536442"/>
                  <a:gd name="connsiteX33" fmla="*/ 615283 w 1257848"/>
                  <a:gd name="connsiteY33" fmla="*/ 325157 h 536442"/>
                  <a:gd name="connsiteX34" fmla="*/ 594387 w 1257848"/>
                  <a:gd name="connsiteY34" fmla="*/ 311226 h 536442"/>
                  <a:gd name="connsiteX35" fmla="*/ 573490 w 1257848"/>
                  <a:gd name="connsiteY35" fmla="*/ 329800 h 536442"/>
                  <a:gd name="connsiteX36" fmla="*/ 540985 w 1257848"/>
                  <a:gd name="connsiteY36" fmla="*/ 329800 h 536442"/>
                  <a:gd name="connsiteX37" fmla="*/ 524732 w 1257848"/>
                  <a:gd name="connsiteY37" fmla="*/ 371593 h 536442"/>
                  <a:gd name="connsiteX38" fmla="*/ 494548 w 1257848"/>
                  <a:gd name="connsiteY38" fmla="*/ 371593 h 536442"/>
                  <a:gd name="connsiteX39" fmla="*/ 457399 w 1257848"/>
                  <a:gd name="connsiteY39" fmla="*/ 336766 h 536442"/>
                  <a:gd name="connsiteX40" fmla="*/ 431859 w 1257848"/>
                  <a:gd name="connsiteY40" fmla="*/ 415707 h 536442"/>
                  <a:gd name="connsiteX41" fmla="*/ 424894 w 1257848"/>
                  <a:gd name="connsiteY41" fmla="*/ 436604 h 536442"/>
                  <a:gd name="connsiteX42" fmla="*/ 413285 w 1257848"/>
                  <a:gd name="connsiteY42" fmla="*/ 443569 h 536442"/>
                  <a:gd name="connsiteX43" fmla="*/ 403997 w 1257848"/>
                  <a:gd name="connsiteY43" fmla="*/ 478397 h 536442"/>
                  <a:gd name="connsiteX44" fmla="*/ 387745 w 1257848"/>
                  <a:gd name="connsiteY44" fmla="*/ 490006 h 536442"/>
                  <a:gd name="connsiteX45" fmla="*/ 371492 w 1257848"/>
                  <a:gd name="connsiteY45" fmla="*/ 452857 h 536442"/>
                  <a:gd name="connsiteX46" fmla="*/ 336664 w 1257848"/>
                  <a:gd name="connsiteY46" fmla="*/ 457500 h 536442"/>
                  <a:gd name="connsiteX47" fmla="*/ 332021 w 1257848"/>
                  <a:gd name="connsiteY47" fmla="*/ 492327 h 536442"/>
                  <a:gd name="connsiteX48" fmla="*/ 311124 w 1257848"/>
                  <a:gd name="connsiteY48" fmla="*/ 494649 h 536442"/>
                  <a:gd name="connsiteX49" fmla="*/ 294872 w 1257848"/>
                  <a:gd name="connsiteY49" fmla="*/ 531798 h 536442"/>
                  <a:gd name="connsiteX50" fmla="*/ 271653 w 1257848"/>
                  <a:gd name="connsiteY50" fmla="*/ 520189 h 536442"/>
                  <a:gd name="connsiteX51" fmla="*/ 248435 w 1257848"/>
                  <a:gd name="connsiteY51" fmla="*/ 527155 h 536442"/>
                  <a:gd name="connsiteX52" fmla="*/ 232182 w 1257848"/>
                  <a:gd name="connsiteY52" fmla="*/ 536442 h 536442"/>
                  <a:gd name="connsiteX53" fmla="*/ 211286 w 1257848"/>
                  <a:gd name="connsiteY53" fmla="*/ 524833 h 536442"/>
                  <a:gd name="connsiteX54" fmla="*/ 155562 w 1257848"/>
                  <a:gd name="connsiteY54" fmla="*/ 508580 h 536442"/>
                  <a:gd name="connsiteX55" fmla="*/ 69655 w 1257848"/>
                  <a:gd name="connsiteY55" fmla="*/ 496971 h 536442"/>
                  <a:gd name="connsiteX56" fmla="*/ 65011 w 1257848"/>
                  <a:gd name="connsiteY56" fmla="*/ 450535 h 536442"/>
                  <a:gd name="connsiteX57" fmla="*/ 9287 w 1257848"/>
                  <a:gd name="connsiteY57" fmla="*/ 401777 h 536442"/>
                  <a:gd name="connsiteX58" fmla="*/ 13931 w 1257848"/>
                  <a:gd name="connsiteY58" fmla="*/ 364627 h 536442"/>
                  <a:gd name="connsiteX59" fmla="*/ 0 w 1257848"/>
                  <a:gd name="connsiteY59" fmla="*/ 334444 h 536442"/>
                  <a:gd name="connsiteX60" fmla="*/ 34828 w 1257848"/>
                  <a:gd name="connsiteY60" fmla="*/ 290329 h 536442"/>
                  <a:gd name="connsiteX61" fmla="*/ 44115 w 1257848"/>
                  <a:gd name="connsiteY61" fmla="*/ 327478 h 536442"/>
                  <a:gd name="connsiteX62" fmla="*/ 67333 w 1257848"/>
                  <a:gd name="connsiteY62" fmla="*/ 318191 h 536442"/>
                  <a:gd name="connsiteX63" fmla="*/ 67333 w 1257848"/>
                  <a:gd name="connsiteY63" fmla="*/ 350697 h 536442"/>
                  <a:gd name="connsiteX64" fmla="*/ 67333 w 1257848"/>
                  <a:gd name="connsiteY64" fmla="*/ 359984 h 536442"/>
                  <a:gd name="connsiteX65" fmla="*/ 123223 w 1257848"/>
                  <a:gd name="connsiteY65" fmla="*/ 359984 h 536442"/>
                  <a:gd name="connsiteX66" fmla="*/ 140470 w 1257848"/>
                  <a:gd name="connsiteY66" fmla="*/ 344892 h 536442"/>
                  <a:gd name="connsiteX67" fmla="*/ 157884 w 1257848"/>
                  <a:gd name="connsiteY67" fmla="*/ 339087 h 536442"/>
                  <a:gd name="connsiteX68" fmla="*/ 159819 w 1257848"/>
                  <a:gd name="connsiteY68" fmla="*/ 325543 h 536442"/>
                  <a:gd name="connsiteX69" fmla="*/ 196581 w 1257848"/>
                  <a:gd name="connsiteY69" fmla="*/ 304260 h 536442"/>
                  <a:gd name="connsiteX70" fmla="*/ 200451 w 1257848"/>
                  <a:gd name="connsiteY70" fmla="*/ 325543 h 536442"/>
                  <a:gd name="connsiteX71" fmla="*/ 179167 w 1257848"/>
                  <a:gd name="connsiteY71" fmla="*/ 333283 h 536442"/>
                  <a:gd name="connsiteX72" fmla="*/ 179167 w 1257848"/>
                  <a:gd name="connsiteY72" fmla="*/ 348762 h 536442"/>
                  <a:gd name="connsiteX73" fmla="*/ 165346 w 1257848"/>
                  <a:gd name="connsiteY73" fmla="*/ 366837 h 536442"/>
                  <a:gd name="connsiteX74" fmla="*/ 167171 w 1257848"/>
                  <a:gd name="connsiteY74" fmla="*/ 369271 h 536442"/>
                  <a:gd name="connsiteX75" fmla="*/ 192711 w 1257848"/>
                  <a:gd name="connsiteY75" fmla="*/ 378558 h 536442"/>
                  <a:gd name="connsiteX76" fmla="*/ 232182 w 1257848"/>
                  <a:gd name="connsiteY76" fmla="*/ 369271 h 536442"/>
                  <a:gd name="connsiteX77" fmla="*/ 271653 w 1257848"/>
                  <a:gd name="connsiteY77" fmla="*/ 362306 h 536442"/>
                  <a:gd name="connsiteX78" fmla="*/ 273975 w 1257848"/>
                  <a:gd name="connsiteY78" fmla="*/ 334444 h 536442"/>
                  <a:gd name="connsiteX79" fmla="*/ 260044 w 1257848"/>
                  <a:gd name="connsiteY79" fmla="*/ 329800 h 536442"/>
                  <a:gd name="connsiteX80" fmla="*/ 257722 w 1257848"/>
                  <a:gd name="connsiteY80" fmla="*/ 318191 h 536442"/>
                  <a:gd name="connsiteX81" fmla="*/ 232182 w 1257848"/>
                  <a:gd name="connsiteY81" fmla="*/ 306582 h 536442"/>
                  <a:gd name="connsiteX82" fmla="*/ 246113 w 1257848"/>
                  <a:gd name="connsiteY82" fmla="*/ 285686 h 536442"/>
                  <a:gd name="connsiteX83" fmla="*/ 273975 w 1257848"/>
                  <a:gd name="connsiteY83" fmla="*/ 281042 h 536442"/>
                  <a:gd name="connsiteX84" fmla="*/ 348274 w 1257848"/>
                  <a:gd name="connsiteY84" fmla="*/ 318191 h 536442"/>
                  <a:gd name="connsiteX85" fmla="*/ 336664 w 1257848"/>
                  <a:gd name="connsiteY85" fmla="*/ 285686 h 536442"/>
                  <a:gd name="connsiteX86" fmla="*/ 341308 w 1257848"/>
                  <a:gd name="connsiteY86" fmla="*/ 274076 h 536442"/>
                  <a:gd name="connsiteX87" fmla="*/ 369170 w 1257848"/>
                  <a:gd name="connsiteY87" fmla="*/ 288007 h 536442"/>
                  <a:gd name="connsiteX88" fmla="*/ 373814 w 1257848"/>
                  <a:gd name="connsiteY88" fmla="*/ 264789 h 536442"/>
                  <a:gd name="connsiteX89" fmla="*/ 357561 w 1257848"/>
                  <a:gd name="connsiteY89" fmla="*/ 243893 h 536442"/>
                  <a:gd name="connsiteX90" fmla="*/ 348274 w 1257848"/>
                  <a:gd name="connsiteY90" fmla="*/ 227640 h 536442"/>
                  <a:gd name="connsiteX91" fmla="*/ 341308 w 1257848"/>
                  <a:gd name="connsiteY91" fmla="*/ 199778 h 536442"/>
                  <a:gd name="connsiteX92" fmla="*/ 371492 w 1257848"/>
                  <a:gd name="connsiteY92" fmla="*/ 206744 h 536442"/>
                  <a:gd name="connsiteX93" fmla="*/ 392388 w 1257848"/>
                  <a:gd name="connsiteY93" fmla="*/ 229962 h 536442"/>
                  <a:gd name="connsiteX94" fmla="*/ 424894 w 1257848"/>
                  <a:gd name="connsiteY94" fmla="*/ 218353 h 536442"/>
                  <a:gd name="connsiteX95" fmla="*/ 450434 w 1257848"/>
                  <a:gd name="connsiteY95" fmla="*/ 222996 h 536442"/>
                  <a:gd name="connsiteX96" fmla="*/ 478296 w 1257848"/>
                  <a:gd name="connsiteY96" fmla="*/ 206744 h 536442"/>
                  <a:gd name="connsiteX97" fmla="*/ 492227 w 1257848"/>
                  <a:gd name="connsiteY97" fmla="*/ 216031 h 536442"/>
                  <a:gd name="connsiteX98" fmla="*/ 496870 w 1257848"/>
                  <a:gd name="connsiteY98" fmla="*/ 206744 h 536442"/>
                  <a:gd name="connsiteX99" fmla="*/ 494548 w 1257848"/>
                  <a:gd name="connsiteY99" fmla="*/ 183525 h 536442"/>
                  <a:gd name="connsiteX100" fmla="*/ 482939 w 1257848"/>
                  <a:gd name="connsiteY100" fmla="*/ 160307 h 536442"/>
                  <a:gd name="connsiteX101" fmla="*/ 487583 w 1257848"/>
                  <a:gd name="connsiteY101" fmla="*/ 132445 h 536442"/>
                  <a:gd name="connsiteX102" fmla="*/ 478296 w 1257848"/>
                  <a:gd name="connsiteY102" fmla="*/ 97618 h 536442"/>
                  <a:gd name="connsiteX103" fmla="*/ 494548 w 1257848"/>
                  <a:gd name="connsiteY103" fmla="*/ 86009 h 536442"/>
                  <a:gd name="connsiteX104" fmla="*/ 531698 w 1257848"/>
                  <a:gd name="connsiteY104" fmla="*/ 58147 h 536442"/>
                  <a:gd name="connsiteX105" fmla="*/ 547950 w 1257848"/>
                  <a:gd name="connsiteY105" fmla="*/ 92975 h 536442"/>
                  <a:gd name="connsiteX106" fmla="*/ 550272 w 1257848"/>
                  <a:gd name="connsiteY106" fmla="*/ 134767 h 536442"/>
                  <a:gd name="connsiteX107" fmla="*/ 543307 w 1257848"/>
                  <a:gd name="connsiteY107" fmla="*/ 155664 h 536442"/>
                  <a:gd name="connsiteX108" fmla="*/ 550272 w 1257848"/>
                  <a:gd name="connsiteY108" fmla="*/ 169595 h 536442"/>
                  <a:gd name="connsiteX109" fmla="*/ 566525 w 1257848"/>
                  <a:gd name="connsiteY109" fmla="*/ 183525 h 536442"/>
                  <a:gd name="connsiteX110" fmla="*/ 585099 w 1257848"/>
                  <a:gd name="connsiteY110" fmla="*/ 176560 h 536442"/>
                  <a:gd name="connsiteX111" fmla="*/ 596709 w 1257848"/>
                  <a:gd name="connsiteY111" fmla="*/ 132445 h 536442"/>
                  <a:gd name="connsiteX112" fmla="*/ 601352 w 1257848"/>
                  <a:gd name="connsiteY112" fmla="*/ 111549 h 536442"/>
                  <a:gd name="connsiteX113" fmla="*/ 605996 w 1257848"/>
                  <a:gd name="connsiteY113" fmla="*/ 79044 h 536442"/>
                  <a:gd name="connsiteX114" fmla="*/ 610640 w 1257848"/>
                  <a:gd name="connsiteY114" fmla="*/ 46538 h 536442"/>
                  <a:gd name="connsiteX0" fmla="*/ 581830 w 1257848"/>
                  <a:gd name="connsiteY0" fmla="*/ 65636 h 602078"/>
                  <a:gd name="connsiteX1" fmla="*/ 771896 w 1257848"/>
                  <a:gd name="connsiteY1" fmla="*/ 1 h 602078"/>
                  <a:gd name="connsiteX2" fmla="*/ 1257848 w 1257848"/>
                  <a:gd name="connsiteY2" fmla="*/ 65636 h 602078"/>
                  <a:gd name="connsiteX3" fmla="*/ 1257848 w 1257848"/>
                  <a:gd name="connsiteY3" fmla="*/ 79669 h 602078"/>
                  <a:gd name="connsiteX4" fmla="*/ 1246239 w 1257848"/>
                  <a:gd name="connsiteY4" fmla="*/ 82571 h 602078"/>
                  <a:gd name="connsiteX5" fmla="*/ 1231727 w 1257848"/>
                  <a:gd name="connsiteY5" fmla="*/ 68060 h 602078"/>
                  <a:gd name="connsiteX6" fmla="*/ 1217215 w 1257848"/>
                  <a:gd name="connsiteY6" fmla="*/ 68060 h 602078"/>
                  <a:gd name="connsiteX7" fmla="*/ 1196900 w 1257848"/>
                  <a:gd name="connsiteY7" fmla="*/ 82571 h 602078"/>
                  <a:gd name="connsiteX8" fmla="*/ 1167877 w 1257848"/>
                  <a:gd name="connsiteY8" fmla="*/ 85473 h 602078"/>
                  <a:gd name="connsiteX9" fmla="*/ 1159170 w 1257848"/>
                  <a:gd name="connsiteY9" fmla="*/ 91278 h 602078"/>
                  <a:gd name="connsiteX10" fmla="*/ 1124343 w 1257848"/>
                  <a:gd name="connsiteY10" fmla="*/ 97082 h 602078"/>
                  <a:gd name="connsiteX11" fmla="*/ 1115636 w 1257848"/>
                  <a:gd name="connsiteY11" fmla="*/ 82571 h 602078"/>
                  <a:gd name="connsiteX12" fmla="*/ 1083711 w 1257848"/>
                  <a:gd name="connsiteY12" fmla="*/ 94180 h 602078"/>
                  <a:gd name="connsiteX13" fmla="*/ 1075004 w 1257848"/>
                  <a:gd name="connsiteY13" fmla="*/ 85473 h 602078"/>
                  <a:gd name="connsiteX14" fmla="*/ 1057590 w 1257848"/>
                  <a:gd name="connsiteY14" fmla="*/ 102887 h 602078"/>
                  <a:gd name="connsiteX15" fmla="*/ 999545 w 1257848"/>
                  <a:gd name="connsiteY15" fmla="*/ 97082 h 602078"/>
                  <a:gd name="connsiteX16" fmla="*/ 985033 w 1257848"/>
                  <a:gd name="connsiteY16" fmla="*/ 137714 h 602078"/>
                  <a:gd name="connsiteX17" fmla="*/ 964718 w 1257848"/>
                  <a:gd name="connsiteY17" fmla="*/ 114496 h 602078"/>
                  <a:gd name="connsiteX18" fmla="*/ 929890 w 1257848"/>
                  <a:gd name="connsiteY18" fmla="*/ 111594 h 602078"/>
                  <a:gd name="connsiteX19" fmla="*/ 863138 w 1257848"/>
                  <a:gd name="connsiteY19" fmla="*/ 85473 h 602078"/>
                  <a:gd name="connsiteX20" fmla="*/ 822506 w 1257848"/>
                  <a:gd name="connsiteY20" fmla="*/ 105789 h 602078"/>
                  <a:gd name="connsiteX21" fmla="*/ 819604 w 1257848"/>
                  <a:gd name="connsiteY21" fmla="*/ 131910 h 602078"/>
                  <a:gd name="connsiteX22" fmla="*/ 813799 w 1257848"/>
                  <a:gd name="connsiteY22" fmla="*/ 169639 h 602078"/>
                  <a:gd name="connsiteX23" fmla="*/ 784776 w 1257848"/>
                  <a:gd name="connsiteY23" fmla="*/ 210271 h 602078"/>
                  <a:gd name="connsiteX24" fmla="*/ 780633 w 1257848"/>
                  <a:gd name="connsiteY24" fmla="*/ 237204 h 602078"/>
                  <a:gd name="connsiteX25" fmla="*/ 759236 w 1257848"/>
                  <a:gd name="connsiteY25" fmla="*/ 225943 h 602078"/>
                  <a:gd name="connsiteX26" fmla="*/ 703512 w 1257848"/>
                  <a:gd name="connsiteY26" fmla="*/ 216656 h 602078"/>
                  <a:gd name="connsiteX27" fmla="*/ 691903 w 1257848"/>
                  <a:gd name="connsiteY27" fmla="*/ 193438 h 602078"/>
                  <a:gd name="connsiteX28" fmla="*/ 657076 w 1257848"/>
                  <a:gd name="connsiteY28" fmla="*/ 198081 h 602078"/>
                  <a:gd name="connsiteX29" fmla="*/ 645467 w 1257848"/>
                  <a:gd name="connsiteY29" fmla="*/ 228265 h 602078"/>
                  <a:gd name="connsiteX30" fmla="*/ 664041 w 1257848"/>
                  <a:gd name="connsiteY30" fmla="*/ 249161 h 602078"/>
                  <a:gd name="connsiteX31" fmla="*/ 675651 w 1257848"/>
                  <a:gd name="connsiteY31" fmla="*/ 318816 h 602078"/>
                  <a:gd name="connsiteX32" fmla="*/ 671007 w 1257848"/>
                  <a:gd name="connsiteY32" fmla="*/ 355965 h 602078"/>
                  <a:gd name="connsiteX33" fmla="*/ 617605 w 1257848"/>
                  <a:gd name="connsiteY33" fmla="*/ 330425 h 602078"/>
                  <a:gd name="connsiteX34" fmla="*/ 615283 w 1257848"/>
                  <a:gd name="connsiteY34" fmla="*/ 390793 h 602078"/>
                  <a:gd name="connsiteX35" fmla="*/ 594387 w 1257848"/>
                  <a:gd name="connsiteY35" fmla="*/ 376862 h 602078"/>
                  <a:gd name="connsiteX36" fmla="*/ 573490 w 1257848"/>
                  <a:gd name="connsiteY36" fmla="*/ 395436 h 602078"/>
                  <a:gd name="connsiteX37" fmla="*/ 540985 w 1257848"/>
                  <a:gd name="connsiteY37" fmla="*/ 395436 h 602078"/>
                  <a:gd name="connsiteX38" fmla="*/ 524732 w 1257848"/>
                  <a:gd name="connsiteY38" fmla="*/ 437229 h 602078"/>
                  <a:gd name="connsiteX39" fmla="*/ 494548 w 1257848"/>
                  <a:gd name="connsiteY39" fmla="*/ 437229 h 602078"/>
                  <a:gd name="connsiteX40" fmla="*/ 457399 w 1257848"/>
                  <a:gd name="connsiteY40" fmla="*/ 402402 h 602078"/>
                  <a:gd name="connsiteX41" fmla="*/ 431859 w 1257848"/>
                  <a:gd name="connsiteY41" fmla="*/ 481343 h 602078"/>
                  <a:gd name="connsiteX42" fmla="*/ 424894 w 1257848"/>
                  <a:gd name="connsiteY42" fmla="*/ 502240 h 602078"/>
                  <a:gd name="connsiteX43" fmla="*/ 413285 w 1257848"/>
                  <a:gd name="connsiteY43" fmla="*/ 509205 h 602078"/>
                  <a:gd name="connsiteX44" fmla="*/ 403997 w 1257848"/>
                  <a:gd name="connsiteY44" fmla="*/ 544033 h 602078"/>
                  <a:gd name="connsiteX45" fmla="*/ 387745 w 1257848"/>
                  <a:gd name="connsiteY45" fmla="*/ 555642 h 602078"/>
                  <a:gd name="connsiteX46" fmla="*/ 371492 w 1257848"/>
                  <a:gd name="connsiteY46" fmla="*/ 518493 h 602078"/>
                  <a:gd name="connsiteX47" fmla="*/ 336664 w 1257848"/>
                  <a:gd name="connsiteY47" fmla="*/ 523136 h 602078"/>
                  <a:gd name="connsiteX48" fmla="*/ 332021 w 1257848"/>
                  <a:gd name="connsiteY48" fmla="*/ 557963 h 602078"/>
                  <a:gd name="connsiteX49" fmla="*/ 311124 w 1257848"/>
                  <a:gd name="connsiteY49" fmla="*/ 560285 h 602078"/>
                  <a:gd name="connsiteX50" fmla="*/ 294872 w 1257848"/>
                  <a:gd name="connsiteY50" fmla="*/ 597434 h 602078"/>
                  <a:gd name="connsiteX51" fmla="*/ 271653 w 1257848"/>
                  <a:gd name="connsiteY51" fmla="*/ 585825 h 602078"/>
                  <a:gd name="connsiteX52" fmla="*/ 248435 w 1257848"/>
                  <a:gd name="connsiteY52" fmla="*/ 592791 h 602078"/>
                  <a:gd name="connsiteX53" fmla="*/ 232182 w 1257848"/>
                  <a:gd name="connsiteY53" fmla="*/ 602078 h 602078"/>
                  <a:gd name="connsiteX54" fmla="*/ 211286 w 1257848"/>
                  <a:gd name="connsiteY54" fmla="*/ 590469 h 602078"/>
                  <a:gd name="connsiteX55" fmla="*/ 155562 w 1257848"/>
                  <a:gd name="connsiteY55" fmla="*/ 574216 h 602078"/>
                  <a:gd name="connsiteX56" fmla="*/ 69655 w 1257848"/>
                  <a:gd name="connsiteY56" fmla="*/ 562607 h 602078"/>
                  <a:gd name="connsiteX57" fmla="*/ 65011 w 1257848"/>
                  <a:gd name="connsiteY57" fmla="*/ 516171 h 602078"/>
                  <a:gd name="connsiteX58" fmla="*/ 9287 w 1257848"/>
                  <a:gd name="connsiteY58" fmla="*/ 467413 h 602078"/>
                  <a:gd name="connsiteX59" fmla="*/ 13931 w 1257848"/>
                  <a:gd name="connsiteY59" fmla="*/ 430263 h 602078"/>
                  <a:gd name="connsiteX60" fmla="*/ 0 w 1257848"/>
                  <a:gd name="connsiteY60" fmla="*/ 400080 h 602078"/>
                  <a:gd name="connsiteX61" fmla="*/ 34828 w 1257848"/>
                  <a:gd name="connsiteY61" fmla="*/ 355965 h 602078"/>
                  <a:gd name="connsiteX62" fmla="*/ 44115 w 1257848"/>
                  <a:gd name="connsiteY62" fmla="*/ 393114 h 602078"/>
                  <a:gd name="connsiteX63" fmla="*/ 67333 w 1257848"/>
                  <a:gd name="connsiteY63" fmla="*/ 383827 h 602078"/>
                  <a:gd name="connsiteX64" fmla="*/ 67333 w 1257848"/>
                  <a:gd name="connsiteY64" fmla="*/ 416333 h 602078"/>
                  <a:gd name="connsiteX65" fmla="*/ 67333 w 1257848"/>
                  <a:gd name="connsiteY65" fmla="*/ 425620 h 602078"/>
                  <a:gd name="connsiteX66" fmla="*/ 123223 w 1257848"/>
                  <a:gd name="connsiteY66" fmla="*/ 425620 h 602078"/>
                  <a:gd name="connsiteX67" fmla="*/ 140470 w 1257848"/>
                  <a:gd name="connsiteY67" fmla="*/ 410528 h 602078"/>
                  <a:gd name="connsiteX68" fmla="*/ 157884 w 1257848"/>
                  <a:gd name="connsiteY68" fmla="*/ 404723 h 602078"/>
                  <a:gd name="connsiteX69" fmla="*/ 159819 w 1257848"/>
                  <a:gd name="connsiteY69" fmla="*/ 391179 h 602078"/>
                  <a:gd name="connsiteX70" fmla="*/ 196581 w 1257848"/>
                  <a:gd name="connsiteY70" fmla="*/ 369896 h 602078"/>
                  <a:gd name="connsiteX71" fmla="*/ 200451 w 1257848"/>
                  <a:gd name="connsiteY71" fmla="*/ 391179 h 602078"/>
                  <a:gd name="connsiteX72" fmla="*/ 179167 w 1257848"/>
                  <a:gd name="connsiteY72" fmla="*/ 398919 h 602078"/>
                  <a:gd name="connsiteX73" fmla="*/ 179167 w 1257848"/>
                  <a:gd name="connsiteY73" fmla="*/ 414398 h 602078"/>
                  <a:gd name="connsiteX74" fmla="*/ 165346 w 1257848"/>
                  <a:gd name="connsiteY74" fmla="*/ 432473 h 602078"/>
                  <a:gd name="connsiteX75" fmla="*/ 167171 w 1257848"/>
                  <a:gd name="connsiteY75" fmla="*/ 434907 h 602078"/>
                  <a:gd name="connsiteX76" fmla="*/ 192711 w 1257848"/>
                  <a:gd name="connsiteY76" fmla="*/ 444194 h 602078"/>
                  <a:gd name="connsiteX77" fmla="*/ 232182 w 1257848"/>
                  <a:gd name="connsiteY77" fmla="*/ 434907 h 602078"/>
                  <a:gd name="connsiteX78" fmla="*/ 271653 w 1257848"/>
                  <a:gd name="connsiteY78" fmla="*/ 427942 h 602078"/>
                  <a:gd name="connsiteX79" fmla="*/ 273975 w 1257848"/>
                  <a:gd name="connsiteY79" fmla="*/ 400080 h 602078"/>
                  <a:gd name="connsiteX80" fmla="*/ 260044 w 1257848"/>
                  <a:gd name="connsiteY80" fmla="*/ 395436 h 602078"/>
                  <a:gd name="connsiteX81" fmla="*/ 257722 w 1257848"/>
                  <a:gd name="connsiteY81" fmla="*/ 383827 h 602078"/>
                  <a:gd name="connsiteX82" fmla="*/ 232182 w 1257848"/>
                  <a:gd name="connsiteY82" fmla="*/ 372218 h 602078"/>
                  <a:gd name="connsiteX83" fmla="*/ 246113 w 1257848"/>
                  <a:gd name="connsiteY83" fmla="*/ 351322 h 602078"/>
                  <a:gd name="connsiteX84" fmla="*/ 273975 w 1257848"/>
                  <a:gd name="connsiteY84" fmla="*/ 346678 h 602078"/>
                  <a:gd name="connsiteX85" fmla="*/ 348274 w 1257848"/>
                  <a:gd name="connsiteY85" fmla="*/ 383827 h 602078"/>
                  <a:gd name="connsiteX86" fmla="*/ 336664 w 1257848"/>
                  <a:gd name="connsiteY86" fmla="*/ 351322 h 602078"/>
                  <a:gd name="connsiteX87" fmla="*/ 341308 w 1257848"/>
                  <a:gd name="connsiteY87" fmla="*/ 339712 h 602078"/>
                  <a:gd name="connsiteX88" fmla="*/ 369170 w 1257848"/>
                  <a:gd name="connsiteY88" fmla="*/ 353643 h 602078"/>
                  <a:gd name="connsiteX89" fmla="*/ 373814 w 1257848"/>
                  <a:gd name="connsiteY89" fmla="*/ 330425 h 602078"/>
                  <a:gd name="connsiteX90" fmla="*/ 357561 w 1257848"/>
                  <a:gd name="connsiteY90" fmla="*/ 309529 h 602078"/>
                  <a:gd name="connsiteX91" fmla="*/ 348274 w 1257848"/>
                  <a:gd name="connsiteY91" fmla="*/ 293276 h 602078"/>
                  <a:gd name="connsiteX92" fmla="*/ 341308 w 1257848"/>
                  <a:gd name="connsiteY92" fmla="*/ 265414 h 602078"/>
                  <a:gd name="connsiteX93" fmla="*/ 371492 w 1257848"/>
                  <a:gd name="connsiteY93" fmla="*/ 272380 h 602078"/>
                  <a:gd name="connsiteX94" fmla="*/ 392388 w 1257848"/>
                  <a:gd name="connsiteY94" fmla="*/ 295598 h 602078"/>
                  <a:gd name="connsiteX95" fmla="*/ 424894 w 1257848"/>
                  <a:gd name="connsiteY95" fmla="*/ 283989 h 602078"/>
                  <a:gd name="connsiteX96" fmla="*/ 450434 w 1257848"/>
                  <a:gd name="connsiteY96" fmla="*/ 288632 h 602078"/>
                  <a:gd name="connsiteX97" fmla="*/ 478296 w 1257848"/>
                  <a:gd name="connsiteY97" fmla="*/ 272380 h 602078"/>
                  <a:gd name="connsiteX98" fmla="*/ 492227 w 1257848"/>
                  <a:gd name="connsiteY98" fmla="*/ 281667 h 602078"/>
                  <a:gd name="connsiteX99" fmla="*/ 496870 w 1257848"/>
                  <a:gd name="connsiteY99" fmla="*/ 272380 h 602078"/>
                  <a:gd name="connsiteX100" fmla="*/ 494548 w 1257848"/>
                  <a:gd name="connsiteY100" fmla="*/ 249161 h 602078"/>
                  <a:gd name="connsiteX101" fmla="*/ 482939 w 1257848"/>
                  <a:gd name="connsiteY101" fmla="*/ 225943 h 602078"/>
                  <a:gd name="connsiteX102" fmla="*/ 487583 w 1257848"/>
                  <a:gd name="connsiteY102" fmla="*/ 198081 h 602078"/>
                  <a:gd name="connsiteX103" fmla="*/ 478296 w 1257848"/>
                  <a:gd name="connsiteY103" fmla="*/ 163254 h 602078"/>
                  <a:gd name="connsiteX104" fmla="*/ 494548 w 1257848"/>
                  <a:gd name="connsiteY104" fmla="*/ 151645 h 602078"/>
                  <a:gd name="connsiteX105" fmla="*/ 531698 w 1257848"/>
                  <a:gd name="connsiteY105" fmla="*/ 123783 h 602078"/>
                  <a:gd name="connsiteX106" fmla="*/ 547950 w 1257848"/>
                  <a:gd name="connsiteY106" fmla="*/ 158611 h 602078"/>
                  <a:gd name="connsiteX107" fmla="*/ 550272 w 1257848"/>
                  <a:gd name="connsiteY107" fmla="*/ 200403 h 602078"/>
                  <a:gd name="connsiteX108" fmla="*/ 543307 w 1257848"/>
                  <a:gd name="connsiteY108" fmla="*/ 221300 h 602078"/>
                  <a:gd name="connsiteX109" fmla="*/ 550272 w 1257848"/>
                  <a:gd name="connsiteY109" fmla="*/ 235231 h 602078"/>
                  <a:gd name="connsiteX110" fmla="*/ 566525 w 1257848"/>
                  <a:gd name="connsiteY110" fmla="*/ 249161 h 602078"/>
                  <a:gd name="connsiteX111" fmla="*/ 585099 w 1257848"/>
                  <a:gd name="connsiteY111" fmla="*/ 242196 h 602078"/>
                  <a:gd name="connsiteX112" fmla="*/ 596709 w 1257848"/>
                  <a:gd name="connsiteY112" fmla="*/ 198081 h 602078"/>
                  <a:gd name="connsiteX113" fmla="*/ 601352 w 1257848"/>
                  <a:gd name="connsiteY113" fmla="*/ 177185 h 602078"/>
                  <a:gd name="connsiteX114" fmla="*/ 605996 w 1257848"/>
                  <a:gd name="connsiteY114" fmla="*/ 144680 h 602078"/>
                  <a:gd name="connsiteX115" fmla="*/ 610640 w 1257848"/>
                  <a:gd name="connsiteY115" fmla="*/ 112174 h 602078"/>
                  <a:gd name="connsiteX116" fmla="*/ 581830 w 1257848"/>
                  <a:gd name="connsiteY116" fmla="*/ 65636 h 602078"/>
                  <a:gd name="connsiteX0" fmla="*/ 581830 w 1257848"/>
                  <a:gd name="connsiteY0" fmla="*/ 165648 h 702090"/>
                  <a:gd name="connsiteX1" fmla="*/ 526627 w 1257848"/>
                  <a:gd name="connsiteY1" fmla="*/ 0 h 702090"/>
                  <a:gd name="connsiteX2" fmla="*/ 1257848 w 1257848"/>
                  <a:gd name="connsiteY2" fmla="*/ 165648 h 702090"/>
                  <a:gd name="connsiteX3" fmla="*/ 1257848 w 1257848"/>
                  <a:gd name="connsiteY3" fmla="*/ 179681 h 702090"/>
                  <a:gd name="connsiteX4" fmla="*/ 1246239 w 1257848"/>
                  <a:gd name="connsiteY4" fmla="*/ 182583 h 702090"/>
                  <a:gd name="connsiteX5" fmla="*/ 1231727 w 1257848"/>
                  <a:gd name="connsiteY5" fmla="*/ 168072 h 702090"/>
                  <a:gd name="connsiteX6" fmla="*/ 1217215 w 1257848"/>
                  <a:gd name="connsiteY6" fmla="*/ 168072 h 702090"/>
                  <a:gd name="connsiteX7" fmla="*/ 1196900 w 1257848"/>
                  <a:gd name="connsiteY7" fmla="*/ 182583 h 702090"/>
                  <a:gd name="connsiteX8" fmla="*/ 1167877 w 1257848"/>
                  <a:gd name="connsiteY8" fmla="*/ 185485 h 702090"/>
                  <a:gd name="connsiteX9" fmla="*/ 1159170 w 1257848"/>
                  <a:gd name="connsiteY9" fmla="*/ 191290 h 702090"/>
                  <a:gd name="connsiteX10" fmla="*/ 1124343 w 1257848"/>
                  <a:gd name="connsiteY10" fmla="*/ 197094 h 702090"/>
                  <a:gd name="connsiteX11" fmla="*/ 1115636 w 1257848"/>
                  <a:gd name="connsiteY11" fmla="*/ 182583 h 702090"/>
                  <a:gd name="connsiteX12" fmla="*/ 1083711 w 1257848"/>
                  <a:gd name="connsiteY12" fmla="*/ 194192 h 702090"/>
                  <a:gd name="connsiteX13" fmla="*/ 1075004 w 1257848"/>
                  <a:gd name="connsiteY13" fmla="*/ 185485 h 702090"/>
                  <a:gd name="connsiteX14" fmla="*/ 1057590 w 1257848"/>
                  <a:gd name="connsiteY14" fmla="*/ 202899 h 702090"/>
                  <a:gd name="connsiteX15" fmla="*/ 999545 w 1257848"/>
                  <a:gd name="connsiteY15" fmla="*/ 197094 h 702090"/>
                  <a:gd name="connsiteX16" fmla="*/ 985033 w 1257848"/>
                  <a:gd name="connsiteY16" fmla="*/ 237726 h 702090"/>
                  <a:gd name="connsiteX17" fmla="*/ 964718 w 1257848"/>
                  <a:gd name="connsiteY17" fmla="*/ 214508 h 702090"/>
                  <a:gd name="connsiteX18" fmla="*/ 929890 w 1257848"/>
                  <a:gd name="connsiteY18" fmla="*/ 211606 h 702090"/>
                  <a:gd name="connsiteX19" fmla="*/ 863138 w 1257848"/>
                  <a:gd name="connsiteY19" fmla="*/ 185485 h 702090"/>
                  <a:gd name="connsiteX20" fmla="*/ 822506 w 1257848"/>
                  <a:gd name="connsiteY20" fmla="*/ 205801 h 702090"/>
                  <a:gd name="connsiteX21" fmla="*/ 819604 w 1257848"/>
                  <a:gd name="connsiteY21" fmla="*/ 231922 h 702090"/>
                  <a:gd name="connsiteX22" fmla="*/ 813799 w 1257848"/>
                  <a:gd name="connsiteY22" fmla="*/ 269651 h 702090"/>
                  <a:gd name="connsiteX23" fmla="*/ 784776 w 1257848"/>
                  <a:gd name="connsiteY23" fmla="*/ 310283 h 702090"/>
                  <a:gd name="connsiteX24" fmla="*/ 780633 w 1257848"/>
                  <a:gd name="connsiteY24" fmla="*/ 337216 h 702090"/>
                  <a:gd name="connsiteX25" fmla="*/ 759236 w 1257848"/>
                  <a:gd name="connsiteY25" fmla="*/ 325955 h 702090"/>
                  <a:gd name="connsiteX26" fmla="*/ 703512 w 1257848"/>
                  <a:gd name="connsiteY26" fmla="*/ 316668 h 702090"/>
                  <a:gd name="connsiteX27" fmla="*/ 691903 w 1257848"/>
                  <a:gd name="connsiteY27" fmla="*/ 293450 h 702090"/>
                  <a:gd name="connsiteX28" fmla="*/ 657076 w 1257848"/>
                  <a:gd name="connsiteY28" fmla="*/ 298093 h 702090"/>
                  <a:gd name="connsiteX29" fmla="*/ 645467 w 1257848"/>
                  <a:gd name="connsiteY29" fmla="*/ 328277 h 702090"/>
                  <a:gd name="connsiteX30" fmla="*/ 664041 w 1257848"/>
                  <a:gd name="connsiteY30" fmla="*/ 349173 h 702090"/>
                  <a:gd name="connsiteX31" fmla="*/ 675651 w 1257848"/>
                  <a:gd name="connsiteY31" fmla="*/ 418828 h 702090"/>
                  <a:gd name="connsiteX32" fmla="*/ 671007 w 1257848"/>
                  <a:gd name="connsiteY32" fmla="*/ 455977 h 702090"/>
                  <a:gd name="connsiteX33" fmla="*/ 617605 w 1257848"/>
                  <a:gd name="connsiteY33" fmla="*/ 430437 h 702090"/>
                  <a:gd name="connsiteX34" fmla="*/ 615283 w 1257848"/>
                  <a:gd name="connsiteY34" fmla="*/ 490805 h 702090"/>
                  <a:gd name="connsiteX35" fmla="*/ 594387 w 1257848"/>
                  <a:gd name="connsiteY35" fmla="*/ 476874 h 702090"/>
                  <a:gd name="connsiteX36" fmla="*/ 573490 w 1257848"/>
                  <a:gd name="connsiteY36" fmla="*/ 495448 h 702090"/>
                  <a:gd name="connsiteX37" fmla="*/ 540985 w 1257848"/>
                  <a:gd name="connsiteY37" fmla="*/ 495448 h 702090"/>
                  <a:gd name="connsiteX38" fmla="*/ 524732 w 1257848"/>
                  <a:gd name="connsiteY38" fmla="*/ 537241 h 702090"/>
                  <a:gd name="connsiteX39" fmla="*/ 494548 w 1257848"/>
                  <a:gd name="connsiteY39" fmla="*/ 537241 h 702090"/>
                  <a:gd name="connsiteX40" fmla="*/ 457399 w 1257848"/>
                  <a:gd name="connsiteY40" fmla="*/ 502414 h 702090"/>
                  <a:gd name="connsiteX41" fmla="*/ 431859 w 1257848"/>
                  <a:gd name="connsiteY41" fmla="*/ 581355 h 702090"/>
                  <a:gd name="connsiteX42" fmla="*/ 424894 w 1257848"/>
                  <a:gd name="connsiteY42" fmla="*/ 602252 h 702090"/>
                  <a:gd name="connsiteX43" fmla="*/ 413285 w 1257848"/>
                  <a:gd name="connsiteY43" fmla="*/ 609217 h 702090"/>
                  <a:gd name="connsiteX44" fmla="*/ 403997 w 1257848"/>
                  <a:gd name="connsiteY44" fmla="*/ 644045 h 702090"/>
                  <a:gd name="connsiteX45" fmla="*/ 387745 w 1257848"/>
                  <a:gd name="connsiteY45" fmla="*/ 655654 h 702090"/>
                  <a:gd name="connsiteX46" fmla="*/ 371492 w 1257848"/>
                  <a:gd name="connsiteY46" fmla="*/ 618505 h 702090"/>
                  <a:gd name="connsiteX47" fmla="*/ 336664 w 1257848"/>
                  <a:gd name="connsiteY47" fmla="*/ 623148 h 702090"/>
                  <a:gd name="connsiteX48" fmla="*/ 332021 w 1257848"/>
                  <a:gd name="connsiteY48" fmla="*/ 657975 h 702090"/>
                  <a:gd name="connsiteX49" fmla="*/ 311124 w 1257848"/>
                  <a:gd name="connsiteY49" fmla="*/ 660297 h 702090"/>
                  <a:gd name="connsiteX50" fmla="*/ 294872 w 1257848"/>
                  <a:gd name="connsiteY50" fmla="*/ 697446 h 702090"/>
                  <a:gd name="connsiteX51" fmla="*/ 271653 w 1257848"/>
                  <a:gd name="connsiteY51" fmla="*/ 685837 h 702090"/>
                  <a:gd name="connsiteX52" fmla="*/ 248435 w 1257848"/>
                  <a:gd name="connsiteY52" fmla="*/ 692803 h 702090"/>
                  <a:gd name="connsiteX53" fmla="*/ 232182 w 1257848"/>
                  <a:gd name="connsiteY53" fmla="*/ 702090 h 702090"/>
                  <a:gd name="connsiteX54" fmla="*/ 211286 w 1257848"/>
                  <a:gd name="connsiteY54" fmla="*/ 690481 h 702090"/>
                  <a:gd name="connsiteX55" fmla="*/ 155562 w 1257848"/>
                  <a:gd name="connsiteY55" fmla="*/ 674228 h 702090"/>
                  <a:gd name="connsiteX56" fmla="*/ 69655 w 1257848"/>
                  <a:gd name="connsiteY56" fmla="*/ 662619 h 702090"/>
                  <a:gd name="connsiteX57" fmla="*/ 65011 w 1257848"/>
                  <a:gd name="connsiteY57" fmla="*/ 616183 h 702090"/>
                  <a:gd name="connsiteX58" fmla="*/ 9287 w 1257848"/>
                  <a:gd name="connsiteY58" fmla="*/ 567425 h 702090"/>
                  <a:gd name="connsiteX59" fmla="*/ 13931 w 1257848"/>
                  <a:gd name="connsiteY59" fmla="*/ 530275 h 702090"/>
                  <a:gd name="connsiteX60" fmla="*/ 0 w 1257848"/>
                  <a:gd name="connsiteY60" fmla="*/ 500092 h 702090"/>
                  <a:gd name="connsiteX61" fmla="*/ 34828 w 1257848"/>
                  <a:gd name="connsiteY61" fmla="*/ 455977 h 702090"/>
                  <a:gd name="connsiteX62" fmla="*/ 44115 w 1257848"/>
                  <a:gd name="connsiteY62" fmla="*/ 493126 h 702090"/>
                  <a:gd name="connsiteX63" fmla="*/ 67333 w 1257848"/>
                  <a:gd name="connsiteY63" fmla="*/ 483839 h 702090"/>
                  <a:gd name="connsiteX64" fmla="*/ 67333 w 1257848"/>
                  <a:gd name="connsiteY64" fmla="*/ 516345 h 702090"/>
                  <a:gd name="connsiteX65" fmla="*/ 67333 w 1257848"/>
                  <a:gd name="connsiteY65" fmla="*/ 525632 h 702090"/>
                  <a:gd name="connsiteX66" fmla="*/ 123223 w 1257848"/>
                  <a:gd name="connsiteY66" fmla="*/ 525632 h 702090"/>
                  <a:gd name="connsiteX67" fmla="*/ 140470 w 1257848"/>
                  <a:gd name="connsiteY67" fmla="*/ 510540 h 702090"/>
                  <a:gd name="connsiteX68" fmla="*/ 157884 w 1257848"/>
                  <a:gd name="connsiteY68" fmla="*/ 504735 h 702090"/>
                  <a:gd name="connsiteX69" fmla="*/ 159819 w 1257848"/>
                  <a:gd name="connsiteY69" fmla="*/ 491191 h 702090"/>
                  <a:gd name="connsiteX70" fmla="*/ 196581 w 1257848"/>
                  <a:gd name="connsiteY70" fmla="*/ 469908 h 702090"/>
                  <a:gd name="connsiteX71" fmla="*/ 200451 w 1257848"/>
                  <a:gd name="connsiteY71" fmla="*/ 491191 h 702090"/>
                  <a:gd name="connsiteX72" fmla="*/ 179167 w 1257848"/>
                  <a:gd name="connsiteY72" fmla="*/ 498931 h 702090"/>
                  <a:gd name="connsiteX73" fmla="*/ 179167 w 1257848"/>
                  <a:gd name="connsiteY73" fmla="*/ 514410 h 702090"/>
                  <a:gd name="connsiteX74" fmla="*/ 165346 w 1257848"/>
                  <a:gd name="connsiteY74" fmla="*/ 532485 h 702090"/>
                  <a:gd name="connsiteX75" fmla="*/ 167171 w 1257848"/>
                  <a:gd name="connsiteY75" fmla="*/ 534919 h 702090"/>
                  <a:gd name="connsiteX76" fmla="*/ 192711 w 1257848"/>
                  <a:gd name="connsiteY76" fmla="*/ 544206 h 702090"/>
                  <a:gd name="connsiteX77" fmla="*/ 232182 w 1257848"/>
                  <a:gd name="connsiteY77" fmla="*/ 534919 h 702090"/>
                  <a:gd name="connsiteX78" fmla="*/ 271653 w 1257848"/>
                  <a:gd name="connsiteY78" fmla="*/ 527954 h 702090"/>
                  <a:gd name="connsiteX79" fmla="*/ 273975 w 1257848"/>
                  <a:gd name="connsiteY79" fmla="*/ 500092 h 702090"/>
                  <a:gd name="connsiteX80" fmla="*/ 260044 w 1257848"/>
                  <a:gd name="connsiteY80" fmla="*/ 495448 h 702090"/>
                  <a:gd name="connsiteX81" fmla="*/ 257722 w 1257848"/>
                  <a:gd name="connsiteY81" fmla="*/ 483839 h 702090"/>
                  <a:gd name="connsiteX82" fmla="*/ 232182 w 1257848"/>
                  <a:gd name="connsiteY82" fmla="*/ 472230 h 702090"/>
                  <a:gd name="connsiteX83" fmla="*/ 246113 w 1257848"/>
                  <a:gd name="connsiteY83" fmla="*/ 451334 h 702090"/>
                  <a:gd name="connsiteX84" fmla="*/ 273975 w 1257848"/>
                  <a:gd name="connsiteY84" fmla="*/ 446690 h 702090"/>
                  <a:gd name="connsiteX85" fmla="*/ 348274 w 1257848"/>
                  <a:gd name="connsiteY85" fmla="*/ 483839 h 702090"/>
                  <a:gd name="connsiteX86" fmla="*/ 336664 w 1257848"/>
                  <a:gd name="connsiteY86" fmla="*/ 451334 h 702090"/>
                  <a:gd name="connsiteX87" fmla="*/ 341308 w 1257848"/>
                  <a:gd name="connsiteY87" fmla="*/ 439724 h 702090"/>
                  <a:gd name="connsiteX88" fmla="*/ 369170 w 1257848"/>
                  <a:gd name="connsiteY88" fmla="*/ 453655 h 702090"/>
                  <a:gd name="connsiteX89" fmla="*/ 373814 w 1257848"/>
                  <a:gd name="connsiteY89" fmla="*/ 430437 h 702090"/>
                  <a:gd name="connsiteX90" fmla="*/ 357561 w 1257848"/>
                  <a:gd name="connsiteY90" fmla="*/ 409541 h 702090"/>
                  <a:gd name="connsiteX91" fmla="*/ 348274 w 1257848"/>
                  <a:gd name="connsiteY91" fmla="*/ 393288 h 702090"/>
                  <a:gd name="connsiteX92" fmla="*/ 341308 w 1257848"/>
                  <a:gd name="connsiteY92" fmla="*/ 365426 h 702090"/>
                  <a:gd name="connsiteX93" fmla="*/ 371492 w 1257848"/>
                  <a:gd name="connsiteY93" fmla="*/ 372392 h 702090"/>
                  <a:gd name="connsiteX94" fmla="*/ 392388 w 1257848"/>
                  <a:gd name="connsiteY94" fmla="*/ 395610 h 702090"/>
                  <a:gd name="connsiteX95" fmla="*/ 424894 w 1257848"/>
                  <a:gd name="connsiteY95" fmla="*/ 384001 h 702090"/>
                  <a:gd name="connsiteX96" fmla="*/ 450434 w 1257848"/>
                  <a:gd name="connsiteY96" fmla="*/ 388644 h 702090"/>
                  <a:gd name="connsiteX97" fmla="*/ 478296 w 1257848"/>
                  <a:gd name="connsiteY97" fmla="*/ 372392 h 702090"/>
                  <a:gd name="connsiteX98" fmla="*/ 492227 w 1257848"/>
                  <a:gd name="connsiteY98" fmla="*/ 381679 h 702090"/>
                  <a:gd name="connsiteX99" fmla="*/ 496870 w 1257848"/>
                  <a:gd name="connsiteY99" fmla="*/ 372392 h 702090"/>
                  <a:gd name="connsiteX100" fmla="*/ 494548 w 1257848"/>
                  <a:gd name="connsiteY100" fmla="*/ 349173 h 702090"/>
                  <a:gd name="connsiteX101" fmla="*/ 482939 w 1257848"/>
                  <a:gd name="connsiteY101" fmla="*/ 325955 h 702090"/>
                  <a:gd name="connsiteX102" fmla="*/ 487583 w 1257848"/>
                  <a:gd name="connsiteY102" fmla="*/ 298093 h 702090"/>
                  <a:gd name="connsiteX103" fmla="*/ 478296 w 1257848"/>
                  <a:gd name="connsiteY103" fmla="*/ 263266 h 702090"/>
                  <a:gd name="connsiteX104" fmla="*/ 494548 w 1257848"/>
                  <a:gd name="connsiteY104" fmla="*/ 251657 h 702090"/>
                  <a:gd name="connsiteX105" fmla="*/ 531698 w 1257848"/>
                  <a:gd name="connsiteY105" fmla="*/ 223795 h 702090"/>
                  <a:gd name="connsiteX106" fmla="*/ 547950 w 1257848"/>
                  <a:gd name="connsiteY106" fmla="*/ 258623 h 702090"/>
                  <a:gd name="connsiteX107" fmla="*/ 550272 w 1257848"/>
                  <a:gd name="connsiteY107" fmla="*/ 300415 h 702090"/>
                  <a:gd name="connsiteX108" fmla="*/ 543307 w 1257848"/>
                  <a:gd name="connsiteY108" fmla="*/ 321312 h 702090"/>
                  <a:gd name="connsiteX109" fmla="*/ 550272 w 1257848"/>
                  <a:gd name="connsiteY109" fmla="*/ 335243 h 702090"/>
                  <a:gd name="connsiteX110" fmla="*/ 566525 w 1257848"/>
                  <a:gd name="connsiteY110" fmla="*/ 349173 h 702090"/>
                  <a:gd name="connsiteX111" fmla="*/ 585099 w 1257848"/>
                  <a:gd name="connsiteY111" fmla="*/ 342208 h 702090"/>
                  <a:gd name="connsiteX112" fmla="*/ 596709 w 1257848"/>
                  <a:gd name="connsiteY112" fmla="*/ 298093 h 702090"/>
                  <a:gd name="connsiteX113" fmla="*/ 601352 w 1257848"/>
                  <a:gd name="connsiteY113" fmla="*/ 277197 h 702090"/>
                  <a:gd name="connsiteX114" fmla="*/ 605996 w 1257848"/>
                  <a:gd name="connsiteY114" fmla="*/ 244692 h 702090"/>
                  <a:gd name="connsiteX115" fmla="*/ 610640 w 1257848"/>
                  <a:gd name="connsiteY115" fmla="*/ 212186 h 702090"/>
                  <a:gd name="connsiteX116" fmla="*/ 581830 w 1257848"/>
                  <a:gd name="connsiteY116" fmla="*/ 165648 h 702090"/>
                  <a:gd name="connsiteX0" fmla="*/ 526627 w 1257848"/>
                  <a:gd name="connsiteY0" fmla="*/ 0 h 702090"/>
                  <a:gd name="connsiteX1" fmla="*/ 1257848 w 1257848"/>
                  <a:gd name="connsiteY1" fmla="*/ 165648 h 702090"/>
                  <a:gd name="connsiteX2" fmla="*/ 1257848 w 1257848"/>
                  <a:gd name="connsiteY2" fmla="*/ 179681 h 702090"/>
                  <a:gd name="connsiteX3" fmla="*/ 1246239 w 1257848"/>
                  <a:gd name="connsiteY3" fmla="*/ 182583 h 702090"/>
                  <a:gd name="connsiteX4" fmla="*/ 1231727 w 1257848"/>
                  <a:gd name="connsiteY4" fmla="*/ 168072 h 702090"/>
                  <a:gd name="connsiteX5" fmla="*/ 1217215 w 1257848"/>
                  <a:gd name="connsiteY5" fmla="*/ 168072 h 702090"/>
                  <a:gd name="connsiteX6" fmla="*/ 1196900 w 1257848"/>
                  <a:gd name="connsiteY6" fmla="*/ 182583 h 702090"/>
                  <a:gd name="connsiteX7" fmla="*/ 1167877 w 1257848"/>
                  <a:gd name="connsiteY7" fmla="*/ 185485 h 702090"/>
                  <a:gd name="connsiteX8" fmla="*/ 1159170 w 1257848"/>
                  <a:gd name="connsiteY8" fmla="*/ 191290 h 702090"/>
                  <a:gd name="connsiteX9" fmla="*/ 1124343 w 1257848"/>
                  <a:gd name="connsiteY9" fmla="*/ 197094 h 702090"/>
                  <a:gd name="connsiteX10" fmla="*/ 1115636 w 1257848"/>
                  <a:gd name="connsiteY10" fmla="*/ 182583 h 702090"/>
                  <a:gd name="connsiteX11" fmla="*/ 1083711 w 1257848"/>
                  <a:gd name="connsiteY11" fmla="*/ 194192 h 702090"/>
                  <a:gd name="connsiteX12" fmla="*/ 1075004 w 1257848"/>
                  <a:gd name="connsiteY12" fmla="*/ 185485 h 702090"/>
                  <a:gd name="connsiteX13" fmla="*/ 1057590 w 1257848"/>
                  <a:gd name="connsiteY13" fmla="*/ 202899 h 702090"/>
                  <a:gd name="connsiteX14" fmla="*/ 999545 w 1257848"/>
                  <a:gd name="connsiteY14" fmla="*/ 197094 h 702090"/>
                  <a:gd name="connsiteX15" fmla="*/ 985033 w 1257848"/>
                  <a:gd name="connsiteY15" fmla="*/ 237726 h 702090"/>
                  <a:gd name="connsiteX16" fmla="*/ 964718 w 1257848"/>
                  <a:gd name="connsiteY16" fmla="*/ 214508 h 702090"/>
                  <a:gd name="connsiteX17" fmla="*/ 929890 w 1257848"/>
                  <a:gd name="connsiteY17" fmla="*/ 211606 h 702090"/>
                  <a:gd name="connsiteX18" fmla="*/ 863138 w 1257848"/>
                  <a:gd name="connsiteY18" fmla="*/ 185485 h 702090"/>
                  <a:gd name="connsiteX19" fmla="*/ 822506 w 1257848"/>
                  <a:gd name="connsiteY19" fmla="*/ 205801 h 702090"/>
                  <a:gd name="connsiteX20" fmla="*/ 819604 w 1257848"/>
                  <a:gd name="connsiteY20" fmla="*/ 231922 h 702090"/>
                  <a:gd name="connsiteX21" fmla="*/ 813799 w 1257848"/>
                  <a:gd name="connsiteY21" fmla="*/ 269651 h 702090"/>
                  <a:gd name="connsiteX22" fmla="*/ 784776 w 1257848"/>
                  <a:gd name="connsiteY22" fmla="*/ 310283 h 702090"/>
                  <a:gd name="connsiteX23" fmla="*/ 780633 w 1257848"/>
                  <a:gd name="connsiteY23" fmla="*/ 337216 h 702090"/>
                  <a:gd name="connsiteX24" fmla="*/ 759236 w 1257848"/>
                  <a:gd name="connsiteY24" fmla="*/ 325955 h 702090"/>
                  <a:gd name="connsiteX25" fmla="*/ 703512 w 1257848"/>
                  <a:gd name="connsiteY25" fmla="*/ 316668 h 702090"/>
                  <a:gd name="connsiteX26" fmla="*/ 691903 w 1257848"/>
                  <a:gd name="connsiteY26" fmla="*/ 293450 h 702090"/>
                  <a:gd name="connsiteX27" fmla="*/ 657076 w 1257848"/>
                  <a:gd name="connsiteY27" fmla="*/ 298093 h 702090"/>
                  <a:gd name="connsiteX28" fmla="*/ 645467 w 1257848"/>
                  <a:gd name="connsiteY28" fmla="*/ 328277 h 702090"/>
                  <a:gd name="connsiteX29" fmla="*/ 664041 w 1257848"/>
                  <a:gd name="connsiteY29" fmla="*/ 349173 h 702090"/>
                  <a:gd name="connsiteX30" fmla="*/ 675651 w 1257848"/>
                  <a:gd name="connsiteY30" fmla="*/ 418828 h 702090"/>
                  <a:gd name="connsiteX31" fmla="*/ 671007 w 1257848"/>
                  <a:gd name="connsiteY31" fmla="*/ 455977 h 702090"/>
                  <a:gd name="connsiteX32" fmla="*/ 617605 w 1257848"/>
                  <a:gd name="connsiteY32" fmla="*/ 430437 h 702090"/>
                  <a:gd name="connsiteX33" fmla="*/ 615283 w 1257848"/>
                  <a:gd name="connsiteY33" fmla="*/ 490805 h 702090"/>
                  <a:gd name="connsiteX34" fmla="*/ 594387 w 1257848"/>
                  <a:gd name="connsiteY34" fmla="*/ 476874 h 702090"/>
                  <a:gd name="connsiteX35" fmla="*/ 573490 w 1257848"/>
                  <a:gd name="connsiteY35" fmla="*/ 495448 h 702090"/>
                  <a:gd name="connsiteX36" fmla="*/ 540985 w 1257848"/>
                  <a:gd name="connsiteY36" fmla="*/ 495448 h 702090"/>
                  <a:gd name="connsiteX37" fmla="*/ 524732 w 1257848"/>
                  <a:gd name="connsiteY37" fmla="*/ 537241 h 702090"/>
                  <a:gd name="connsiteX38" fmla="*/ 494548 w 1257848"/>
                  <a:gd name="connsiteY38" fmla="*/ 537241 h 702090"/>
                  <a:gd name="connsiteX39" fmla="*/ 457399 w 1257848"/>
                  <a:gd name="connsiteY39" fmla="*/ 502414 h 702090"/>
                  <a:gd name="connsiteX40" fmla="*/ 431859 w 1257848"/>
                  <a:gd name="connsiteY40" fmla="*/ 581355 h 702090"/>
                  <a:gd name="connsiteX41" fmla="*/ 424894 w 1257848"/>
                  <a:gd name="connsiteY41" fmla="*/ 602252 h 702090"/>
                  <a:gd name="connsiteX42" fmla="*/ 413285 w 1257848"/>
                  <a:gd name="connsiteY42" fmla="*/ 609217 h 702090"/>
                  <a:gd name="connsiteX43" fmla="*/ 403997 w 1257848"/>
                  <a:gd name="connsiteY43" fmla="*/ 644045 h 702090"/>
                  <a:gd name="connsiteX44" fmla="*/ 387745 w 1257848"/>
                  <a:gd name="connsiteY44" fmla="*/ 655654 h 702090"/>
                  <a:gd name="connsiteX45" fmla="*/ 371492 w 1257848"/>
                  <a:gd name="connsiteY45" fmla="*/ 618505 h 702090"/>
                  <a:gd name="connsiteX46" fmla="*/ 336664 w 1257848"/>
                  <a:gd name="connsiteY46" fmla="*/ 623148 h 702090"/>
                  <a:gd name="connsiteX47" fmla="*/ 332021 w 1257848"/>
                  <a:gd name="connsiteY47" fmla="*/ 657975 h 702090"/>
                  <a:gd name="connsiteX48" fmla="*/ 311124 w 1257848"/>
                  <a:gd name="connsiteY48" fmla="*/ 660297 h 702090"/>
                  <a:gd name="connsiteX49" fmla="*/ 294872 w 1257848"/>
                  <a:gd name="connsiteY49" fmla="*/ 697446 h 702090"/>
                  <a:gd name="connsiteX50" fmla="*/ 271653 w 1257848"/>
                  <a:gd name="connsiteY50" fmla="*/ 685837 h 702090"/>
                  <a:gd name="connsiteX51" fmla="*/ 248435 w 1257848"/>
                  <a:gd name="connsiteY51" fmla="*/ 692803 h 702090"/>
                  <a:gd name="connsiteX52" fmla="*/ 232182 w 1257848"/>
                  <a:gd name="connsiteY52" fmla="*/ 702090 h 702090"/>
                  <a:gd name="connsiteX53" fmla="*/ 211286 w 1257848"/>
                  <a:gd name="connsiteY53" fmla="*/ 690481 h 702090"/>
                  <a:gd name="connsiteX54" fmla="*/ 155562 w 1257848"/>
                  <a:gd name="connsiteY54" fmla="*/ 674228 h 702090"/>
                  <a:gd name="connsiteX55" fmla="*/ 69655 w 1257848"/>
                  <a:gd name="connsiteY55" fmla="*/ 662619 h 702090"/>
                  <a:gd name="connsiteX56" fmla="*/ 65011 w 1257848"/>
                  <a:gd name="connsiteY56" fmla="*/ 616183 h 702090"/>
                  <a:gd name="connsiteX57" fmla="*/ 9287 w 1257848"/>
                  <a:gd name="connsiteY57" fmla="*/ 567425 h 702090"/>
                  <a:gd name="connsiteX58" fmla="*/ 13931 w 1257848"/>
                  <a:gd name="connsiteY58" fmla="*/ 530275 h 702090"/>
                  <a:gd name="connsiteX59" fmla="*/ 0 w 1257848"/>
                  <a:gd name="connsiteY59" fmla="*/ 500092 h 702090"/>
                  <a:gd name="connsiteX60" fmla="*/ 34828 w 1257848"/>
                  <a:gd name="connsiteY60" fmla="*/ 455977 h 702090"/>
                  <a:gd name="connsiteX61" fmla="*/ 44115 w 1257848"/>
                  <a:gd name="connsiteY61" fmla="*/ 493126 h 702090"/>
                  <a:gd name="connsiteX62" fmla="*/ 67333 w 1257848"/>
                  <a:gd name="connsiteY62" fmla="*/ 483839 h 702090"/>
                  <a:gd name="connsiteX63" fmla="*/ 67333 w 1257848"/>
                  <a:gd name="connsiteY63" fmla="*/ 516345 h 702090"/>
                  <a:gd name="connsiteX64" fmla="*/ 67333 w 1257848"/>
                  <a:gd name="connsiteY64" fmla="*/ 525632 h 702090"/>
                  <a:gd name="connsiteX65" fmla="*/ 123223 w 1257848"/>
                  <a:gd name="connsiteY65" fmla="*/ 525632 h 702090"/>
                  <a:gd name="connsiteX66" fmla="*/ 140470 w 1257848"/>
                  <a:gd name="connsiteY66" fmla="*/ 510540 h 702090"/>
                  <a:gd name="connsiteX67" fmla="*/ 157884 w 1257848"/>
                  <a:gd name="connsiteY67" fmla="*/ 504735 h 702090"/>
                  <a:gd name="connsiteX68" fmla="*/ 159819 w 1257848"/>
                  <a:gd name="connsiteY68" fmla="*/ 491191 h 702090"/>
                  <a:gd name="connsiteX69" fmla="*/ 196581 w 1257848"/>
                  <a:gd name="connsiteY69" fmla="*/ 469908 h 702090"/>
                  <a:gd name="connsiteX70" fmla="*/ 200451 w 1257848"/>
                  <a:gd name="connsiteY70" fmla="*/ 491191 h 702090"/>
                  <a:gd name="connsiteX71" fmla="*/ 179167 w 1257848"/>
                  <a:gd name="connsiteY71" fmla="*/ 498931 h 702090"/>
                  <a:gd name="connsiteX72" fmla="*/ 179167 w 1257848"/>
                  <a:gd name="connsiteY72" fmla="*/ 514410 h 702090"/>
                  <a:gd name="connsiteX73" fmla="*/ 165346 w 1257848"/>
                  <a:gd name="connsiteY73" fmla="*/ 532485 h 702090"/>
                  <a:gd name="connsiteX74" fmla="*/ 167171 w 1257848"/>
                  <a:gd name="connsiteY74" fmla="*/ 534919 h 702090"/>
                  <a:gd name="connsiteX75" fmla="*/ 192711 w 1257848"/>
                  <a:gd name="connsiteY75" fmla="*/ 544206 h 702090"/>
                  <a:gd name="connsiteX76" fmla="*/ 232182 w 1257848"/>
                  <a:gd name="connsiteY76" fmla="*/ 534919 h 702090"/>
                  <a:gd name="connsiteX77" fmla="*/ 271653 w 1257848"/>
                  <a:gd name="connsiteY77" fmla="*/ 527954 h 702090"/>
                  <a:gd name="connsiteX78" fmla="*/ 273975 w 1257848"/>
                  <a:gd name="connsiteY78" fmla="*/ 500092 h 702090"/>
                  <a:gd name="connsiteX79" fmla="*/ 260044 w 1257848"/>
                  <a:gd name="connsiteY79" fmla="*/ 495448 h 702090"/>
                  <a:gd name="connsiteX80" fmla="*/ 257722 w 1257848"/>
                  <a:gd name="connsiteY80" fmla="*/ 483839 h 702090"/>
                  <a:gd name="connsiteX81" fmla="*/ 232182 w 1257848"/>
                  <a:gd name="connsiteY81" fmla="*/ 472230 h 702090"/>
                  <a:gd name="connsiteX82" fmla="*/ 246113 w 1257848"/>
                  <a:gd name="connsiteY82" fmla="*/ 451334 h 702090"/>
                  <a:gd name="connsiteX83" fmla="*/ 273975 w 1257848"/>
                  <a:gd name="connsiteY83" fmla="*/ 446690 h 702090"/>
                  <a:gd name="connsiteX84" fmla="*/ 348274 w 1257848"/>
                  <a:gd name="connsiteY84" fmla="*/ 483839 h 702090"/>
                  <a:gd name="connsiteX85" fmla="*/ 336664 w 1257848"/>
                  <a:gd name="connsiteY85" fmla="*/ 451334 h 702090"/>
                  <a:gd name="connsiteX86" fmla="*/ 341308 w 1257848"/>
                  <a:gd name="connsiteY86" fmla="*/ 439724 h 702090"/>
                  <a:gd name="connsiteX87" fmla="*/ 369170 w 1257848"/>
                  <a:gd name="connsiteY87" fmla="*/ 453655 h 702090"/>
                  <a:gd name="connsiteX88" fmla="*/ 373814 w 1257848"/>
                  <a:gd name="connsiteY88" fmla="*/ 430437 h 702090"/>
                  <a:gd name="connsiteX89" fmla="*/ 357561 w 1257848"/>
                  <a:gd name="connsiteY89" fmla="*/ 409541 h 702090"/>
                  <a:gd name="connsiteX90" fmla="*/ 348274 w 1257848"/>
                  <a:gd name="connsiteY90" fmla="*/ 393288 h 702090"/>
                  <a:gd name="connsiteX91" fmla="*/ 341308 w 1257848"/>
                  <a:gd name="connsiteY91" fmla="*/ 365426 h 702090"/>
                  <a:gd name="connsiteX92" fmla="*/ 371492 w 1257848"/>
                  <a:gd name="connsiteY92" fmla="*/ 372392 h 702090"/>
                  <a:gd name="connsiteX93" fmla="*/ 392388 w 1257848"/>
                  <a:gd name="connsiteY93" fmla="*/ 395610 h 702090"/>
                  <a:gd name="connsiteX94" fmla="*/ 424894 w 1257848"/>
                  <a:gd name="connsiteY94" fmla="*/ 384001 h 702090"/>
                  <a:gd name="connsiteX95" fmla="*/ 450434 w 1257848"/>
                  <a:gd name="connsiteY95" fmla="*/ 388644 h 702090"/>
                  <a:gd name="connsiteX96" fmla="*/ 478296 w 1257848"/>
                  <a:gd name="connsiteY96" fmla="*/ 372392 h 702090"/>
                  <a:gd name="connsiteX97" fmla="*/ 492227 w 1257848"/>
                  <a:gd name="connsiteY97" fmla="*/ 381679 h 702090"/>
                  <a:gd name="connsiteX98" fmla="*/ 496870 w 1257848"/>
                  <a:gd name="connsiteY98" fmla="*/ 372392 h 702090"/>
                  <a:gd name="connsiteX99" fmla="*/ 494548 w 1257848"/>
                  <a:gd name="connsiteY99" fmla="*/ 349173 h 702090"/>
                  <a:gd name="connsiteX100" fmla="*/ 482939 w 1257848"/>
                  <a:gd name="connsiteY100" fmla="*/ 325955 h 702090"/>
                  <a:gd name="connsiteX101" fmla="*/ 487583 w 1257848"/>
                  <a:gd name="connsiteY101" fmla="*/ 298093 h 702090"/>
                  <a:gd name="connsiteX102" fmla="*/ 478296 w 1257848"/>
                  <a:gd name="connsiteY102" fmla="*/ 263266 h 702090"/>
                  <a:gd name="connsiteX103" fmla="*/ 494548 w 1257848"/>
                  <a:gd name="connsiteY103" fmla="*/ 251657 h 702090"/>
                  <a:gd name="connsiteX104" fmla="*/ 531698 w 1257848"/>
                  <a:gd name="connsiteY104" fmla="*/ 223795 h 702090"/>
                  <a:gd name="connsiteX105" fmla="*/ 547950 w 1257848"/>
                  <a:gd name="connsiteY105" fmla="*/ 258623 h 702090"/>
                  <a:gd name="connsiteX106" fmla="*/ 550272 w 1257848"/>
                  <a:gd name="connsiteY106" fmla="*/ 300415 h 702090"/>
                  <a:gd name="connsiteX107" fmla="*/ 543307 w 1257848"/>
                  <a:gd name="connsiteY107" fmla="*/ 321312 h 702090"/>
                  <a:gd name="connsiteX108" fmla="*/ 550272 w 1257848"/>
                  <a:gd name="connsiteY108" fmla="*/ 335243 h 702090"/>
                  <a:gd name="connsiteX109" fmla="*/ 566525 w 1257848"/>
                  <a:gd name="connsiteY109" fmla="*/ 349173 h 702090"/>
                  <a:gd name="connsiteX110" fmla="*/ 585099 w 1257848"/>
                  <a:gd name="connsiteY110" fmla="*/ 342208 h 702090"/>
                  <a:gd name="connsiteX111" fmla="*/ 596709 w 1257848"/>
                  <a:gd name="connsiteY111" fmla="*/ 298093 h 702090"/>
                  <a:gd name="connsiteX112" fmla="*/ 601352 w 1257848"/>
                  <a:gd name="connsiteY112" fmla="*/ 277197 h 702090"/>
                  <a:gd name="connsiteX113" fmla="*/ 605996 w 1257848"/>
                  <a:gd name="connsiteY113" fmla="*/ 244692 h 702090"/>
                  <a:gd name="connsiteX114" fmla="*/ 610640 w 1257848"/>
                  <a:gd name="connsiteY114" fmla="*/ 212186 h 702090"/>
                  <a:gd name="connsiteX115" fmla="*/ 581830 w 1257848"/>
                  <a:gd name="connsiteY115" fmla="*/ 165648 h 702090"/>
                  <a:gd name="connsiteX116" fmla="*/ 618067 w 1257848"/>
                  <a:gd name="connsiteY116" fmla="*/ 91440 h 702090"/>
                  <a:gd name="connsiteX0" fmla="*/ 526627 w 1257848"/>
                  <a:gd name="connsiteY0" fmla="*/ 0 h 702090"/>
                  <a:gd name="connsiteX1" fmla="*/ 1257848 w 1257848"/>
                  <a:gd name="connsiteY1" fmla="*/ 165648 h 702090"/>
                  <a:gd name="connsiteX2" fmla="*/ 1257848 w 1257848"/>
                  <a:gd name="connsiteY2" fmla="*/ 179681 h 702090"/>
                  <a:gd name="connsiteX3" fmla="*/ 1246239 w 1257848"/>
                  <a:gd name="connsiteY3" fmla="*/ 182583 h 702090"/>
                  <a:gd name="connsiteX4" fmla="*/ 1231727 w 1257848"/>
                  <a:gd name="connsiteY4" fmla="*/ 168072 h 702090"/>
                  <a:gd name="connsiteX5" fmla="*/ 1217215 w 1257848"/>
                  <a:gd name="connsiteY5" fmla="*/ 168072 h 702090"/>
                  <a:gd name="connsiteX6" fmla="*/ 1196900 w 1257848"/>
                  <a:gd name="connsiteY6" fmla="*/ 182583 h 702090"/>
                  <a:gd name="connsiteX7" fmla="*/ 1167877 w 1257848"/>
                  <a:gd name="connsiteY7" fmla="*/ 185485 h 702090"/>
                  <a:gd name="connsiteX8" fmla="*/ 1159170 w 1257848"/>
                  <a:gd name="connsiteY8" fmla="*/ 191290 h 702090"/>
                  <a:gd name="connsiteX9" fmla="*/ 1124343 w 1257848"/>
                  <a:gd name="connsiteY9" fmla="*/ 197094 h 702090"/>
                  <a:gd name="connsiteX10" fmla="*/ 1115636 w 1257848"/>
                  <a:gd name="connsiteY10" fmla="*/ 182583 h 702090"/>
                  <a:gd name="connsiteX11" fmla="*/ 1083711 w 1257848"/>
                  <a:gd name="connsiteY11" fmla="*/ 194192 h 702090"/>
                  <a:gd name="connsiteX12" fmla="*/ 1075004 w 1257848"/>
                  <a:gd name="connsiteY12" fmla="*/ 185485 h 702090"/>
                  <a:gd name="connsiteX13" fmla="*/ 1057590 w 1257848"/>
                  <a:gd name="connsiteY13" fmla="*/ 202899 h 702090"/>
                  <a:gd name="connsiteX14" fmla="*/ 999545 w 1257848"/>
                  <a:gd name="connsiteY14" fmla="*/ 197094 h 702090"/>
                  <a:gd name="connsiteX15" fmla="*/ 985033 w 1257848"/>
                  <a:gd name="connsiteY15" fmla="*/ 237726 h 702090"/>
                  <a:gd name="connsiteX16" fmla="*/ 964718 w 1257848"/>
                  <a:gd name="connsiteY16" fmla="*/ 214508 h 702090"/>
                  <a:gd name="connsiteX17" fmla="*/ 929890 w 1257848"/>
                  <a:gd name="connsiteY17" fmla="*/ 211606 h 702090"/>
                  <a:gd name="connsiteX18" fmla="*/ 863138 w 1257848"/>
                  <a:gd name="connsiteY18" fmla="*/ 185485 h 702090"/>
                  <a:gd name="connsiteX19" fmla="*/ 822506 w 1257848"/>
                  <a:gd name="connsiteY19" fmla="*/ 205801 h 702090"/>
                  <a:gd name="connsiteX20" fmla="*/ 819604 w 1257848"/>
                  <a:gd name="connsiteY20" fmla="*/ 231922 h 702090"/>
                  <a:gd name="connsiteX21" fmla="*/ 813799 w 1257848"/>
                  <a:gd name="connsiteY21" fmla="*/ 269651 h 702090"/>
                  <a:gd name="connsiteX22" fmla="*/ 784776 w 1257848"/>
                  <a:gd name="connsiteY22" fmla="*/ 310283 h 702090"/>
                  <a:gd name="connsiteX23" fmla="*/ 780633 w 1257848"/>
                  <a:gd name="connsiteY23" fmla="*/ 337216 h 702090"/>
                  <a:gd name="connsiteX24" fmla="*/ 759236 w 1257848"/>
                  <a:gd name="connsiteY24" fmla="*/ 325955 h 702090"/>
                  <a:gd name="connsiteX25" fmla="*/ 703512 w 1257848"/>
                  <a:gd name="connsiteY25" fmla="*/ 316668 h 702090"/>
                  <a:gd name="connsiteX26" fmla="*/ 691903 w 1257848"/>
                  <a:gd name="connsiteY26" fmla="*/ 293450 h 702090"/>
                  <a:gd name="connsiteX27" fmla="*/ 657076 w 1257848"/>
                  <a:gd name="connsiteY27" fmla="*/ 298093 h 702090"/>
                  <a:gd name="connsiteX28" fmla="*/ 645467 w 1257848"/>
                  <a:gd name="connsiteY28" fmla="*/ 328277 h 702090"/>
                  <a:gd name="connsiteX29" fmla="*/ 664041 w 1257848"/>
                  <a:gd name="connsiteY29" fmla="*/ 349173 h 702090"/>
                  <a:gd name="connsiteX30" fmla="*/ 675651 w 1257848"/>
                  <a:gd name="connsiteY30" fmla="*/ 418828 h 702090"/>
                  <a:gd name="connsiteX31" fmla="*/ 671007 w 1257848"/>
                  <a:gd name="connsiteY31" fmla="*/ 455977 h 702090"/>
                  <a:gd name="connsiteX32" fmla="*/ 617605 w 1257848"/>
                  <a:gd name="connsiteY32" fmla="*/ 430437 h 702090"/>
                  <a:gd name="connsiteX33" fmla="*/ 615283 w 1257848"/>
                  <a:gd name="connsiteY33" fmla="*/ 490805 h 702090"/>
                  <a:gd name="connsiteX34" fmla="*/ 594387 w 1257848"/>
                  <a:gd name="connsiteY34" fmla="*/ 476874 h 702090"/>
                  <a:gd name="connsiteX35" fmla="*/ 573490 w 1257848"/>
                  <a:gd name="connsiteY35" fmla="*/ 495448 h 702090"/>
                  <a:gd name="connsiteX36" fmla="*/ 540985 w 1257848"/>
                  <a:gd name="connsiteY36" fmla="*/ 495448 h 702090"/>
                  <a:gd name="connsiteX37" fmla="*/ 524732 w 1257848"/>
                  <a:gd name="connsiteY37" fmla="*/ 537241 h 702090"/>
                  <a:gd name="connsiteX38" fmla="*/ 494548 w 1257848"/>
                  <a:gd name="connsiteY38" fmla="*/ 537241 h 702090"/>
                  <a:gd name="connsiteX39" fmla="*/ 457399 w 1257848"/>
                  <a:gd name="connsiteY39" fmla="*/ 502414 h 702090"/>
                  <a:gd name="connsiteX40" fmla="*/ 431859 w 1257848"/>
                  <a:gd name="connsiteY40" fmla="*/ 581355 h 702090"/>
                  <a:gd name="connsiteX41" fmla="*/ 424894 w 1257848"/>
                  <a:gd name="connsiteY41" fmla="*/ 602252 h 702090"/>
                  <a:gd name="connsiteX42" fmla="*/ 413285 w 1257848"/>
                  <a:gd name="connsiteY42" fmla="*/ 609217 h 702090"/>
                  <a:gd name="connsiteX43" fmla="*/ 403997 w 1257848"/>
                  <a:gd name="connsiteY43" fmla="*/ 644045 h 702090"/>
                  <a:gd name="connsiteX44" fmla="*/ 387745 w 1257848"/>
                  <a:gd name="connsiteY44" fmla="*/ 655654 h 702090"/>
                  <a:gd name="connsiteX45" fmla="*/ 371492 w 1257848"/>
                  <a:gd name="connsiteY45" fmla="*/ 618505 h 702090"/>
                  <a:gd name="connsiteX46" fmla="*/ 336664 w 1257848"/>
                  <a:gd name="connsiteY46" fmla="*/ 623148 h 702090"/>
                  <a:gd name="connsiteX47" fmla="*/ 332021 w 1257848"/>
                  <a:gd name="connsiteY47" fmla="*/ 657975 h 702090"/>
                  <a:gd name="connsiteX48" fmla="*/ 311124 w 1257848"/>
                  <a:gd name="connsiteY48" fmla="*/ 660297 h 702090"/>
                  <a:gd name="connsiteX49" fmla="*/ 294872 w 1257848"/>
                  <a:gd name="connsiteY49" fmla="*/ 697446 h 702090"/>
                  <a:gd name="connsiteX50" fmla="*/ 271653 w 1257848"/>
                  <a:gd name="connsiteY50" fmla="*/ 685837 h 702090"/>
                  <a:gd name="connsiteX51" fmla="*/ 248435 w 1257848"/>
                  <a:gd name="connsiteY51" fmla="*/ 692803 h 702090"/>
                  <a:gd name="connsiteX52" fmla="*/ 232182 w 1257848"/>
                  <a:gd name="connsiteY52" fmla="*/ 702090 h 702090"/>
                  <a:gd name="connsiteX53" fmla="*/ 211286 w 1257848"/>
                  <a:gd name="connsiteY53" fmla="*/ 690481 h 702090"/>
                  <a:gd name="connsiteX54" fmla="*/ 155562 w 1257848"/>
                  <a:gd name="connsiteY54" fmla="*/ 674228 h 702090"/>
                  <a:gd name="connsiteX55" fmla="*/ 69655 w 1257848"/>
                  <a:gd name="connsiteY55" fmla="*/ 662619 h 702090"/>
                  <a:gd name="connsiteX56" fmla="*/ 65011 w 1257848"/>
                  <a:gd name="connsiteY56" fmla="*/ 616183 h 702090"/>
                  <a:gd name="connsiteX57" fmla="*/ 9287 w 1257848"/>
                  <a:gd name="connsiteY57" fmla="*/ 567425 h 702090"/>
                  <a:gd name="connsiteX58" fmla="*/ 13931 w 1257848"/>
                  <a:gd name="connsiteY58" fmla="*/ 530275 h 702090"/>
                  <a:gd name="connsiteX59" fmla="*/ 0 w 1257848"/>
                  <a:gd name="connsiteY59" fmla="*/ 500092 h 702090"/>
                  <a:gd name="connsiteX60" fmla="*/ 34828 w 1257848"/>
                  <a:gd name="connsiteY60" fmla="*/ 455977 h 702090"/>
                  <a:gd name="connsiteX61" fmla="*/ 44115 w 1257848"/>
                  <a:gd name="connsiteY61" fmla="*/ 493126 h 702090"/>
                  <a:gd name="connsiteX62" fmla="*/ 67333 w 1257848"/>
                  <a:gd name="connsiteY62" fmla="*/ 483839 h 702090"/>
                  <a:gd name="connsiteX63" fmla="*/ 67333 w 1257848"/>
                  <a:gd name="connsiteY63" fmla="*/ 516345 h 702090"/>
                  <a:gd name="connsiteX64" fmla="*/ 67333 w 1257848"/>
                  <a:gd name="connsiteY64" fmla="*/ 525632 h 702090"/>
                  <a:gd name="connsiteX65" fmla="*/ 123223 w 1257848"/>
                  <a:gd name="connsiteY65" fmla="*/ 525632 h 702090"/>
                  <a:gd name="connsiteX66" fmla="*/ 140470 w 1257848"/>
                  <a:gd name="connsiteY66" fmla="*/ 510540 h 702090"/>
                  <a:gd name="connsiteX67" fmla="*/ 157884 w 1257848"/>
                  <a:gd name="connsiteY67" fmla="*/ 504735 h 702090"/>
                  <a:gd name="connsiteX68" fmla="*/ 159819 w 1257848"/>
                  <a:gd name="connsiteY68" fmla="*/ 491191 h 702090"/>
                  <a:gd name="connsiteX69" fmla="*/ 196581 w 1257848"/>
                  <a:gd name="connsiteY69" fmla="*/ 469908 h 702090"/>
                  <a:gd name="connsiteX70" fmla="*/ 200451 w 1257848"/>
                  <a:gd name="connsiteY70" fmla="*/ 491191 h 702090"/>
                  <a:gd name="connsiteX71" fmla="*/ 179167 w 1257848"/>
                  <a:gd name="connsiteY71" fmla="*/ 498931 h 702090"/>
                  <a:gd name="connsiteX72" fmla="*/ 179167 w 1257848"/>
                  <a:gd name="connsiteY72" fmla="*/ 514410 h 702090"/>
                  <a:gd name="connsiteX73" fmla="*/ 165346 w 1257848"/>
                  <a:gd name="connsiteY73" fmla="*/ 532485 h 702090"/>
                  <a:gd name="connsiteX74" fmla="*/ 167171 w 1257848"/>
                  <a:gd name="connsiteY74" fmla="*/ 534919 h 702090"/>
                  <a:gd name="connsiteX75" fmla="*/ 192711 w 1257848"/>
                  <a:gd name="connsiteY75" fmla="*/ 544206 h 702090"/>
                  <a:gd name="connsiteX76" fmla="*/ 232182 w 1257848"/>
                  <a:gd name="connsiteY76" fmla="*/ 534919 h 702090"/>
                  <a:gd name="connsiteX77" fmla="*/ 271653 w 1257848"/>
                  <a:gd name="connsiteY77" fmla="*/ 527954 h 702090"/>
                  <a:gd name="connsiteX78" fmla="*/ 273975 w 1257848"/>
                  <a:gd name="connsiteY78" fmla="*/ 500092 h 702090"/>
                  <a:gd name="connsiteX79" fmla="*/ 260044 w 1257848"/>
                  <a:gd name="connsiteY79" fmla="*/ 495448 h 702090"/>
                  <a:gd name="connsiteX80" fmla="*/ 257722 w 1257848"/>
                  <a:gd name="connsiteY80" fmla="*/ 483839 h 702090"/>
                  <a:gd name="connsiteX81" fmla="*/ 232182 w 1257848"/>
                  <a:gd name="connsiteY81" fmla="*/ 472230 h 702090"/>
                  <a:gd name="connsiteX82" fmla="*/ 246113 w 1257848"/>
                  <a:gd name="connsiteY82" fmla="*/ 451334 h 702090"/>
                  <a:gd name="connsiteX83" fmla="*/ 273975 w 1257848"/>
                  <a:gd name="connsiteY83" fmla="*/ 446690 h 702090"/>
                  <a:gd name="connsiteX84" fmla="*/ 348274 w 1257848"/>
                  <a:gd name="connsiteY84" fmla="*/ 483839 h 702090"/>
                  <a:gd name="connsiteX85" fmla="*/ 336664 w 1257848"/>
                  <a:gd name="connsiteY85" fmla="*/ 451334 h 702090"/>
                  <a:gd name="connsiteX86" fmla="*/ 341308 w 1257848"/>
                  <a:gd name="connsiteY86" fmla="*/ 439724 h 702090"/>
                  <a:gd name="connsiteX87" fmla="*/ 369170 w 1257848"/>
                  <a:gd name="connsiteY87" fmla="*/ 453655 h 702090"/>
                  <a:gd name="connsiteX88" fmla="*/ 373814 w 1257848"/>
                  <a:gd name="connsiteY88" fmla="*/ 430437 h 702090"/>
                  <a:gd name="connsiteX89" fmla="*/ 357561 w 1257848"/>
                  <a:gd name="connsiteY89" fmla="*/ 409541 h 702090"/>
                  <a:gd name="connsiteX90" fmla="*/ 348274 w 1257848"/>
                  <a:gd name="connsiteY90" fmla="*/ 393288 h 702090"/>
                  <a:gd name="connsiteX91" fmla="*/ 341308 w 1257848"/>
                  <a:gd name="connsiteY91" fmla="*/ 365426 h 702090"/>
                  <a:gd name="connsiteX92" fmla="*/ 371492 w 1257848"/>
                  <a:gd name="connsiteY92" fmla="*/ 372392 h 702090"/>
                  <a:gd name="connsiteX93" fmla="*/ 392388 w 1257848"/>
                  <a:gd name="connsiteY93" fmla="*/ 395610 h 702090"/>
                  <a:gd name="connsiteX94" fmla="*/ 424894 w 1257848"/>
                  <a:gd name="connsiteY94" fmla="*/ 384001 h 702090"/>
                  <a:gd name="connsiteX95" fmla="*/ 450434 w 1257848"/>
                  <a:gd name="connsiteY95" fmla="*/ 388644 h 702090"/>
                  <a:gd name="connsiteX96" fmla="*/ 478296 w 1257848"/>
                  <a:gd name="connsiteY96" fmla="*/ 372392 h 702090"/>
                  <a:gd name="connsiteX97" fmla="*/ 492227 w 1257848"/>
                  <a:gd name="connsiteY97" fmla="*/ 381679 h 702090"/>
                  <a:gd name="connsiteX98" fmla="*/ 496870 w 1257848"/>
                  <a:gd name="connsiteY98" fmla="*/ 372392 h 702090"/>
                  <a:gd name="connsiteX99" fmla="*/ 494548 w 1257848"/>
                  <a:gd name="connsiteY99" fmla="*/ 349173 h 702090"/>
                  <a:gd name="connsiteX100" fmla="*/ 482939 w 1257848"/>
                  <a:gd name="connsiteY100" fmla="*/ 325955 h 702090"/>
                  <a:gd name="connsiteX101" fmla="*/ 487583 w 1257848"/>
                  <a:gd name="connsiteY101" fmla="*/ 298093 h 702090"/>
                  <a:gd name="connsiteX102" fmla="*/ 478296 w 1257848"/>
                  <a:gd name="connsiteY102" fmla="*/ 263266 h 702090"/>
                  <a:gd name="connsiteX103" fmla="*/ 494548 w 1257848"/>
                  <a:gd name="connsiteY103" fmla="*/ 251657 h 702090"/>
                  <a:gd name="connsiteX104" fmla="*/ 531698 w 1257848"/>
                  <a:gd name="connsiteY104" fmla="*/ 223795 h 702090"/>
                  <a:gd name="connsiteX105" fmla="*/ 547950 w 1257848"/>
                  <a:gd name="connsiteY105" fmla="*/ 258623 h 702090"/>
                  <a:gd name="connsiteX106" fmla="*/ 550272 w 1257848"/>
                  <a:gd name="connsiteY106" fmla="*/ 300415 h 702090"/>
                  <a:gd name="connsiteX107" fmla="*/ 543307 w 1257848"/>
                  <a:gd name="connsiteY107" fmla="*/ 321312 h 702090"/>
                  <a:gd name="connsiteX108" fmla="*/ 550272 w 1257848"/>
                  <a:gd name="connsiteY108" fmla="*/ 335243 h 702090"/>
                  <a:gd name="connsiteX109" fmla="*/ 566525 w 1257848"/>
                  <a:gd name="connsiteY109" fmla="*/ 349173 h 702090"/>
                  <a:gd name="connsiteX110" fmla="*/ 585099 w 1257848"/>
                  <a:gd name="connsiteY110" fmla="*/ 342208 h 702090"/>
                  <a:gd name="connsiteX111" fmla="*/ 596709 w 1257848"/>
                  <a:gd name="connsiteY111" fmla="*/ 298093 h 702090"/>
                  <a:gd name="connsiteX112" fmla="*/ 601352 w 1257848"/>
                  <a:gd name="connsiteY112" fmla="*/ 277197 h 702090"/>
                  <a:gd name="connsiteX113" fmla="*/ 605996 w 1257848"/>
                  <a:gd name="connsiteY113" fmla="*/ 244692 h 702090"/>
                  <a:gd name="connsiteX114" fmla="*/ 610640 w 1257848"/>
                  <a:gd name="connsiteY114" fmla="*/ 212186 h 702090"/>
                  <a:gd name="connsiteX115" fmla="*/ 581830 w 1257848"/>
                  <a:gd name="connsiteY115" fmla="*/ 165648 h 702090"/>
                  <a:gd name="connsiteX0" fmla="*/ 1257848 w 1257848"/>
                  <a:gd name="connsiteY0" fmla="*/ 0 h 536442"/>
                  <a:gd name="connsiteX1" fmla="*/ 1257848 w 1257848"/>
                  <a:gd name="connsiteY1" fmla="*/ 14033 h 536442"/>
                  <a:gd name="connsiteX2" fmla="*/ 1246239 w 1257848"/>
                  <a:gd name="connsiteY2" fmla="*/ 16935 h 536442"/>
                  <a:gd name="connsiteX3" fmla="*/ 1231727 w 1257848"/>
                  <a:gd name="connsiteY3" fmla="*/ 2424 h 536442"/>
                  <a:gd name="connsiteX4" fmla="*/ 1217215 w 1257848"/>
                  <a:gd name="connsiteY4" fmla="*/ 2424 h 536442"/>
                  <a:gd name="connsiteX5" fmla="*/ 1196900 w 1257848"/>
                  <a:gd name="connsiteY5" fmla="*/ 16935 h 536442"/>
                  <a:gd name="connsiteX6" fmla="*/ 1167877 w 1257848"/>
                  <a:gd name="connsiteY6" fmla="*/ 19837 h 536442"/>
                  <a:gd name="connsiteX7" fmla="*/ 1159170 w 1257848"/>
                  <a:gd name="connsiteY7" fmla="*/ 25642 h 536442"/>
                  <a:gd name="connsiteX8" fmla="*/ 1124343 w 1257848"/>
                  <a:gd name="connsiteY8" fmla="*/ 31446 h 536442"/>
                  <a:gd name="connsiteX9" fmla="*/ 1115636 w 1257848"/>
                  <a:gd name="connsiteY9" fmla="*/ 16935 h 536442"/>
                  <a:gd name="connsiteX10" fmla="*/ 1083711 w 1257848"/>
                  <a:gd name="connsiteY10" fmla="*/ 28544 h 536442"/>
                  <a:gd name="connsiteX11" fmla="*/ 1075004 w 1257848"/>
                  <a:gd name="connsiteY11" fmla="*/ 19837 h 536442"/>
                  <a:gd name="connsiteX12" fmla="*/ 1057590 w 1257848"/>
                  <a:gd name="connsiteY12" fmla="*/ 37251 h 536442"/>
                  <a:gd name="connsiteX13" fmla="*/ 999545 w 1257848"/>
                  <a:gd name="connsiteY13" fmla="*/ 31446 h 536442"/>
                  <a:gd name="connsiteX14" fmla="*/ 985033 w 1257848"/>
                  <a:gd name="connsiteY14" fmla="*/ 72078 h 536442"/>
                  <a:gd name="connsiteX15" fmla="*/ 964718 w 1257848"/>
                  <a:gd name="connsiteY15" fmla="*/ 48860 h 536442"/>
                  <a:gd name="connsiteX16" fmla="*/ 929890 w 1257848"/>
                  <a:gd name="connsiteY16" fmla="*/ 45958 h 536442"/>
                  <a:gd name="connsiteX17" fmla="*/ 863138 w 1257848"/>
                  <a:gd name="connsiteY17" fmla="*/ 19837 h 536442"/>
                  <a:gd name="connsiteX18" fmla="*/ 822506 w 1257848"/>
                  <a:gd name="connsiteY18" fmla="*/ 40153 h 536442"/>
                  <a:gd name="connsiteX19" fmla="*/ 819604 w 1257848"/>
                  <a:gd name="connsiteY19" fmla="*/ 66274 h 536442"/>
                  <a:gd name="connsiteX20" fmla="*/ 813799 w 1257848"/>
                  <a:gd name="connsiteY20" fmla="*/ 104003 h 536442"/>
                  <a:gd name="connsiteX21" fmla="*/ 784776 w 1257848"/>
                  <a:gd name="connsiteY21" fmla="*/ 144635 h 536442"/>
                  <a:gd name="connsiteX22" fmla="*/ 780633 w 1257848"/>
                  <a:gd name="connsiteY22" fmla="*/ 171568 h 536442"/>
                  <a:gd name="connsiteX23" fmla="*/ 759236 w 1257848"/>
                  <a:gd name="connsiteY23" fmla="*/ 160307 h 536442"/>
                  <a:gd name="connsiteX24" fmla="*/ 703512 w 1257848"/>
                  <a:gd name="connsiteY24" fmla="*/ 151020 h 536442"/>
                  <a:gd name="connsiteX25" fmla="*/ 691903 w 1257848"/>
                  <a:gd name="connsiteY25" fmla="*/ 127802 h 536442"/>
                  <a:gd name="connsiteX26" fmla="*/ 657076 w 1257848"/>
                  <a:gd name="connsiteY26" fmla="*/ 132445 h 536442"/>
                  <a:gd name="connsiteX27" fmla="*/ 645467 w 1257848"/>
                  <a:gd name="connsiteY27" fmla="*/ 162629 h 536442"/>
                  <a:gd name="connsiteX28" fmla="*/ 664041 w 1257848"/>
                  <a:gd name="connsiteY28" fmla="*/ 183525 h 536442"/>
                  <a:gd name="connsiteX29" fmla="*/ 675651 w 1257848"/>
                  <a:gd name="connsiteY29" fmla="*/ 253180 h 536442"/>
                  <a:gd name="connsiteX30" fmla="*/ 671007 w 1257848"/>
                  <a:gd name="connsiteY30" fmla="*/ 290329 h 536442"/>
                  <a:gd name="connsiteX31" fmla="*/ 617605 w 1257848"/>
                  <a:gd name="connsiteY31" fmla="*/ 264789 h 536442"/>
                  <a:gd name="connsiteX32" fmla="*/ 615283 w 1257848"/>
                  <a:gd name="connsiteY32" fmla="*/ 325157 h 536442"/>
                  <a:gd name="connsiteX33" fmla="*/ 594387 w 1257848"/>
                  <a:gd name="connsiteY33" fmla="*/ 311226 h 536442"/>
                  <a:gd name="connsiteX34" fmla="*/ 573490 w 1257848"/>
                  <a:gd name="connsiteY34" fmla="*/ 329800 h 536442"/>
                  <a:gd name="connsiteX35" fmla="*/ 540985 w 1257848"/>
                  <a:gd name="connsiteY35" fmla="*/ 329800 h 536442"/>
                  <a:gd name="connsiteX36" fmla="*/ 524732 w 1257848"/>
                  <a:gd name="connsiteY36" fmla="*/ 371593 h 536442"/>
                  <a:gd name="connsiteX37" fmla="*/ 494548 w 1257848"/>
                  <a:gd name="connsiteY37" fmla="*/ 371593 h 536442"/>
                  <a:gd name="connsiteX38" fmla="*/ 457399 w 1257848"/>
                  <a:gd name="connsiteY38" fmla="*/ 336766 h 536442"/>
                  <a:gd name="connsiteX39" fmla="*/ 431859 w 1257848"/>
                  <a:gd name="connsiteY39" fmla="*/ 415707 h 536442"/>
                  <a:gd name="connsiteX40" fmla="*/ 424894 w 1257848"/>
                  <a:gd name="connsiteY40" fmla="*/ 436604 h 536442"/>
                  <a:gd name="connsiteX41" fmla="*/ 413285 w 1257848"/>
                  <a:gd name="connsiteY41" fmla="*/ 443569 h 536442"/>
                  <a:gd name="connsiteX42" fmla="*/ 403997 w 1257848"/>
                  <a:gd name="connsiteY42" fmla="*/ 478397 h 536442"/>
                  <a:gd name="connsiteX43" fmla="*/ 387745 w 1257848"/>
                  <a:gd name="connsiteY43" fmla="*/ 490006 h 536442"/>
                  <a:gd name="connsiteX44" fmla="*/ 371492 w 1257848"/>
                  <a:gd name="connsiteY44" fmla="*/ 452857 h 536442"/>
                  <a:gd name="connsiteX45" fmla="*/ 336664 w 1257848"/>
                  <a:gd name="connsiteY45" fmla="*/ 457500 h 536442"/>
                  <a:gd name="connsiteX46" fmla="*/ 332021 w 1257848"/>
                  <a:gd name="connsiteY46" fmla="*/ 492327 h 536442"/>
                  <a:gd name="connsiteX47" fmla="*/ 311124 w 1257848"/>
                  <a:gd name="connsiteY47" fmla="*/ 494649 h 536442"/>
                  <a:gd name="connsiteX48" fmla="*/ 294872 w 1257848"/>
                  <a:gd name="connsiteY48" fmla="*/ 531798 h 536442"/>
                  <a:gd name="connsiteX49" fmla="*/ 271653 w 1257848"/>
                  <a:gd name="connsiteY49" fmla="*/ 520189 h 536442"/>
                  <a:gd name="connsiteX50" fmla="*/ 248435 w 1257848"/>
                  <a:gd name="connsiteY50" fmla="*/ 527155 h 536442"/>
                  <a:gd name="connsiteX51" fmla="*/ 232182 w 1257848"/>
                  <a:gd name="connsiteY51" fmla="*/ 536442 h 536442"/>
                  <a:gd name="connsiteX52" fmla="*/ 211286 w 1257848"/>
                  <a:gd name="connsiteY52" fmla="*/ 524833 h 536442"/>
                  <a:gd name="connsiteX53" fmla="*/ 155562 w 1257848"/>
                  <a:gd name="connsiteY53" fmla="*/ 508580 h 536442"/>
                  <a:gd name="connsiteX54" fmla="*/ 69655 w 1257848"/>
                  <a:gd name="connsiteY54" fmla="*/ 496971 h 536442"/>
                  <a:gd name="connsiteX55" fmla="*/ 65011 w 1257848"/>
                  <a:gd name="connsiteY55" fmla="*/ 450535 h 536442"/>
                  <a:gd name="connsiteX56" fmla="*/ 9287 w 1257848"/>
                  <a:gd name="connsiteY56" fmla="*/ 401777 h 536442"/>
                  <a:gd name="connsiteX57" fmla="*/ 13931 w 1257848"/>
                  <a:gd name="connsiteY57" fmla="*/ 364627 h 536442"/>
                  <a:gd name="connsiteX58" fmla="*/ 0 w 1257848"/>
                  <a:gd name="connsiteY58" fmla="*/ 334444 h 536442"/>
                  <a:gd name="connsiteX59" fmla="*/ 34828 w 1257848"/>
                  <a:gd name="connsiteY59" fmla="*/ 290329 h 536442"/>
                  <a:gd name="connsiteX60" fmla="*/ 44115 w 1257848"/>
                  <a:gd name="connsiteY60" fmla="*/ 327478 h 536442"/>
                  <a:gd name="connsiteX61" fmla="*/ 67333 w 1257848"/>
                  <a:gd name="connsiteY61" fmla="*/ 318191 h 536442"/>
                  <a:gd name="connsiteX62" fmla="*/ 67333 w 1257848"/>
                  <a:gd name="connsiteY62" fmla="*/ 350697 h 536442"/>
                  <a:gd name="connsiteX63" fmla="*/ 67333 w 1257848"/>
                  <a:gd name="connsiteY63" fmla="*/ 359984 h 536442"/>
                  <a:gd name="connsiteX64" fmla="*/ 123223 w 1257848"/>
                  <a:gd name="connsiteY64" fmla="*/ 359984 h 536442"/>
                  <a:gd name="connsiteX65" fmla="*/ 140470 w 1257848"/>
                  <a:gd name="connsiteY65" fmla="*/ 344892 h 536442"/>
                  <a:gd name="connsiteX66" fmla="*/ 157884 w 1257848"/>
                  <a:gd name="connsiteY66" fmla="*/ 339087 h 536442"/>
                  <a:gd name="connsiteX67" fmla="*/ 159819 w 1257848"/>
                  <a:gd name="connsiteY67" fmla="*/ 325543 h 536442"/>
                  <a:gd name="connsiteX68" fmla="*/ 196581 w 1257848"/>
                  <a:gd name="connsiteY68" fmla="*/ 304260 h 536442"/>
                  <a:gd name="connsiteX69" fmla="*/ 200451 w 1257848"/>
                  <a:gd name="connsiteY69" fmla="*/ 325543 h 536442"/>
                  <a:gd name="connsiteX70" fmla="*/ 179167 w 1257848"/>
                  <a:gd name="connsiteY70" fmla="*/ 333283 h 536442"/>
                  <a:gd name="connsiteX71" fmla="*/ 179167 w 1257848"/>
                  <a:gd name="connsiteY71" fmla="*/ 348762 h 536442"/>
                  <a:gd name="connsiteX72" fmla="*/ 165346 w 1257848"/>
                  <a:gd name="connsiteY72" fmla="*/ 366837 h 536442"/>
                  <a:gd name="connsiteX73" fmla="*/ 167171 w 1257848"/>
                  <a:gd name="connsiteY73" fmla="*/ 369271 h 536442"/>
                  <a:gd name="connsiteX74" fmla="*/ 192711 w 1257848"/>
                  <a:gd name="connsiteY74" fmla="*/ 378558 h 536442"/>
                  <a:gd name="connsiteX75" fmla="*/ 232182 w 1257848"/>
                  <a:gd name="connsiteY75" fmla="*/ 369271 h 536442"/>
                  <a:gd name="connsiteX76" fmla="*/ 271653 w 1257848"/>
                  <a:gd name="connsiteY76" fmla="*/ 362306 h 536442"/>
                  <a:gd name="connsiteX77" fmla="*/ 273975 w 1257848"/>
                  <a:gd name="connsiteY77" fmla="*/ 334444 h 536442"/>
                  <a:gd name="connsiteX78" fmla="*/ 260044 w 1257848"/>
                  <a:gd name="connsiteY78" fmla="*/ 329800 h 536442"/>
                  <a:gd name="connsiteX79" fmla="*/ 257722 w 1257848"/>
                  <a:gd name="connsiteY79" fmla="*/ 318191 h 536442"/>
                  <a:gd name="connsiteX80" fmla="*/ 232182 w 1257848"/>
                  <a:gd name="connsiteY80" fmla="*/ 306582 h 536442"/>
                  <a:gd name="connsiteX81" fmla="*/ 246113 w 1257848"/>
                  <a:gd name="connsiteY81" fmla="*/ 285686 h 536442"/>
                  <a:gd name="connsiteX82" fmla="*/ 273975 w 1257848"/>
                  <a:gd name="connsiteY82" fmla="*/ 281042 h 536442"/>
                  <a:gd name="connsiteX83" fmla="*/ 348274 w 1257848"/>
                  <a:gd name="connsiteY83" fmla="*/ 318191 h 536442"/>
                  <a:gd name="connsiteX84" fmla="*/ 336664 w 1257848"/>
                  <a:gd name="connsiteY84" fmla="*/ 285686 h 536442"/>
                  <a:gd name="connsiteX85" fmla="*/ 341308 w 1257848"/>
                  <a:gd name="connsiteY85" fmla="*/ 274076 h 536442"/>
                  <a:gd name="connsiteX86" fmla="*/ 369170 w 1257848"/>
                  <a:gd name="connsiteY86" fmla="*/ 288007 h 536442"/>
                  <a:gd name="connsiteX87" fmla="*/ 373814 w 1257848"/>
                  <a:gd name="connsiteY87" fmla="*/ 264789 h 536442"/>
                  <a:gd name="connsiteX88" fmla="*/ 357561 w 1257848"/>
                  <a:gd name="connsiteY88" fmla="*/ 243893 h 536442"/>
                  <a:gd name="connsiteX89" fmla="*/ 348274 w 1257848"/>
                  <a:gd name="connsiteY89" fmla="*/ 227640 h 536442"/>
                  <a:gd name="connsiteX90" fmla="*/ 341308 w 1257848"/>
                  <a:gd name="connsiteY90" fmla="*/ 199778 h 536442"/>
                  <a:gd name="connsiteX91" fmla="*/ 371492 w 1257848"/>
                  <a:gd name="connsiteY91" fmla="*/ 206744 h 536442"/>
                  <a:gd name="connsiteX92" fmla="*/ 392388 w 1257848"/>
                  <a:gd name="connsiteY92" fmla="*/ 229962 h 536442"/>
                  <a:gd name="connsiteX93" fmla="*/ 424894 w 1257848"/>
                  <a:gd name="connsiteY93" fmla="*/ 218353 h 536442"/>
                  <a:gd name="connsiteX94" fmla="*/ 450434 w 1257848"/>
                  <a:gd name="connsiteY94" fmla="*/ 222996 h 536442"/>
                  <a:gd name="connsiteX95" fmla="*/ 478296 w 1257848"/>
                  <a:gd name="connsiteY95" fmla="*/ 206744 h 536442"/>
                  <a:gd name="connsiteX96" fmla="*/ 492227 w 1257848"/>
                  <a:gd name="connsiteY96" fmla="*/ 216031 h 536442"/>
                  <a:gd name="connsiteX97" fmla="*/ 496870 w 1257848"/>
                  <a:gd name="connsiteY97" fmla="*/ 206744 h 536442"/>
                  <a:gd name="connsiteX98" fmla="*/ 494548 w 1257848"/>
                  <a:gd name="connsiteY98" fmla="*/ 183525 h 536442"/>
                  <a:gd name="connsiteX99" fmla="*/ 482939 w 1257848"/>
                  <a:gd name="connsiteY99" fmla="*/ 160307 h 536442"/>
                  <a:gd name="connsiteX100" fmla="*/ 487583 w 1257848"/>
                  <a:gd name="connsiteY100" fmla="*/ 132445 h 536442"/>
                  <a:gd name="connsiteX101" fmla="*/ 478296 w 1257848"/>
                  <a:gd name="connsiteY101" fmla="*/ 97618 h 536442"/>
                  <a:gd name="connsiteX102" fmla="*/ 494548 w 1257848"/>
                  <a:gd name="connsiteY102" fmla="*/ 86009 h 536442"/>
                  <a:gd name="connsiteX103" fmla="*/ 531698 w 1257848"/>
                  <a:gd name="connsiteY103" fmla="*/ 58147 h 536442"/>
                  <a:gd name="connsiteX104" fmla="*/ 547950 w 1257848"/>
                  <a:gd name="connsiteY104" fmla="*/ 92975 h 536442"/>
                  <a:gd name="connsiteX105" fmla="*/ 550272 w 1257848"/>
                  <a:gd name="connsiteY105" fmla="*/ 134767 h 536442"/>
                  <a:gd name="connsiteX106" fmla="*/ 543307 w 1257848"/>
                  <a:gd name="connsiteY106" fmla="*/ 155664 h 536442"/>
                  <a:gd name="connsiteX107" fmla="*/ 550272 w 1257848"/>
                  <a:gd name="connsiteY107" fmla="*/ 169595 h 536442"/>
                  <a:gd name="connsiteX108" fmla="*/ 566525 w 1257848"/>
                  <a:gd name="connsiteY108" fmla="*/ 183525 h 536442"/>
                  <a:gd name="connsiteX109" fmla="*/ 585099 w 1257848"/>
                  <a:gd name="connsiteY109" fmla="*/ 176560 h 536442"/>
                  <a:gd name="connsiteX110" fmla="*/ 596709 w 1257848"/>
                  <a:gd name="connsiteY110" fmla="*/ 132445 h 536442"/>
                  <a:gd name="connsiteX111" fmla="*/ 601352 w 1257848"/>
                  <a:gd name="connsiteY111" fmla="*/ 111549 h 536442"/>
                  <a:gd name="connsiteX112" fmla="*/ 605996 w 1257848"/>
                  <a:gd name="connsiteY112" fmla="*/ 79044 h 536442"/>
                  <a:gd name="connsiteX113" fmla="*/ 610640 w 1257848"/>
                  <a:gd name="connsiteY113" fmla="*/ 46538 h 536442"/>
                  <a:gd name="connsiteX114" fmla="*/ 581830 w 1257848"/>
                  <a:gd name="connsiteY114" fmla="*/ 0 h 53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1257848" h="536442">
                    <a:moveTo>
                      <a:pt x="1257848" y="0"/>
                    </a:moveTo>
                    <a:lnTo>
                      <a:pt x="1257848" y="14033"/>
                    </a:lnTo>
                    <a:lnTo>
                      <a:pt x="1246239" y="16935"/>
                    </a:lnTo>
                    <a:lnTo>
                      <a:pt x="1231727" y="2424"/>
                    </a:lnTo>
                    <a:lnTo>
                      <a:pt x="1217215" y="2424"/>
                    </a:lnTo>
                    <a:lnTo>
                      <a:pt x="1196900" y="16935"/>
                    </a:lnTo>
                    <a:lnTo>
                      <a:pt x="1167877" y="19837"/>
                    </a:lnTo>
                    <a:lnTo>
                      <a:pt x="1159170" y="25642"/>
                    </a:lnTo>
                    <a:lnTo>
                      <a:pt x="1124343" y="31446"/>
                    </a:lnTo>
                    <a:lnTo>
                      <a:pt x="1115636" y="16935"/>
                    </a:lnTo>
                    <a:lnTo>
                      <a:pt x="1083711" y="28544"/>
                    </a:lnTo>
                    <a:lnTo>
                      <a:pt x="1075004" y="19837"/>
                    </a:lnTo>
                    <a:lnTo>
                      <a:pt x="1057590" y="37251"/>
                    </a:lnTo>
                    <a:lnTo>
                      <a:pt x="999545" y="31446"/>
                    </a:lnTo>
                    <a:lnTo>
                      <a:pt x="985033" y="72078"/>
                    </a:lnTo>
                    <a:lnTo>
                      <a:pt x="964718" y="48860"/>
                    </a:lnTo>
                    <a:lnTo>
                      <a:pt x="929890" y="45958"/>
                    </a:lnTo>
                    <a:lnTo>
                      <a:pt x="863138" y="19837"/>
                    </a:lnTo>
                    <a:lnTo>
                      <a:pt x="822506" y="40153"/>
                    </a:lnTo>
                    <a:lnTo>
                      <a:pt x="819604" y="66274"/>
                    </a:lnTo>
                    <a:lnTo>
                      <a:pt x="813799" y="104003"/>
                    </a:lnTo>
                    <a:lnTo>
                      <a:pt x="784776" y="144635"/>
                    </a:lnTo>
                    <a:lnTo>
                      <a:pt x="780633" y="171568"/>
                    </a:lnTo>
                    <a:lnTo>
                      <a:pt x="759236" y="160307"/>
                    </a:lnTo>
                    <a:lnTo>
                      <a:pt x="703512" y="151020"/>
                    </a:lnTo>
                    <a:lnTo>
                      <a:pt x="691903" y="127802"/>
                    </a:lnTo>
                    <a:lnTo>
                      <a:pt x="657076" y="132445"/>
                    </a:lnTo>
                    <a:lnTo>
                      <a:pt x="645467" y="162629"/>
                    </a:lnTo>
                    <a:lnTo>
                      <a:pt x="664041" y="183525"/>
                    </a:lnTo>
                    <a:lnTo>
                      <a:pt x="675651" y="253180"/>
                    </a:lnTo>
                    <a:lnTo>
                      <a:pt x="671007" y="290329"/>
                    </a:lnTo>
                    <a:lnTo>
                      <a:pt x="617605" y="264789"/>
                    </a:lnTo>
                    <a:lnTo>
                      <a:pt x="615283" y="325157"/>
                    </a:lnTo>
                    <a:lnTo>
                      <a:pt x="594387" y="311226"/>
                    </a:lnTo>
                    <a:lnTo>
                      <a:pt x="573490" y="329800"/>
                    </a:lnTo>
                    <a:lnTo>
                      <a:pt x="540985" y="329800"/>
                    </a:lnTo>
                    <a:lnTo>
                      <a:pt x="524732" y="371593"/>
                    </a:lnTo>
                    <a:lnTo>
                      <a:pt x="494548" y="371593"/>
                    </a:lnTo>
                    <a:lnTo>
                      <a:pt x="457399" y="336766"/>
                    </a:lnTo>
                    <a:lnTo>
                      <a:pt x="431859" y="415707"/>
                    </a:lnTo>
                    <a:lnTo>
                      <a:pt x="424894" y="436604"/>
                    </a:lnTo>
                    <a:lnTo>
                      <a:pt x="413285" y="443569"/>
                    </a:lnTo>
                    <a:lnTo>
                      <a:pt x="403997" y="478397"/>
                    </a:lnTo>
                    <a:lnTo>
                      <a:pt x="387745" y="490006"/>
                    </a:lnTo>
                    <a:lnTo>
                      <a:pt x="371492" y="452857"/>
                    </a:lnTo>
                    <a:lnTo>
                      <a:pt x="336664" y="457500"/>
                    </a:lnTo>
                    <a:lnTo>
                      <a:pt x="332021" y="492327"/>
                    </a:lnTo>
                    <a:lnTo>
                      <a:pt x="311124" y="494649"/>
                    </a:lnTo>
                    <a:lnTo>
                      <a:pt x="294872" y="531798"/>
                    </a:lnTo>
                    <a:lnTo>
                      <a:pt x="271653" y="520189"/>
                    </a:lnTo>
                    <a:lnTo>
                      <a:pt x="248435" y="527155"/>
                    </a:lnTo>
                    <a:lnTo>
                      <a:pt x="232182" y="536442"/>
                    </a:lnTo>
                    <a:lnTo>
                      <a:pt x="211286" y="524833"/>
                    </a:lnTo>
                    <a:lnTo>
                      <a:pt x="155562" y="508580"/>
                    </a:lnTo>
                    <a:lnTo>
                      <a:pt x="69655" y="496971"/>
                    </a:lnTo>
                    <a:lnTo>
                      <a:pt x="65011" y="450535"/>
                    </a:lnTo>
                    <a:lnTo>
                      <a:pt x="9287" y="401777"/>
                    </a:lnTo>
                    <a:lnTo>
                      <a:pt x="13931" y="364627"/>
                    </a:lnTo>
                    <a:lnTo>
                      <a:pt x="0" y="334444"/>
                    </a:lnTo>
                    <a:lnTo>
                      <a:pt x="34828" y="290329"/>
                    </a:lnTo>
                    <a:lnTo>
                      <a:pt x="44115" y="327478"/>
                    </a:lnTo>
                    <a:lnTo>
                      <a:pt x="67333" y="318191"/>
                    </a:lnTo>
                    <a:lnTo>
                      <a:pt x="67333" y="350697"/>
                    </a:lnTo>
                    <a:lnTo>
                      <a:pt x="67333" y="359984"/>
                    </a:lnTo>
                    <a:lnTo>
                      <a:pt x="123223" y="359984"/>
                    </a:lnTo>
                    <a:lnTo>
                      <a:pt x="140470" y="344892"/>
                    </a:lnTo>
                    <a:lnTo>
                      <a:pt x="157884" y="339087"/>
                    </a:lnTo>
                    <a:lnTo>
                      <a:pt x="159819" y="325543"/>
                    </a:lnTo>
                    <a:lnTo>
                      <a:pt x="196581" y="304260"/>
                    </a:lnTo>
                    <a:lnTo>
                      <a:pt x="200451" y="325543"/>
                    </a:lnTo>
                    <a:lnTo>
                      <a:pt x="179167" y="333283"/>
                    </a:lnTo>
                    <a:lnTo>
                      <a:pt x="179167" y="348762"/>
                    </a:lnTo>
                    <a:lnTo>
                      <a:pt x="165346" y="366837"/>
                    </a:lnTo>
                    <a:lnTo>
                      <a:pt x="167171" y="369271"/>
                    </a:lnTo>
                    <a:lnTo>
                      <a:pt x="192711" y="378558"/>
                    </a:lnTo>
                    <a:lnTo>
                      <a:pt x="232182" y="369271"/>
                    </a:lnTo>
                    <a:lnTo>
                      <a:pt x="271653" y="362306"/>
                    </a:lnTo>
                    <a:lnTo>
                      <a:pt x="273975" y="334444"/>
                    </a:lnTo>
                    <a:lnTo>
                      <a:pt x="260044" y="329800"/>
                    </a:lnTo>
                    <a:lnTo>
                      <a:pt x="257722" y="318191"/>
                    </a:lnTo>
                    <a:lnTo>
                      <a:pt x="232182" y="306582"/>
                    </a:lnTo>
                    <a:lnTo>
                      <a:pt x="246113" y="285686"/>
                    </a:lnTo>
                    <a:lnTo>
                      <a:pt x="273975" y="281042"/>
                    </a:lnTo>
                    <a:lnTo>
                      <a:pt x="348274" y="318191"/>
                    </a:lnTo>
                    <a:lnTo>
                      <a:pt x="336664" y="285686"/>
                    </a:lnTo>
                    <a:lnTo>
                      <a:pt x="341308" y="274076"/>
                    </a:lnTo>
                    <a:lnTo>
                      <a:pt x="369170" y="288007"/>
                    </a:lnTo>
                    <a:lnTo>
                      <a:pt x="373814" y="264789"/>
                    </a:lnTo>
                    <a:lnTo>
                      <a:pt x="357561" y="243893"/>
                    </a:lnTo>
                    <a:lnTo>
                      <a:pt x="348274" y="227640"/>
                    </a:lnTo>
                    <a:lnTo>
                      <a:pt x="341308" y="199778"/>
                    </a:lnTo>
                    <a:lnTo>
                      <a:pt x="371492" y="206744"/>
                    </a:lnTo>
                    <a:lnTo>
                      <a:pt x="392388" y="229962"/>
                    </a:lnTo>
                    <a:lnTo>
                      <a:pt x="424894" y="218353"/>
                    </a:lnTo>
                    <a:lnTo>
                      <a:pt x="450434" y="222996"/>
                    </a:lnTo>
                    <a:lnTo>
                      <a:pt x="478296" y="206744"/>
                    </a:lnTo>
                    <a:lnTo>
                      <a:pt x="492227" y="216031"/>
                    </a:lnTo>
                    <a:lnTo>
                      <a:pt x="496870" y="206744"/>
                    </a:lnTo>
                    <a:lnTo>
                      <a:pt x="494548" y="183525"/>
                    </a:lnTo>
                    <a:lnTo>
                      <a:pt x="482939" y="160307"/>
                    </a:lnTo>
                    <a:lnTo>
                      <a:pt x="487583" y="132445"/>
                    </a:lnTo>
                    <a:lnTo>
                      <a:pt x="478296" y="97618"/>
                    </a:lnTo>
                    <a:lnTo>
                      <a:pt x="494548" y="86009"/>
                    </a:lnTo>
                    <a:lnTo>
                      <a:pt x="531698" y="58147"/>
                    </a:lnTo>
                    <a:lnTo>
                      <a:pt x="547950" y="92975"/>
                    </a:lnTo>
                    <a:lnTo>
                      <a:pt x="550272" y="134767"/>
                    </a:lnTo>
                    <a:lnTo>
                      <a:pt x="543307" y="155664"/>
                    </a:lnTo>
                    <a:lnTo>
                      <a:pt x="550272" y="169595"/>
                    </a:lnTo>
                    <a:lnTo>
                      <a:pt x="566525" y="183525"/>
                    </a:lnTo>
                    <a:lnTo>
                      <a:pt x="585099" y="176560"/>
                    </a:lnTo>
                    <a:lnTo>
                      <a:pt x="596709" y="132445"/>
                    </a:lnTo>
                    <a:lnTo>
                      <a:pt x="601352" y="111549"/>
                    </a:lnTo>
                    <a:lnTo>
                      <a:pt x="605996" y="79044"/>
                    </a:lnTo>
                    <a:lnTo>
                      <a:pt x="610640" y="46538"/>
                    </a:lnTo>
                    <a:lnTo>
                      <a:pt x="58183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226BE15A-D177-89A0-BB65-5E4A46F63D85}"/>
                  </a:ext>
                </a:extLst>
              </p:cNvPr>
              <p:cNvSpPr/>
              <p:nvPr/>
            </p:nvSpPr>
            <p:spPr>
              <a:xfrm>
                <a:off x="2230055" y="956551"/>
                <a:ext cx="641167" cy="105084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96DE835-BD06-B6E2-3CEE-B50B2FEACD7F}"/>
                  </a:ext>
                </a:extLst>
              </p:cNvPr>
              <p:cNvSpPr/>
              <p:nvPr/>
            </p:nvSpPr>
            <p:spPr>
              <a:xfrm>
                <a:off x="3071633" y="1284153"/>
                <a:ext cx="311560" cy="826182"/>
              </a:xfrm>
              <a:custGeom>
                <a:avLst/>
                <a:gdLst>
                  <a:gd name="connsiteX0" fmla="*/ 288236 w 311560"/>
                  <a:gd name="connsiteY0" fmla="*/ 0 h 826182"/>
                  <a:gd name="connsiteX1" fmla="*/ 291139 w 311560"/>
                  <a:gd name="connsiteY1" fmla="*/ 20316 h 826182"/>
                  <a:gd name="connsiteX2" fmla="*/ 311560 w 311560"/>
                  <a:gd name="connsiteY2" fmla="*/ 35632 h 826182"/>
                  <a:gd name="connsiteX3" fmla="*/ 311560 w 311560"/>
                  <a:gd name="connsiteY3" fmla="*/ 701477 h 826182"/>
                  <a:gd name="connsiteX4" fmla="*/ 302747 w 311560"/>
                  <a:gd name="connsiteY4" fmla="*/ 688808 h 826182"/>
                  <a:gd name="connsiteX5" fmla="*/ 262115 w 311560"/>
                  <a:gd name="connsiteY5" fmla="*/ 679133 h 826182"/>
                  <a:gd name="connsiteX6" fmla="*/ 273724 w 311560"/>
                  <a:gd name="connsiteY6" fmla="*/ 607544 h 826182"/>
                  <a:gd name="connsiteX7" fmla="*/ 248571 w 311560"/>
                  <a:gd name="connsiteY7" fmla="*/ 630762 h 826182"/>
                  <a:gd name="connsiteX8" fmla="*/ 235027 w 311560"/>
                  <a:gd name="connsiteY8" fmla="*/ 686873 h 826182"/>
                  <a:gd name="connsiteX9" fmla="*/ 227288 w 311560"/>
                  <a:gd name="connsiteY9" fmla="*/ 710091 h 826182"/>
                  <a:gd name="connsiteX10" fmla="*/ 229222 w 311560"/>
                  <a:gd name="connsiteY10" fmla="*/ 752658 h 826182"/>
                  <a:gd name="connsiteX11" fmla="*/ 283398 w 311560"/>
                  <a:gd name="connsiteY11" fmla="*/ 793290 h 826182"/>
                  <a:gd name="connsiteX12" fmla="*/ 285333 w 311560"/>
                  <a:gd name="connsiteY12" fmla="*/ 826182 h 826182"/>
                  <a:gd name="connsiteX13" fmla="*/ 231157 w 311560"/>
                  <a:gd name="connsiteY13" fmla="*/ 806834 h 826182"/>
                  <a:gd name="connsiteX14" fmla="*/ 207939 w 311560"/>
                  <a:gd name="connsiteY14" fmla="*/ 799094 h 826182"/>
                  <a:gd name="connsiteX15" fmla="*/ 159568 w 311560"/>
                  <a:gd name="connsiteY15" fmla="*/ 754593 h 826182"/>
                  <a:gd name="connsiteX16" fmla="*/ 186656 w 311560"/>
                  <a:gd name="connsiteY16" fmla="*/ 655915 h 826182"/>
                  <a:gd name="connsiteX17" fmla="*/ 157633 w 311560"/>
                  <a:gd name="connsiteY17" fmla="*/ 623023 h 826182"/>
                  <a:gd name="connsiteX18" fmla="*/ 130545 w 311560"/>
                  <a:gd name="connsiteY18" fmla="*/ 652045 h 826182"/>
                  <a:gd name="connsiteX19" fmla="*/ 122806 w 311560"/>
                  <a:gd name="connsiteY19" fmla="*/ 623023 h 826182"/>
                  <a:gd name="connsiteX20" fmla="*/ 140219 w 311560"/>
                  <a:gd name="connsiteY20" fmla="*/ 613348 h 826182"/>
                  <a:gd name="connsiteX21" fmla="*/ 138284 w 311560"/>
                  <a:gd name="connsiteY21" fmla="*/ 553368 h 826182"/>
                  <a:gd name="connsiteX22" fmla="*/ 138284 w 311560"/>
                  <a:gd name="connsiteY22" fmla="*/ 516606 h 826182"/>
                  <a:gd name="connsiteX23" fmla="*/ 167307 w 311560"/>
                  <a:gd name="connsiteY23" fmla="*/ 475974 h 826182"/>
                  <a:gd name="connsiteX24" fmla="*/ 196330 w 311560"/>
                  <a:gd name="connsiteY24" fmla="*/ 398580 h 826182"/>
                  <a:gd name="connsiteX25" fmla="*/ 196330 w 311560"/>
                  <a:gd name="connsiteY25" fmla="*/ 381166 h 826182"/>
                  <a:gd name="connsiteX26" fmla="*/ 182786 w 311560"/>
                  <a:gd name="connsiteY26" fmla="*/ 390840 h 826182"/>
                  <a:gd name="connsiteX27" fmla="*/ 161503 w 311560"/>
                  <a:gd name="connsiteY27" fmla="*/ 404384 h 826182"/>
                  <a:gd name="connsiteX28" fmla="*/ 146024 w 311560"/>
                  <a:gd name="connsiteY28" fmla="*/ 410189 h 826182"/>
                  <a:gd name="connsiteX29" fmla="*/ 136350 w 311560"/>
                  <a:gd name="connsiteY29" fmla="*/ 423733 h 826182"/>
                  <a:gd name="connsiteX30" fmla="*/ 117001 w 311560"/>
                  <a:gd name="connsiteY30" fmla="*/ 429537 h 826182"/>
                  <a:gd name="connsiteX31" fmla="*/ 118936 w 311560"/>
                  <a:gd name="connsiteY31" fmla="*/ 446951 h 826182"/>
                  <a:gd name="connsiteX32" fmla="*/ 101522 w 311560"/>
                  <a:gd name="connsiteY32" fmla="*/ 464365 h 826182"/>
                  <a:gd name="connsiteX33" fmla="*/ 84109 w 311560"/>
                  <a:gd name="connsiteY33" fmla="*/ 456625 h 826182"/>
                  <a:gd name="connsiteX34" fmla="*/ 80239 w 311560"/>
                  <a:gd name="connsiteY34" fmla="*/ 437277 h 826182"/>
                  <a:gd name="connsiteX35" fmla="*/ 74434 w 311560"/>
                  <a:gd name="connsiteY35" fmla="*/ 390840 h 826182"/>
                  <a:gd name="connsiteX36" fmla="*/ 31868 w 311560"/>
                  <a:gd name="connsiteY36" fmla="*/ 348274 h 826182"/>
                  <a:gd name="connsiteX37" fmla="*/ 910 w 311560"/>
                  <a:gd name="connsiteY37" fmla="*/ 325055 h 826182"/>
                  <a:gd name="connsiteX38" fmla="*/ 0 w 311560"/>
                  <a:gd name="connsiteY38" fmla="*/ 320458 h 826182"/>
                  <a:gd name="connsiteX39" fmla="*/ 3813 w 311560"/>
                  <a:gd name="connsiteY39" fmla="*/ 322153 h 826182"/>
                  <a:gd name="connsiteX40" fmla="*/ 15422 w 311560"/>
                  <a:gd name="connsiteY40" fmla="*/ 200258 h 826182"/>
                  <a:gd name="connsiteX41" fmla="*/ 96686 w 311560"/>
                  <a:gd name="connsiteY41" fmla="*/ 69655 h 826182"/>
                  <a:gd name="connsiteX42" fmla="*/ 140220 w 311560"/>
                  <a:gd name="connsiteY42" fmla="*/ 72557 h 826182"/>
                  <a:gd name="connsiteX43" fmla="*/ 204070 w 311560"/>
                  <a:gd name="connsiteY43" fmla="*/ 52241 h 826182"/>
                  <a:gd name="connsiteX44" fmla="*/ 235995 w 311560"/>
                  <a:gd name="connsiteY44" fmla="*/ 46437 h 826182"/>
                  <a:gd name="connsiteX45" fmla="*/ 270823 w 311560"/>
                  <a:gd name="connsiteY45" fmla="*/ 23218 h 826182"/>
                  <a:gd name="connsiteX46" fmla="*/ 273725 w 311560"/>
                  <a:gd name="connsiteY46" fmla="*/ 5805 h 826182"/>
                  <a:gd name="connsiteX0" fmla="*/ 288236 w 378798"/>
                  <a:gd name="connsiteY0" fmla="*/ 0 h 826182"/>
                  <a:gd name="connsiteX1" fmla="*/ 291139 w 378798"/>
                  <a:gd name="connsiteY1" fmla="*/ 20316 h 826182"/>
                  <a:gd name="connsiteX2" fmla="*/ 311560 w 378798"/>
                  <a:gd name="connsiteY2" fmla="*/ 35632 h 826182"/>
                  <a:gd name="connsiteX3" fmla="*/ 378798 w 378798"/>
                  <a:gd name="connsiteY3" fmla="*/ 242228 h 826182"/>
                  <a:gd name="connsiteX4" fmla="*/ 311560 w 378798"/>
                  <a:gd name="connsiteY4" fmla="*/ 701477 h 826182"/>
                  <a:gd name="connsiteX5" fmla="*/ 302747 w 378798"/>
                  <a:gd name="connsiteY5" fmla="*/ 688808 h 826182"/>
                  <a:gd name="connsiteX6" fmla="*/ 262115 w 378798"/>
                  <a:gd name="connsiteY6" fmla="*/ 679133 h 826182"/>
                  <a:gd name="connsiteX7" fmla="*/ 273724 w 378798"/>
                  <a:gd name="connsiteY7" fmla="*/ 607544 h 826182"/>
                  <a:gd name="connsiteX8" fmla="*/ 248571 w 378798"/>
                  <a:gd name="connsiteY8" fmla="*/ 630762 h 826182"/>
                  <a:gd name="connsiteX9" fmla="*/ 235027 w 378798"/>
                  <a:gd name="connsiteY9" fmla="*/ 686873 h 826182"/>
                  <a:gd name="connsiteX10" fmla="*/ 227288 w 378798"/>
                  <a:gd name="connsiteY10" fmla="*/ 710091 h 826182"/>
                  <a:gd name="connsiteX11" fmla="*/ 229222 w 378798"/>
                  <a:gd name="connsiteY11" fmla="*/ 752658 h 826182"/>
                  <a:gd name="connsiteX12" fmla="*/ 283398 w 378798"/>
                  <a:gd name="connsiteY12" fmla="*/ 793290 h 826182"/>
                  <a:gd name="connsiteX13" fmla="*/ 285333 w 378798"/>
                  <a:gd name="connsiteY13" fmla="*/ 826182 h 826182"/>
                  <a:gd name="connsiteX14" fmla="*/ 231157 w 378798"/>
                  <a:gd name="connsiteY14" fmla="*/ 806834 h 826182"/>
                  <a:gd name="connsiteX15" fmla="*/ 207939 w 378798"/>
                  <a:gd name="connsiteY15" fmla="*/ 799094 h 826182"/>
                  <a:gd name="connsiteX16" fmla="*/ 159568 w 378798"/>
                  <a:gd name="connsiteY16" fmla="*/ 754593 h 826182"/>
                  <a:gd name="connsiteX17" fmla="*/ 186656 w 378798"/>
                  <a:gd name="connsiteY17" fmla="*/ 655915 h 826182"/>
                  <a:gd name="connsiteX18" fmla="*/ 157633 w 378798"/>
                  <a:gd name="connsiteY18" fmla="*/ 623023 h 826182"/>
                  <a:gd name="connsiteX19" fmla="*/ 130545 w 378798"/>
                  <a:gd name="connsiteY19" fmla="*/ 652045 h 826182"/>
                  <a:gd name="connsiteX20" fmla="*/ 122806 w 378798"/>
                  <a:gd name="connsiteY20" fmla="*/ 623023 h 826182"/>
                  <a:gd name="connsiteX21" fmla="*/ 140219 w 378798"/>
                  <a:gd name="connsiteY21" fmla="*/ 613348 h 826182"/>
                  <a:gd name="connsiteX22" fmla="*/ 138284 w 378798"/>
                  <a:gd name="connsiteY22" fmla="*/ 553368 h 826182"/>
                  <a:gd name="connsiteX23" fmla="*/ 138284 w 378798"/>
                  <a:gd name="connsiteY23" fmla="*/ 516606 h 826182"/>
                  <a:gd name="connsiteX24" fmla="*/ 167307 w 378798"/>
                  <a:gd name="connsiteY24" fmla="*/ 475974 h 826182"/>
                  <a:gd name="connsiteX25" fmla="*/ 196330 w 378798"/>
                  <a:gd name="connsiteY25" fmla="*/ 398580 h 826182"/>
                  <a:gd name="connsiteX26" fmla="*/ 196330 w 378798"/>
                  <a:gd name="connsiteY26" fmla="*/ 381166 h 826182"/>
                  <a:gd name="connsiteX27" fmla="*/ 182786 w 378798"/>
                  <a:gd name="connsiteY27" fmla="*/ 390840 h 826182"/>
                  <a:gd name="connsiteX28" fmla="*/ 161503 w 378798"/>
                  <a:gd name="connsiteY28" fmla="*/ 404384 h 826182"/>
                  <a:gd name="connsiteX29" fmla="*/ 146024 w 378798"/>
                  <a:gd name="connsiteY29" fmla="*/ 410189 h 826182"/>
                  <a:gd name="connsiteX30" fmla="*/ 136350 w 378798"/>
                  <a:gd name="connsiteY30" fmla="*/ 423733 h 826182"/>
                  <a:gd name="connsiteX31" fmla="*/ 117001 w 378798"/>
                  <a:gd name="connsiteY31" fmla="*/ 429537 h 826182"/>
                  <a:gd name="connsiteX32" fmla="*/ 118936 w 378798"/>
                  <a:gd name="connsiteY32" fmla="*/ 446951 h 826182"/>
                  <a:gd name="connsiteX33" fmla="*/ 101522 w 378798"/>
                  <a:gd name="connsiteY33" fmla="*/ 464365 h 826182"/>
                  <a:gd name="connsiteX34" fmla="*/ 84109 w 378798"/>
                  <a:gd name="connsiteY34" fmla="*/ 456625 h 826182"/>
                  <a:gd name="connsiteX35" fmla="*/ 80239 w 378798"/>
                  <a:gd name="connsiteY35" fmla="*/ 437277 h 826182"/>
                  <a:gd name="connsiteX36" fmla="*/ 74434 w 378798"/>
                  <a:gd name="connsiteY36" fmla="*/ 390840 h 826182"/>
                  <a:gd name="connsiteX37" fmla="*/ 31868 w 378798"/>
                  <a:gd name="connsiteY37" fmla="*/ 348274 h 826182"/>
                  <a:gd name="connsiteX38" fmla="*/ 910 w 378798"/>
                  <a:gd name="connsiteY38" fmla="*/ 325055 h 826182"/>
                  <a:gd name="connsiteX39" fmla="*/ 0 w 378798"/>
                  <a:gd name="connsiteY39" fmla="*/ 320458 h 826182"/>
                  <a:gd name="connsiteX40" fmla="*/ 3813 w 378798"/>
                  <a:gd name="connsiteY40" fmla="*/ 322153 h 826182"/>
                  <a:gd name="connsiteX41" fmla="*/ 15422 w 378798"/>
                  <a:gd name="connsiteY41" fmla="*/ 200258 h 826182"/>
                  <a:gd name="connsiteX42" fmla="*/ 96686 w 378798"/>
                  <a:gd name="connsiteY42" fmla="*/ 69655 h 826182"/>
                  <a:gd name="connsiteX43" fmla="*/ 140220 w 378798"/>
                  <a:gd name="connsiteY43" fmla="*/ 72557 h 826182"/>
                  <a:gd name="connsiteX44" fmla="*/ 204070 w 378798"/>
                  <a:gd name="connsiteY44" fmla="*/ 52241 h 826182"/>
                  <a:gd name="connsiteX45" fmla="*/ 235995 w 378798"/>
                  <a:gd name="connsiteY45" fmla="*/ 46437 h 826182"/>
                  <a:gd name="connsiteX46" fmla="*/ 270823 w 378798"/>
                  <a:gd name="connsiteY46" fmla="*/ 23218 h 826182"/>
                  <a:gd name="connsiteX47" fmla="*/ 273725 w 378798"/>
                  <a:gd name="connsiteY47" fmla="*/ 5805 h 826182"/>
                  <a:gd name="connsiteX48" fmla="*/ 288236 w 378798"/>
                  <a:gd name="connsiteY48" fmla="*/ 0 h 826182"/>
                  <a:gd name="connsiteX0" fmla="*/ 378798 w 470238"/>
                  <a:gd name="connsiteY0" fmla="*/ 242228 h 826182"/>
                  <a:gd name="connsiteX1" fmla="*/ 311560 w 470238"/>
                  <a:gd name="connsiteY1" fmla="*/ 701477 h 826182"/>
                  <a:gd name="connsiteX2" fmla="*/ 302747 w 470238"/>
                  <a:gd name="connsiteY2" fmla="*/ 688808 h 826182"/>
                  <a:gd name="connsiteX3" fmla="*/ 262115 w 470238"/>
                  <a:gd name="connsiteY3" fmla="*/ 679133 h 826182"/>
                  <a:gd name="connsiteX4" fmla="*/ 273724 w 470238"/>
                  <a:gd name="connsiteY4" fmla="*/ 607544 h 826182"/>
                  <a:gd name="connsiteX5" fmla="*/ 248571 w 470238"/>
                  <a:gd name="connsiteY5" fmla="*/ 630762 h 826182"/>
                  <a:gd name="connsiteX6" fmla="*/ 235027 w 470238"/>
                  <a:gd name="connsiteY6" fmla="*/ 686873 h 826182"/>
                  <a:gd name="connsiteX7" fmla="*/ 227288 w 470238"/>
                  <a:gd name="connsiteY7" fmla="*/ 710091 h 826182"/>
                  <a:gd name="connsiteX8" fmla="*/ 229222 w 470238"/>
                  <a:gd name="connsiteY8" fmla="*/ 752658 h 826182"/>
                  <a:gd name="connsiteX9" fmla="*/ 283398 w 470238"/>
                  <a:gd name="connsiteY9" fmla="*/ 793290 h 826182"/>
                  <a:gd name="connsiteX10" fmla="*/ 285333 w 470238"/>
                  <a:gd name="connsiteY10" fmla="*/ 826182 h 826182"/>
                  <a:gd name="connsiteX11" fmla="*/ 231157 w 470238"/>
                  <a:gd name="connsiteY11" fmla="*/ 806834 h 826182"/>
                  <a:gd name="connsiteX12" fmla="*/ 207939 w 470238"/>
                  <a:gd name="connsiteY12" fmla="*/ 799094 h 826182"/>
                  <a:gd name="connsiteX13" fmla="*/ 159568 w 470238"/>
                  <a:gd name="connsiteY13" fmla="*/ 754593 h 826182"/>
                  <a:gd name="connsiteX14" fmla="*/ 186656 w 470238"/>
                  <a:gd name="connsiteY14" fmla="*/ 655915 h 826182"/>
                  <a:gd name="connsiteX15" fmla="*/ 157633 w 470238"/>
                  <a:gd name="connsiteY15" fmla="*/ 623023 h 826182"/>
                  <a:gd name="connsiteX16" fmla="*/ 130545 w 470238"/>
                  <a:gd name="connsiteY16" fmla="*/ 652045 h 826182"/>
                  <a:gd name="connsiteX17" fmla="*/ 122806 w 470238"/>
                  <a:gd name="connsiteY17" fmla="*/ 623023 h 826182"/>
                  <a:gd name="connsiteX18" fmla="*/ 140219 w 470238"/>
                  <a:gd name="connsiteY18" fmla="*/ 613348 h 826182"/>
                  <a:gd name="connsiteX19" fmla="*/ 138284 w 470238"/>
                  <a:gd name="connsiteY19" fmla="*/ 553368 h 826182"/>
                  <a:gd name="connsiteX20" fmla="*/ 138284 w 470238"/>
                  <a:gd name="connsiteY20" fmla="*/ 516606 h 826182"/>
                  <a:gd name="connsiteX21" fmla="*/ 167307 w 470238"/>
                  <a:gd name="connsiteY21" fmla="*/ 475974 h 826182"/>
                  <a:gd name="connsiteX22" fmla="*/ 196330 w 470238"/>
                  <a:gd name="connsiteY22" fmla="*/ 398580 h 826182"/>
                  <a:gd name="connsiteX23" fmla="*/ 196330 w 470238"/>
                  <a:gd name="connsiteY23" fmla="*/ 381166 h 826182"/>
                  <a:gd name="connsiteX24" fmla="*/ 182786 w 470238"/>
                  <a:gd name="connsiteY24" fmla="*/ 390840 h 826182"/>
                  <a:gd name="connsiteX25" fmla="*/ 161503 w 470238"/>
                  <a:gd name="connsiteY25" fmla="*/ 404384 h 826182"/>
                  <a:gd name="connsiteX26" fmla="*/ 146024 w 470238"/>
                  <a:gd name="connsiteY26" fmla="*/ 410189 h 826182"/>
                  <a:gd name="connsiteX27" fmla="*/ 136350 w 470238"/>
                  <a:gd name="connsiteY27" fmla="*/ 423733 h 826182"/>
                  <a:gd name="connsiteX28" fmla="*/ 117001 w 470238"/>
                  <a:gd name="connsiteY28" fmla="*/ 429537 h 826182"/>
                  <a:gd name="connsiteX29" fmla="*/ 118936 w 470238"/>
                  <a:gd name="connsiteY29" fmla="*/ 446951 h 826182"/>
                  <a:gd name="connsiteX30" fmla="*/ 101522 w 470238"/>
                  <a:gd name="connsiteY30" fmla="*/ 464365 h 826182"/>
                  <a:gd name="connsiteX31" fmla="*/ 84109 w 470238"/>
                  <a:gd name="connsiteY31" fmla="*/ 456625 h 826182"/>
                  <a:gd name="connsiteX32" fmla="*/ 80239 w 470238"/>
                  <a:gd name="connsiteY32" fmla="*/ 437277 h 826182"/>
                  <a:gd name="connsiteX33" fmla="*/ 74434 w 470238"/>
                  <a:gd name="connsiteY33" fmla="*/ 390840 h 826182"/>
                  <a:gd name="connsiteX34" fmla="*/ 31868 w 470238"/>
                  <a:gd name="connsiteY34" fmla="*/ 348274 h 826182"/>
                  <a:gd name="connsiteX35" fmla="*/ 910 w 470238"/>
                  <a:gd name="connsiteY35" fmla="*/ 325055 h 826182"/>
                  <a:gd name="connsiteX36" fmla="*/ 0 w 470238"/>
                  <a:gd name="connsiteY36" fmla="*/ 320458 h 826182"/>
                  <a:gd name="connsiteX37" fmla="*/ 3813 w 470238"/>
                  <a:gd name="connsiteY37" fmla="*/ 322153 h 826182"/>
                  <a:gd name="connsiteX38" fmla="*/ 15422 w 470238"/>
                  <a:gd name="connsiteY38" fmla="*/ 200258 h 826182"/>
                  <a:gd name="connsiteX39" fmla="*/ 96686 w 470238"/>
                  <a:gd name="connsiteY39" fmla="*/ 69655 h 826182"/>
                  <a:gd name="connsiteX40" fmla="*/ 140220 w 470238"/>
                  <a:gd name="connsiteY40" fmla="*/ 72557 h 826182"/>
                  <a:gd name="connsiteX41" fmla="*/ 204070 w 470238"/>
                  <a:gd name="connsiteY41" fmla="*/ 52241 h 826182"/>
                  <a:gd name="connsiteX42" fmla="*/ 235995 w 470238"/>
                  <a:gd name="connsiteY42" fmla="*/ 46437 h 826182"/>
                  <a:gd name="connsiteX43" fmla="*/ 270823 w 470238"/>
                  <a:gd name="connsiteY43" fmla="*/ 23218 h 826182"/>
                  <a:gd name="connsiteX44" fmla="*/ 273725 w 470238"/>
                  <a:gd name="connsiteY44" fmla="*/ 5805 h 826182"/>
                  <a:gd name="connsiteX45" fmla="*/ 288236 w 470238"/>
                  <a:gd name="connsiteY45" fmla="*/ 0 h 826182"/>
                  <a:gd name="connsiteX46" fmla="*/ 291139 w 470238"/>
                  <a:gd name="connsiteY46" fmla="*/ 20316 h 826182"/>
                  <a:gd name="connsiteX47" fmla="*/ 311560 w 470238"/>
                  <a:gd name="connsiteY47" fmla="*/ 35632 h 826182"/>
                  <a:gd name="connsiteX48" fmla="*/ 470238 w 470238"/>
                  <a:gd name="connsiteY48" fmla="*/ 333668 h 826182"/>
                  <a:gd name="connsiteX0" fmla="*/ 311560 w 470238"/>
                  <a:gd name="connsiteY0" fmla="*/ 701477 h 826182"/>
                  <a:gd name="connsiteX1" fmla="*/ 302747 w 470238"/>
                  <a:gd name="connsiteY1" fmla="*/ 688808 h 826182"/>
                  <a:gd name="connsiteX2" fmla="*/ 262115 w 470238"/>
                  <a:gd name="connsiteY2" fmla="*/ 679133 h 826182"/>
                  <a:gd name="connsiteX3" fmla="*/ 273724 w 470238"/>
                  <a:gd name="connsiteY3" fmla="*/ 607544 h 826182"/>
                  <a:gd name="connsiteX4" fmla="*/ 248571 w 470238"/>
                  <a:gd name="connsiteY4" fmla="*/ 630762 h 826182"/>
                  <a:gd name="connsiteX5" fmla="*/ 235027 w 470238"/>
                  <a:gd name="connsiteY5" fmla="*/ 686873 h 826182"/>
                  <a:gd name="connsiteX6" fmla="*/ 227288 w 470238"/>
                  <a:gd name="connsiteY6" fmla="*/ 710091 h 826182"/>
                  <a:gd name="connsiteX7" fmla="*/ 229222 w 470238"/>
                  <a:gd name="connsiteY7" fmla="*/ 752658 h 826182"/>
                  <a:gd name="connsiteX8" fmla="*/ 283398 w 470238"/>
                  <a:gd name="connsiteY8" fmla="*/ 793290 h 826182"/>
                  <a:gd name="connsiteX9" fmla="*/ 285333 w 470238"/>
                  <a:gd name="connsiteY9" fmla="*/ 826182 h 826182"/>
                  <a:gd name="connsiteX10" fmla="*/ 231157 w 470238"/>
                  <a:gd name="connsiteY10" fmla="*/ 806834 h 826182"/>
                  <a:gd name="connsiteX11" fmla="*/ 207939 w 470238"/>
                  <a:gd name="connsiteY11" fmla="*/ 799094 h 826182"/>
                  <a:gd name="connsiteX12" fmla="*/ 159568 w 470238"/>
                  <a:gd name="connsiteY12" fmla="*/ 754593 h 826182"/>
                  <a:gd name="connsiteX13" fmla="*/ 186656 w 470238"/>
                  <a:gd name="connsiteY13" fmla="*/ 655915 h 826182"/>
                  <a:gd name="connsiteX14" fmla="*/ 157633 w 470238"/>
                  <a:gd name="connsiteY14" fmla="*/ 623023 h 826182"/>
                  <a:gd name="connsiteX15" fmla="*/ 130545 w 470238"/>
                  <a:gd name="connsiteY15" fmla="*/ 652045 h 826182"/>
                  <a:gd name="connsiteX16" fmla="*/ 122806 w 470238"/>
                  <a:gd name="connsiteY16" fmla="*/ 623023 h 826182"/>
                  <a:gd name="connsiteX17" fmla="*/ 140219 w 470238"/>
                  <a:gd name="connsiteY17" fmla="*/ 613348 h 826182"/>
                  <a:gd name="connsiteX18" fmla="*/ 138284 w 470238"/>
                  <a:gd name="connsiteY18" fmla="*/ 553368 h 826182"/>
                  <a:gd name="connsiteX19" fmla="*/ 138284 w 470238"/>
                  <a:gd name="connsiteY19" fmla="*/ 516606 h 826182"/>
                  <a:gd name="connsiteX20" fmla="*/ 167307 w 470238"/>
                  <a:gd name="connsiteY20" fmla="*/ 475974 h 826182"/>
                  <a:gd name="connsiteX21" fmla="*/ 196330 w 470238"/>
                  <a:gd name="connsiteY21" fmla="*/ 398580 h 826182"/>
                  <a:gd name="connsiteX22" fmla="*/ 196330 w 470238"/>
                  <a:gd name="connsiteY22" fmla="*/ 381166 h 826182"/>
                  <a:gd name="connsiteX23" fmla="*/ 182786 w 470238"/>
                  <a:gd name="connsiteY23" fmla="*/ 390840 h 826182"/>
                  <a:gd name="connsiteX24" fmla="*/ 161503 w 470238"/>
                  <a:gd name="connsiteY24" fmla="*/ 404384 h 826182"/>
                  <a:gd name="connsiteX25" fmla="*/ 146024 w 470238"/>
                  <a:gd name="connsiteY25" fmla="*/ 410189 h 826182"/>
                  <a:gd name="connsiteX26" fmla="*/ 136350 w 470238"/>
                  <a:gd name="connsiteY26" fmla="*/ 423733 h 826182"/>
                  <a:gd name="connsiteX27" fmla="*/ 117001 w 470238"/>
                  <a:gd name="connsiteY27" fmla="*/ 429537 h 826182"/>
                  <a:gd name="connsiteX28" fmla="*/ 118936 w 470238"/>
                  <a:gd name="connsiteY28" fmla="*/ 446951 h 826182"/>
                  <a:gd name="connsiteX29" fmla="*/ 101522 w 470238"/>
                  <a:gd name="connsiteY29" fmla="*/ 464365 h 826182"/>
                  <a:gd name="connsiteX30" fmla="*/ 84109 w 470238"/>
                  <a:gd name="connsiteY30" fmla="*/ 456625 h 826182"/>
                  <a:gd name="connsiteX31" fmla="*/ 80239 w 470238"/>
                  <a:gd name="connsiteY31" fmla="*/ 437277 h 826182"/>
                  <a:gd name="connsiteX32" fmla="*/ 74434 w 470238"/>
                  <a:gd name="connsiteY32" fmla="*/ 390840 h 826182"/>
                  <a:gd name="connsiteX33" fmla="*/ 31868 w 470238"/>
                  <a:gd name="connsiteY33" fmla="*/ 348274 h 826182"/>
                  <a:gd name="connsiteX34" fmla="*/ 910 w 470238"/>
                  <a:gd name="connsiteY34" fmla="*/ 325055 h 826182"/>
                  <a:gd name="connsiteX35" fmla="*/ 0 w 470238"/>
                  <a:gd name="connsiteY35" fmla="*/ 320458 h 826182"/>
                  <a:gd name="connsiteX36" fmla="*/ 3813 w 470238"/>
                  <a:gd name="connsiteY36" fmla="*/ 322153 h 826182"/>
                  <a:gd name="connsiteX37" fmla="*/ 15422 w 470238"/>
                  <a:gd name="connsiteY37" fmla="*/ 200258 h 826182"/>
                  <a:gd name="connsiteX38" fmla="*/ 96686 w 470238"/>
                  <a:gd name="connsiteY38" fmla="*/ 69655 h 826182"/>
                  <a:gd name="connsiteX39" fmla="*/ 140220 w 470238"/>
                  <a:gd name="connsiteY39" fmla="*/ 72557 h 826182"/>
                  <a:gd name="connsiteX40" fmla="*/ 204070 w 470238"/>
                  <a:gd name="connsiteY40" fmla="*/ 52241 h 826182"/>
                  <a:gd name="connsiteX41" fmla="*/ 235995 w 470238"/>
                  <a:gd name="connsiteY41" fmla="*/ 46437 h 826182"/>
                  <a:gd name="connsiteX42" fmla="*/ 270823 w 470238"/>
                  <a:gd name="connsiteY42" fmla="*/ 23218 h 826182"/>
                  <a:gd name="connsiteX43" fmla="*/ 273725 w 470238"/>
                  <a:gd name="connsiteY43" fmla="*/ 5805 h 826182"/>
                  <a:gd name="connsiteX44" fmla="*/ 288236 w 470238"/>
                  <a:gd name="connsiteY44" fmla="*/ 0 h 826182"/>
                  <a:gd name="connsiteX45" fmla="*/ 291139 w 470238"/>
                  <a:gd name="connsiteY45" fmla="*/ 20316 h 826182"/>
                  <a:gd name="connsiteX46" fmla="*/ 311560 w 470238"/>
                  <a:gd name="connsiteY46" fmla="*/ 35632 h 826182"/>
                  <a:gd name="connsiteX47" fmla="*/ 470238 w 470238"/>
                  <a:gd name="connsiteY47" fmla="*/ 333668 h 826182"/>
                  <a:gd name="connsiteX0" fmla="*/ 311560 w 311560"/>
                  <a:gd name="connsiteY0" fmla="*/ 701477 h 826182"/>
                  <a:gd name="connsiteX1" fmla="*/ 302747 w 311560"/>
                  <a:gd name="connsiteY1" fmla="*/ 688808 h 826182"/>
                  <a:gd name="connsiteX2" fmla="*/ 262115 w 311560"/>
                  <a:gd name="connsiteY2" fmla="*/ 679133 h 826182"/>
                  <a:gd name="connsiteX3" fmla="*/ 273724 w 311560"/>
                  <a:gd name="connsiteY3" fmla="*/ 607544 h 826182"/>
                  <a:gd name="connsiteX4" fmla="*/ 248571 w 311560"/>
                  <a:gd name="connsiteY4" fmla="*/ 630762 h 826182"/>
                  <a:gd name="connsiteX5" fmla="*/ 235027 w 311560"/>
                  <a:gd name="connsiteY5" fmla="*/ 686873 h 826182"/>
                  <a:gd name="connsiteX6" fmla="*/ 227288 w 311560"/>
                  <a:gd name="connsiteY6" fmla="*/ 710091 h 826182"/>
                  <a:gd name="connsiteX7" fmla="*/ 229222 w 311560"/>
                  <a:gd name="connsiteY7" fmla="*/ 752658 h 826182"/>
                  <a:gd name="connsiteX8" fmla="*/ 283398 w 311560"/>
                  <a:gd name="connsiteY8" fmla="*/ 793290 h 826182"/>
                  <a:gd name="connsiteX9" fmla="*/ 285333 w 311560"/>
                  <a:gd name="connsiteY9" fmla="*/ 826182 h 826182"/>
                  <a:gd name="connsiteX10" fmla="*/ 231157 w 311560"/>
                  <a:gd name="connsiteY10" fmla="*/ 806834 h 826182"/>
                  <a:gd name="connsiteX11" fmla="*/ 207939 w 311560"/>
                  <a:gd name="connsiteY11" fmla="*/ 799094 h 826182"/>
                  <a:gd name="connsiteX12" fmla="*/ 159568 w 311560"/>
                  <a:gd name="connsiteY12" fmla="*/ 754593 h 826182"/>
                  <a:gd name="connsiteX13" fmla="*/ 186656 w 311560"/>
                  <a:gd name="connsiteY13" fmla="*/ 655915 h 826182"/>
                  <a:gd name="connsiteX14" fmla="*/ 157633 w 311560"/>
                  <a:gd name="connsiteY14" fmla="*/ 623023 h 826182"/>
                  <a:gd name="connsiteX15" fmla="*/ 130545 w 311560"/>
                  <a:gd name="connsiteY15" fmla="*/ 652045 h 826182"/>
                  <a:gd name="connsiteX16" fmla="*/ 122806 w 311560"/>
                  <a:gd name="connsiteY16" fmla="*/ 623023 h 826182"/>
                  <a:gd name="connsiteX17" fmla="*/ 140219 w 311560"/>
                  <a:gd name="connsiteY17" fmla="*/ 613348 h 826182"/>
                  <a:gd name="connsiteX18" fmla="*/ 138284 w 311560"/>
                  <a:gd name="connsiteY18" fmla="*/ 553368 h 826182"/>
                  <a:gd name="connsiteX19" fmla="*/ 138284 w 311560"/>
                  <a:gd name="connsiteY19" fmla="*/ 516606 h 826182"/>
                  <a:gd name="connsiteX20" fmla="*/ 167307 w 311560"/>
                  <a:gd name="connsiteY20" fmla="*/ 475974 h 826182"/>
                  <a:gd name="connsiteX21" fmla="*/ 196330 w 311560"/>
                  <a:gd name="connsiteY21" fmla="*/ 398580 h 826182"/>
                  <a:gd name="connsiteX22" fmla="*/ 196330 w 311560"/>
                  <a:gd name="connsiteY22" fmla="*/ 381166 h 826182"/>
                  <a:gd name="connsiteX23" fmla="*/ 182786 w 311560"/>
                  <a:gd name="connsiteY23" fmla="*/ 390840 h 826182"/>
                  <a:gd name="connsiteX24" fmla="*/ 161503 w 311560"/>
                  <a:gd name="connsiteY24" fmla="*/ 404384 h 826182"/>
                  <a:gd name="connsiteX25" fmla="*/ 146024 w 311560"/>
                  <a:gd name="connsiteY25" fmla="*/ 410189 h 826182"/>
                  <a:gd name="connsiteX26" fmla="*/ 136350 w 311560"/>
                  <a:gd name="connsiteY26" fmla="*/ 423733 h 826182"/>
                  <a:gd name="connsiteX27" fmla="*/ 117001 w 311560"/>
                  <a:gd name="connsiteY27" fmla="*/ 429537 h 826182"/>
                  <a:gd name="connsiteX28" fmla="*/ 118936 w 311560"/>
                  <a:gd name="connsiteY28" fmla="*/ 446951 h 826182"/>
                  <a:gd name="connsiteX29" fmla="*/ 101522 w 311560"/>
                  <a:gd name="connsiteY29" fmla="*/ 464365 h 826182"/>
                  <a:gd name="connsiteX30" fmla="*/ 84109 w 311560"/>
                  <a:gd name="connsiteY30" fmla="*/ 456625 h 826182"/>
                  <a:gd name="connsiteX31" fmla="*/ 80239 w 311560"/>
                  <a:gd name="connsiteY31" fmla="*/ 437277 h 826182"/>
                  <a:gd name="connsiteX32" fmla="*/ 74434 w 311560"/>
                  <a:gd name="connsiteY32" fmla="*/ 390840 h 826182"/>
                  <a:gd name="connsiteX33" fmla="*/ 31868 w 311560"/>
                  <a:gd name="connsiteY33" fmla="*/ 348274 h 826182"/>
                  <a:gd name="connsiteX34" fmla="*/ 910 w 311560"/>
                  <a:gd name="connsiteY34" fmla="*/ 325055 h 826182"/>
                  <a:gd name="connsiteX35" fmla="*/ 0 w 311560"/>
                  <a:gd name="connsiteY35" fmla="*/ 320458 h 826182"/>
                  <a:gd name="connsiteX36" fmla="*/ 3813 w 311560"/>
                  <a:gd name="connsiteY36" fmla="*/ 322153 h 826182"/>
                  <a:gd name="connsiteX37" fmla="*/ 15422 w 311560"/>
                  <a:gd name="connsiteY37" fmla="*/ 200258 h 826182"/>
                  <a:gd name="connsiteX38" fmla="*/ 96686 w 311560"/>
                  <a:gd name="connsiteY38" fmla="*/ 69655 h 826182"/>
                  <a:gd name="connsiteX39" fmla="*/ 140220 w 311560"/>
                  <a:gd name="connsiteY39" fmla="*/ 72557 h 826182"/>
                  <a:gd name="connsiteX40" fmla="*/ 204070 w 311560"/>
                  <a:gd name="connsiteY40" fmla="*/ 52241 h 826182"/>
                  <a:gd name="connsiteX41" fmla="*/ 235995 w 311560"/>
                  <a:gd name="connsiteY41" fmla="*/ 46437 h 826182"/>
                  <a:gd name="connsiteX42" fmla="*/ 270823 w 311560"/>
                  <a:gd name="connsiteY42" fmla="*/ 23218 h 826182"/>
                  <a:gd name="connsiteX43" fmla="*/ 273725 w 311560"/>
                  <a:gd name="connsiteY43" fmla="*/ 5805 h 826182"/>
                  <a:gd name="connsiteX44" fmla="*/ 288236 w 311560"/>
                  <a:gd name="connsiteY44" fmla="*/ 0 h 826182"/>
                  <a:gd name="connsiteX45" fmla="*/ 291139 w 311560"/>
                  <a:gd name="connsiteY45" fmla="*/ 20316 h 826182"/>
                  <a:gd name="connsiteX46" fmla="*/ 311560 w 311560"/>
                  <a:gd name="connsiteY46" fmla="*/ 35632 h 82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11560" h="826182">
                    <a:moveTo>
                      <a:pt x="311560" y="701477"/>
                    </a:moveTo>
                    <a:lnTo>
                      <a:pt x="302747" y="688808"/>
                    </a:lnTo>
                    <a:lnTo>
                      <a:pt x="262115" y="679133"/>
                    </a:lnTo>
                    <a:lnTo>
                      <a:pt x="273724" y="607544"/>
                    </a:lnTo>
                    <a:lnTo>
                      <a:pt x="248571" y="630762"/>
                    </a:lnTo>
                    <a:lnTo>
                      <a:pt x="235027" y="686873"/>
                    </a:lnTo>
                    <a:lnTo>
                      <a:pt x="227288" y="710091"/>
                    </a:lnTo>
                    <a:cubicBezTo>
                      <a:pt x="227933" y="724280"/>
                      <a:pt x="228577" y="738469"/>
                      <a:pt x="229222" y="752658"/>
                    </a:cubicBezTo>
                    <a:lnTo>
                      <a:pt x="283398" y="793290"/>
                    </a:lnTo>
                    <a:lnTo>
                      <a:pt x="285333" y="826182"/>
                    </a:lnTo>
                    <a:lnTo>
                      <a:pt x="231157" y="806834"/>
                    </a:lnTo>
                    <a:lnTo>
                      <a:pt x="207939" y="799094"/>
                    </a:lnTo>
                    <a:lnTo>
                      <a:pt x="159568" y="754593"/>
                    </a:lnTo>
                    <a:lnTo>
                      <a:pt x="186656" y="655915"/>
                    </a:lnTo>
                    <a:lnTo>
                      <a:pt x="157633" y="623023"/>
                    </a:lnTo>
                    <a:lnTo>
                      <a:pt x="130545" y="652045"/>
                    </a:lnTo>
                    <a:lnTo>
                      <a:pt x="122806" y="623023"/>
                    </a:lnTo>
                    <a:lnTo>
                      <a:pt x="140219" y="613348"/>
                    </a:lnTo>
                    <a:lnTo>
                      <a:pt x="138284" y="553368"/>
                    </a:lnTo>
                    <a:lnTo>
                      <a:pt x="138284" y="516606"/>
                    </a:lnTo>
                    <a:lnTo>
                      <a:pt x="167307" y="475974"/>
                    </a:lnTo>
                    <a:lnTo>
                      <a:pt x="196330" y="398580"/>
                    </a:lnTo>
                    <a:lnTo>
                      <a:pt x="196330" y="381166"/>
                    </a:lnTo>
                    <a:lnTo>
                      <a:pt x="182786" y="390840"/>
                    </a:lnTo>
                    <a:lnTo>
                      <a:pt x="161503" y="404384"/>
                    </a:lnTo>
                    <a:lnTo>
                      <a:pt x="146024" y="410189"/>
                    </a:lnTo>
                    <a:lnTo>
                      <a:pt x="136350" y="423733"/>
                    </a:lnTo>
                    <a:lnTo>
                      <a:pt x="117001" y="429537"/>
                    </a:lnTo>
                    <a:lnTo>
                      <a:pt x="118936" y="446951"/>
                    </a:lnTo>
                    <a:lnTo>
                      <a:pt x="101522" y="464365"/>
                    </a:lnTo>
                    <a:lnTo>
                      <a:pt x="84109" y="456625"/>
                    </a:lnTo>
                    <a:lnTo>
                      <a:pt x="80239" y="437277"/>
                    </a:lnTo>
                    <a:lnTo>
                      <a:pt x="74434" y="390840"/>
                    </a:lnTo>
                    <a:lnTo>
                      <a:pt x="31868" y="348274"/>
                    </a:lnTo>
                    <a:lnTo>
                      <a:pt x="910" y="325055"/>
                    </a:lnTo>
                    <a:lnTo>
                      <a:pt x="0" y="320458"/>
                    </a:lnTo>
                    <a:lnTo>
                      <a:pt x="3813" y="322153"/>
                    </a:lnTo>
                    <a:lnTo>
                      <a:pt x="15422" y="200258"/>
                    </a:lnTo>
                    <a:lnTo>
                      <a:pt x="96686" y="69655"/>
                    </a:lnTo>
                    <a:lnTo>
                      <a:pt x="140220" y="72557"/>
                    </a:lnTo>
                    <a:lnTo>
                      <a:pt x="204070" y="52241"/>
                    </a:lnTo>
                    <a:lnTo>
                      <a:pt x="235995" y="46437"/>
                    </a:lnTo>
                    <a:lnTo>
                      <a:pt x="270823" y="23218"/>
                    </a:lnTo>
                    <a:lnTo>
                      <a:pt x="273725" y="5805"/>
                    </a:lnTo>
                    <a:lnTo>
                      <a:pt x="288236" y="0"/>
                    </a:lnTo>
                    <a:lnTo>
                      <a:pt x="291139" y="20316"/>
                    </a:lnTo>
                    <a:lnTo>
                      <a:pt x="311560" y="3563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8865C09-99E0-DF7F-CEC0-A2092B9C8CE1}"/>
                  </a:ext>
                </a:extLst>
              </p:cNvPr>
              <p:cNvSpPr/>
              <p:nvPr/>
            </p:nvSpPr>
            <p:spPr>
              <a:xfrm>
                <a:off x="2021434" y="2015526"/>
                <a:ext cx="639952" cy="1029341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E2A6FE3-1AB6-078E-1666-A6178AB50CEE}"/>
                  </a:ext>
                </a:extLst>
              </p:cNvPr>
              <p:cNvSpPr/>
              <p:nvPr/>
            </p:nvSpPr>
            <p:spPr>
              <a:xfrm>
                <a:off x="678697" y="1423890"/>
                <a:ext cx="286308" cy="806394"/>
              </a:xfrm>
              <a:custGeom>
                <a:avLst/>
                <a:gdLst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61" fmla="*/ 25355 w 286308"/>
                  <a:gd name="connsiteY61" fmla="*/ 467352 h 806394"/>
                  <a:gd name="connsiteX62" fmla="*/ 0 w 286308"/>
                  <a:gd name="connsiteY62" fmla="*/ 460558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61" fmla="*/ 25355 w 286308"/>
                  <a:gd name="connsiteY61" fmla="*/ 467352 h 806394"/>
                  <a:gd name="connsiteX62" fmla="*/ 0 w 286308"/>
                  <a:gd name="connsiteY62" fmla="*/ 0 h 806394"/>
                  <a:gd name="connsiteX0" fmla="*/ 291351 w 577659"/>
                  <a:gd name="connsiteY0" fmla="*/ 0 h 806394"/>
                  <a:gd name="connsiteX1" fmla="*/ 312971 w 577659"/>
                  <a:gd name="connsiteY1" fmla="*/ 16987 h 806394"/>
                  <a:gd name="connsiteX2" fmla="*/ 326902 w 577659"/>
                  <a:gd name="connsiteY2" fmla="*/ 23953 h 806394"/>
                  <a:gd name="connsiteX3" fmla="*/ 326902 w 577659"/>
                  <a:gd name="connsiteY3" fmla="*/ 42527 h 806394"/>
                  <a:gd name="connsiteX4" fmla="*/ 324580 w 577659"/>
                  <a:gd name="connsiteY4" fmla="*/ 68067 h 806394"/>
                  <a:gd name="connsiteX5" fmla="*/ 350120 w 577659"/>
                  <a:gd name="connsiteY5" fmla="*/ 72711 h 806394"/>
                  <a:gd name="connsiteX6" fmla="*/ 338511 w 577659"/>
                  <a:gd name="connsiteY6" fmla="*/ 105216 h 806394"/>
                  <a:gd name="connsiteX7" fmla="*/ 354764 w 577659"/>
                  <a:gd name="connsiteY7" fmla="*/ 147009 h 806394"/>
                  <a:gd name="connsiteX8" fmla="*/ 377982 w 577659"/>
                  <a:gd name="connsiteY8" fmla="*/ 123791 h 806394"/>
                  <a:gd name="connsiteX9" fmla="*/ 415131 w 577659"/>
                  <a:gd name="connsiteY9" fmla="*/ 116826 h 806394"/>
                  <a:gd name="connsiteX10" fmla="*/ 436028 w 577659"/>
                  <a:gd name="connsiteY10" fmla="*/ 102895 h 806394"/>
                  <a:gd name="connsiteX11" fmla="*/ 447637 w 577659"/>
                  <a:gd name="connsiteY11" fmla="*/ 116826 h 806394"/>
                  <a:gd name="connsiteX12" fmla="*/ 489430 w 577659"/>
                  <a:gd name="connsiteY12" fmla="*/ 109860 h 806394"/>
                  <a:gd name="connsiteX13" fmla="*/ 498717 w 577659"/>
                  <a:gd name="connsiteY13" fmla="*/ 86642 h 806394"/>
                  <a:gd name="connsiteX14" fmla="*/ 538188 w 577659"/>
                  <a:gd name="connsiteY14" fmla="*/ 72711 h 806394"/>
                  <a:gd name="connsiteX15" fmla="*/ 561406 w 577659"/>
                  <a:gd name="connsiteY15" fmla="*/ 56458 h 806394"/>
                  <a:gd name="connsiteX16" fmla="*/ 575793 w 577659"/>
                  <a:gd name="connsiteY16" fmla="*/ 69247 h 806394"/>
                  <a:gd name="connsiteX17" fmla="*/ 575724 w 577659"/>
                  <a:gd name="connsiteY17" fmla="*/ 69228 h 806394"/>
                  <a:gd name="connsiteX18" fmla="*/ 546701 w 577659"/>
                  <a:gd name="connsiteY18" fmla="*/ 94381 h 806394"/>
                  <a:gd name="connsiteX19" fmla="*/ 554441 w 577659"/>
                  <a:gd name="connsiteY19" fmla="*/ 119534 h 806394"/>
                  <a:gd name="connsiteX20" fmla="*/ 575724 w 577659"/>
                  <a:gd name="connsiteY20" fmla="*/ 135013 h 806394"/>
                  <a:gd name="connsiteX21" fmla="*/ 573789 w 577659"/>
                  <a:gd name="connsiteY21" fmla="*/ 146622 h 806394"/>
                  <a:gd name="connsiteX22" fmla="*/ 577659 w 577659"/>
                  <a:gd name="connsiteY22" fmla="*/ 156297 h 806394"/>
                  <a:gd name="connsiteX23" fmla="*/ 577659 w 577659"/>
                  <a:gd name="connsiteY23" fmla="*/ 169841 h 806394"/>
                  <a:gd name="connsiteX24" fmla="*/ 556376 w 577659"/>
                  <a:gd name="connsiteY24" fmla="*/ 160166 h 806394"/>
                  <a:gd name="connsiteX25" fmla="*/ 535092 w 577659"/>
                  <a:gd name="connsiteY25" fmla="*/ 175645 h 806394"/>
                  <a:gd name="connsiteX26" fmla="*/ 535092 w 577659"/>
                  <a:gd name="connsiteY26" fmla="*/ 193059 h 806394"/>
                  <a:gd name="connsiteX27" fmla="*/ 523483 w 577659"/>
                  <a:gd name="connsiteY27" fmla="*/ 229821 h 806394"/>
                  <a:gd name="connsiteX28" fmla="*/ 506070 w 577659"/>
                  <a:gd name="connsiteY28" fmla="*/ 235626 h 806394"/>
                  <a:gd name="connsiteX29" fmla="*/ 494460 w 577659"/>
                  <a:gd name="connsiteY29" fmla="*/ 258844 h 806394"/>
                  <a:gd name="connsiteX30" fmla="*/ 486721 w 577659"/>
                  <a:gd name="connsiteY30" fmla="*/ 289801 h 806394"/>
                  <a:gd name="connsiteX31" fmla="*/ 455763 w 577659"/>
                  <a:gd name="connsiteY31" fmla="*/ 303345 h 806394"/>
                  <a:gd name="connsiteX32" fmla="*/ 446089 w 577659"/>
                  <a:gd name="connsiteY32" fmla="*/ 322694 h 806394"/>
                  <a:gd name="connsiteX33" fmla="*/ 444154 w 577659"/>
                  <a:gd name="connsiteY33" fmla="*/ 336238 h 806394"/>
                  <a:gd name="connsiteX34" fmla="*/ 463503 w 577659"/>
                  <a:gd name="connsiteY34" fmla="*/ 343977 h 806394"/>
                  <a:gd name="connsiteX35" fmla="*/ 448024 w 577659"/>
                  <a:gd name="connsiteY35" fmla="*/ 359456 h 806394"/>
                  <a:gd name="connsiteX36" fmla="*/ 448024 w 577659"/>
                  <a:gd name="connsiteY36" fmla="*/ 386544 h 806394"/>
                  <a:gd name="connsiteX37" fmla="*/ 432545 w 577659"/>
                  <a:gd name="connsiteY37" fmla="*/ 411697 h 806394"/>
                  <a:gd name="connsiteX38" fmla="*/ 451894 w 577659"/>
                  <a:gd name="connsiteY38" fmla="*/ 415567 h 806394"/>
                  <a:gd name="connsiteX39" fmla="*/ 475112 w 577659"/>
                  <a:gd name="connsiteY39" fmla="*/ 448459 h 806394"/>
                  <a:gd name="connsiteX40" fmla="*/ 449959 w 577659"/>
                  <a:gd name="connsiteY40" fmla="*/ 456199 h 806394"/>
                  <a:gd name="connsiteX41" fmla="*/ 436415 w 577659"/>
                  <a:gd name="connsiteY41" fmla="*/ 483287 h 806394"/>
                  <a:gd name="connsiteX42" fmla="*/ 434480 w 577659"/>
                  <a:gd name="connsiteY42" fmla="*/ 508440 h 806394"/>
                  <a:gd name="connsiteX43" fmla="*/ 444154 w 577659"/>
                  <a:gd name="connsiteY43" fmla="*/ 518114 h 806394"/>
                  <a:gd name="connsiteX44" fmla="*/ 446089 w 577659"/>
                  <a:gd name="connsiteY44" fmla="*/ 535528 h 806394"/>
                  <a:gd name="connsiteX45" fmla="*/ 461568 w 577659"/>
                  <a:gd name="connsiteY45" fmla="*/ 535528 h 806394"/>
                  <a:gd name="connsiteX46" fmla="*/ 488656 w 577659"/>
                  <a:gd name="connsiteY46" fmla="*/ 562616 h 806394"/>
                  <a:gd name="connsiteX47" fmla="*/ 488656 w 577659"/>
                  <a:gd name="connsiteY47" fmla="*/ 591638 h 806394"/>
                  <a:gd name="connsiteX48" fmla="*/ 506070 w 577659"/>
                  <a:gd name="connsiteY48" fmla="*/ 603247 h 806394"/>
                  <a:gd name="connsiteX49" fmla="*/ 492526 w 577659"/>
                  <a:gd name="connsiteY49" fmla="*/ 618726 h 806394"/>
                  <a:gd name="connsiteX50" fmla="*/ 494460 w 577659"/>
                  <a:gd name="connsiteY50" fmla="*/ 640010 h 806394"/>
                  <a:gd name="connsiteX51" fmla="*/ 469307 w 577659"/>
                  <a:gd name="connsiteY51" fmla="*/ 640010 h 806394"/>
                  <a:gd name="connsiteX52" fmla="*/ 451894 w 577659"/>
                  <a:gd name="connsiteY52" fmla="*/ 657423 h 806394"/>
                  <a:gd name="connsiteX53" fmla="*/ 422871 w 577659"/>
                  <a:gd name="connsiteY53" fmla="*/ 659358 h 806394"/>
                  <a:gd name="connsiteX54" fmla="*/ 420936 w 577659"/>
                  <a:gd name="connsiteY54" fmla="*/ 680642 h 806394"/>
                  <a:gd name="connsiteX55" fmla="*/ 364825 w 577659"/>
                  <a:gd name="connsiteY55" fmla="*/ 734817 h 806394"/>
                  <a:gd name="connsiteX56" fmla="*/ 360955 w 577659"/>
                  <a:gd name="connsiteY56" fmla="*/ 777384 h 806394"/>
                  <a:gd name="connsiteX57" fmla="*/ 335802 w 577659"/>
                  <a:gd name="connsiteY57" fmla="*/ 781254 h 806394"/>
                  <a:gd name="connsiteX58" fmla="*/ 314519 w 577659"/>
                  <a:gd name="connsiteY58" fmla="*/ 800602 h 806394"/>
                  <a:gd name="connsiteX59" fmla="*/ 291351 w 577659"/>
                  <a:gd name="connsiteY59" fmla="*/ 806394 h 806394"/>
                  <a:gd name="connsiteX60" fmla="*/ 291351 w 577659"/>
                  <a:gd name="connsiteY60" fmla="*/ 561977 h 806394"/>
                  <a:gd name="connsiteX61" fmla="*/ 0 w 577659"/>
                  <a:gd name="connsiteY61" fmla="*/ 384008 h 806394"/>
                  <a:gd name="connsiteX62" fmla="*/ 291351 w 577659"/>
                  <a:gd name="connsiteY62" fmla="*/ 0 h 806394"/>
                  <a:gd name="connsiteX0" fmla="*/ 0 w 577659"/>
                  <a:gd name="connsiteY0" fmla="*/ 384008 h 806394"/>
                  <a:gd name="connsiteX1" fmla="*/ 291351 w 577659"/>
                  <a:gd name="connsiteY1" fmla="*/ 0 h 806394"/>
                  <a:gd name="connsiteX2" fmla="*/ 312971 w 577659"/>
                  <a:gd name="connsiteY2" fmla="*/ 16987 h 806394"/>
                  <a:gd name="connsiteX3" fmla="*/ 326902 w 577659"/>
                  <a:gd name="connsiteY3" fmla="*/ 23953 h 806394"/>
                  <a:gd name="connsiteX4" fmla="*/ 326902 w 577659"/>
                  <a:gd name="connsiteY4" fmla="*/ 42527 h 806394"/>
                  <a:gd name="connsiteX5" fmla="*/ 324580 w 577659"/>
                  <a:gd name="connsiteY5" fmla="*/ 68067 h 806394"/>
                  <a:gd name="connsiteX6" fmla="*/ 350120 w 577659"/>
                  <a:gd name="connsiteY6" fmla="*/ 72711 h 806394"/>
                  <a:gd name="connsiteX7" fmla="*/ 338511 w 577659"/>
                  <a:gd name="connsiteY7" fmla="*/ 105216 h 806394"/>
                  <a:gd name="connsiteX8" fmla="*/ 354764 w 577659"/>
                  <a:gd name="connsiteY8" fmla="*/ 147009 h 806394"/>
                  <a:gd name="connsiteX9" fmla="*/ 377982 w 577659"/>
                  <a:gd name="connsiteY9" fmla="*/ 123791 h 806394"/>
                  <a:gd name="connsiteX10" fmla="*/ 415131 w 577659"/>
                  <a:gd name="connsiteY10" fmla="*/ 116826 h 806394"/>
                  <a:gd name="connsiteX11" fmla="*/ 436028 w 577659"/>
                  <a:gd name="connsiteY11" fmla="*/ 102895 h 806394"/>
                  <a:gd name="connsiteX12" fmla="*/ 447637 w 577659"/>
                  <a:gd name="connsiteY12" fmla="*/ 116826 h 806394"/>
                  <a:gd name="connsiteX13" fmla="*/ 489430 w 577659"/>
                  <a:gd name="connsiteY13" fmla="*/ 109860 h 806394"/>
                  <a:gd name="connsiteX14" fmla="*/ 498717 w 577659"/>
                  <a:gd name="connsiteY14" fmla="*/ 86642 h 806394"/>
                  <a:gd name="connsiteX15" fmla="*/ 538188 w 577659"/>
                  <a:gd name="connsiteY15" fmla="*/ 72711 h 806394"/>
                  <a:gd name="connsiteX16" fmla="*/ 561406 w 577659"/>
                  <a:gd name="connsiteY16" fmla="*/ 56458 h 806394"/>
                  <a:gd name="connsiteX17" fmla="*/ 575793 w 577659"/>
                  <a:gd name="connsiteY17" fmla="*/ 69247 h 806394"/>
                  <a:gd name="connsiteX18" fmla="*/ 575724 w 577659"/>
                  <a:gd name="connsiteY18" fmla="*/ 69228 h 806394"/>
                  <a:gd name="connsiteX19" fmla="*/ 546701 w 577659"/>
                  <a:gd name="connsiteY19" fmla="*/ 94381 h 806394"/>
                  <a:gd name="connsiteX20" fmla="*/ 554441 w 577659"/>
                  <a:gd name="connsiteY20" fmla="*/ 119534 h 806394"/>
                  <a:gd name="connsiteX21" fmla="*/ 575724 w 577659"/>
                  <a:gd name="connsiteY21" fmla="*/ 135013 h 806394"/>
                  <a:gd name="connsiteX22" fmla="*/ 573789 w 577659"/>
                  <a:gd name="connsiteY22" fmla="*/ 146622 h 806394"/>
                  <a:gd name="connsiteX23" fmla="*/ 577659 w 577659"/>
                  <a:gd name="connsiteY23" fmla="*/ 156297 h 806394"/>
                  <a:gd name="connsiteX24" fmla="*/ 577659 w 577659"/>
                  <a:gd name="connsiteY24" fmla="*/ 169841 h 806394"/>
                  <a:gd name="connsiteX25" fmla="*/ 556376 w 577659"/>
                  <a:gd name="connsiteY25" fmla="*/ 160166 h 806394"/>
                  <a:gd name="connsiteX26" fmla="*/ 535092 w 577659"/>
                  <a:gd name="connsiteY26" fmla="*/ 175645 h 806394"/>
                  <a:gd name="connsiteX27" fmla="*/ 535092 w 577659"/>
                  <a:gd name="connsiteY27" fmla="*/ 193059 h 806394"/>
                  <a:gd name="connsiteX28" fmla="*/ 523483 w 577659"/>
                  <a:gd name="connsiteY28" fmla="*/ 229821 h 806394"/>
                  <a:gd name="connsiteX29" fmla="*/ 506070 w 577659"/>
                  <a:gd name="connsiteY29" fmla="*/ 235626 h 806394"/>
                  <a:gd name="connsiteX30" fmla="*/ 494460 w 577659"/>
                  <a:gd name="connsiteY30" fmla="*/ 258844 h 806394"/>
                  <a:gd name="connsiteX31" fmla="*/ 486721 w 577659"/>
                  <a:gd name="connsiteY31" fmla="*/ 289801 h 806394"/>
                  <a:gd name="connsiteX32" fmla="*/ 455763 w 577659"/>
                  <a:gd name="connsiteY32" fmla="*/ 303345 h 806394"/>
                  <a:gd name="connsiteX33" fmla="*/ 446089 w 577659"/>
                  <a:gd name="connsiteY33" fmla="*/ 322694 h 806394"/>
                  <a:gd name="connsiteX34" fmla="*/ 444154 w 577659"/>
                  <a:gd name="connsiteY34" fmla="*/ 336238 h 806394"/>
                  <a:gd name="connsiteX35" fmla="*/ 463503 w 577659"/>
                  <a:gd name="connsiteY35" fmla="*/ 343977 h 806394"/>
                  <a:gd name="connsiteX36" fmla="*/ 448024 w 577659"/>
                  <a:gd name="connsiteY36" fmla="*/ 359456 h 806394"/>
                  <a:gd name="connsiteX37" fmla="*/ 448024 w 577659"/>
                  <a:gd name="connsiteY37" fmla="*/ 386544 h 806394"/>
                  <a:gd name="connsiteX38" fmla="*/ 432545 w 577659"/>
                  <a:gd name="connsiteY38" fmla="*/ 411697 h 806394"/>
                  <a:gd name="connsiteX39" fmla="*/ 451894 w 577659"/>
                  <a:gd name="connsiteY39" fmla="*/ 415567 h 806394"/>
                  <a:gd name="connsiteX40" fmla="*/ 475112 w 577659"/>
                  <a:gd name="connsiteY40" fmla="*/ 448459 h 806394"/>
                  <a:gd name="connsiteX41" fmla="*/ 449959 w 577659"/>
                  <a:gd name="connsiteY41" fmla="*/ 456199 h 806394"/>
                  <a:gd name="connsiteX42" fmla="*/ 436415 w 577659"/>
                  <a:gd name="connsiteY42" fmla="*/ 483287 h 806394"/>
                  <a:gd name="connsiteX43" fmla="*/ 434480 w 577659"/>
                  <a:gd name="connsiteY43" fmla="*/ 508440 h 806394"/>
                  <a:gd name="connsiteX44" fmla="*/ 444154 w 577659"/>
                  <a:gd name="connsiteY44" fmla="*/ 518114 h 806394"/>
                  <a:gd name="connsiteX45" fmla="*/ 446089 w 577659"/>
                  <a:gd name="connsiteY45" fmla="*/ 535528 h 806394"/>
                  <a:gd name="connsiteX46" fmla="*/ 461568 w 577659"/>
                  <a:gd name="connsiteY46" fmla="*/ 535528 h 806394"/>
                  <a:gd name="connsiteX47" fmla="*/ 488656 w 577659"/>
                  <a:gd name="connsiteY47" fmla="*/ 562616 h 806394"/>
                  <a:gd name="connsiteX48" fmla="*/ 488656 w 577659"/>
                  <a:gd name="connsiteY48" fmla="*/ 591638 h 806394"/>
                  <a:gd name="connsiteX49" fmla="*/ 506070 w 577659"/>
                  <a:gd name="connsiteY49" fmla="*/ 603247 h 806394"/>
                  <a:gd name="connsiteX50" fmla="*/ 492526 w 577659"/>
                  <a:gd name="connsiteY50" fmla="*/ 618726 h 806394"/>
                  <a:gd name="connsiteX51" fmla="*/ 494460 w 577659"/>
                  <a:gd name="connsiteY51" fmla="*/ 640010 h 806394"/>
                  <a:gd name="connsiteX52" fmla="*/ 469307 w 577659"/>
                  <a:gd name="connsiteY52" fmla="*/ 640010 h 806394"/>
                  <a:gd name="connsiteX53" fmla="*/ 451894 w 577659"/>
                  <a:gd name="connsiteY53" fmla="*/ 657423 h 806394"/>
                  <a:gd name="connsiteX54" fmla="*/ 422871 w 577659"/>
                  <a:gd name="connsiteY54" fmla="*/ 659358 h 806394"/>
                  <a:gd name="connsiteX55" fmla="*/ 420936 w 577659"/>
                  <a:gd name="connsiteY55" fmla="*/ 680642 h 806394"/>
                  <a:gd name="connsiteX56" fmla="*/ 364825 w 577659"/>
                  <a:gd name="connsiteY56" fmla="*/ 734817 h 806394"/>
                  <a:gd name="connsiteX57" fmla="*/ 360955 w 577659"/>
                  <a:gd name="connsiteY57" fmla="*/ 777384 h 806394"/>
                  <a:gd name="connsiteX58" fmla="*/ 335802 w 577659"/>
                  <a:gd name="connsiteY58" fmla="*/ 781254 h 806394"/>
                  <a:gd name="connsiteX59" fmla="*/ 314519 w 577659"/>
                  <a:gd name="connsiteY59" fmla="*/ 800602 h 806394"/>
                  <a:gd name="connsiteX60" fmla="*/ 291351 w 577659"/>
                  <a:gd name="connsiteY60" fmla="*/ 806394 h 806394"/>
                  <a:gd name="connsiteX61" fmla="*/ 291351 w 577659"/>
                  <a:gd name="connsiteY61" fmla="*/ 561977 h 806394"/>
                  <a:gd name="connsiteX62" fmla="*/ 91440 w 577659"/>
                  <a:gd name="connsiteY62" fmla="*/ 475448 h 806394"/>
                  <a:gd name="connsiteX0" fmla="*/ 199911 w 486219"/>
                  <a:gd name="connsiteY0" fmla="*/ 0 h 806394"/>
                  <a:gd name="connsiteX1" fmla="*/ 221531 w 486219"/>
                  <a:gd name="connsiteY1" fmla="*/ 16987 h 806394"/>
                  <a:gd name="connsiteX2" fmla="*/ 235462 w 486219"/>
                  <a:gd name="connsiteY2" fmla="*/ 23953 h 806394"/>
                  <a:gd name="connsiteX3" fmla="*/ 235462 w 486219"/>
                  <a:gd name="connsiteY3" fmla="*/ 42527 h 806394"/>
                  <a:gd name="connsiteX4" fmla="*/ 233140 w 486219"/>
                  <a:gd name="connsiteY4" fmla="*/ 68067 h 806394"/>
                  <a:gd name="connsiteX5" fmla="*/ 258680 w 486219"/>
                  <a:gd name="connsiteY5" fmla="*/ 72711 h 806394"/>
                  <a:gd name="connsiteX6" fmla="*/ 247071 w 486219"/>
                  <a:gd name="connsiteY6" fmla="*/ 105216 h 806394"/>
                  <a:gd name="connsiteX7" fmla="*/ 263324 w 486219"/>
                  <a:gd name="connsiteY7" fmla="*/ 147009 h 806394"/>
                  <a:gd name="connsiteX8" fmla="*/ 286542 w 486219"/>
                  <a:gd name="connsiteY8" fmla="*/ 123791 h 806394"/>
                  <a:gd name="connsiteX9" fmla="*/ 323691 w 486219"/>
                  <a:gd name="connsiteY9" fmla="*/ 116826 h 806394"/>
                  <a:gd name="connsiteX10" fmla="*/ 344588 w 486219"/>
                  <a:gd name="connsiteY10" fmla="*/ 102895 h 806394"/>
                  <a:gd name="connsiteX11" fmla="*/ 356197 w 486219"/>
                  <a:gd name="connsiteY11" fmla="*/ 116826 h 806394"/>
                  <a:gd name="connsiteX12" fmla="*/ 397990 w 486219"/>
                  <a:gd name="connsiteY12" fmla="*/ 109860 h 806394"/>
                  <a:gd name="connsiteX13" fmla="*/ 407277 w 486219"/>
                  <a:gd name="connsiteY13" fmla="*/ 86642 h 806394"/>
                  <a:gd name="connsiteX14" fmla="*/ 446748 w 486219"/>
                  <a:gd name="connsiteY14" fmla="*/ 72711 h 806394"/>
                  <a:gd name="connsiteX15" fmla="*/ 469966 w 486219"/>
                  <a:gd name="connsiteY15" fmla="*/ 56458 h 806394"/>
                  <a:gd name="connsiteX16" fmla="*/ 484353 w 486219"/>
                  <a:gd name="connsiteY16" fmla="*/ 69247 h 806394"/>
                  <a:gd name="connsiteX17" fmla="*/ 484284 w 486219"/>
                  <a:gd name="connsiteY17" fmla="*/ 69228 h 806394"/>
                  <a:gd name="connsiteX18" fmla="*/ 455261 w 486219"/>
                  <a:gd name="connsiteY18" fmla="*/ 94381 h 806394"/>
                  <a:gd name="connsiteX19" fmla="*/ 463001 w 486219"/>
                  <a:gd name="connsiteY19" fmla="*/ 119534 h 806394"/>
                  <a:gd name="connsiteX20" fmla="*/ 484284 w 486219"/>
                  <a:gd name="connsiteY20" fmla="*/ 135013 h 806394"/>
                  <a:gd name="connsiteX21" fmla="*/ 482349 w 486219"/>
                  <a:gd name="connsiteY21" fmla="*/ 146622 h 806394"/>
                  <a:gd name="connsiteX22" fmla="*/ 486219 w 486219"/>
                  <a:gd name="connsiteY22" fmla="*/ 156297 h 806394"/>
                  <a:gd name="connsiteX23" fmla="*/ 486219 w 486219"/>
                  <a:gd name="connsiteY23" fmla="*/ 169841 h 806394"/>
                  <a:gd name="connsiteX24" fmla="*/ 464936 w 486219"/>
                  <a:gd name="connsiteY24" fmla="*/ 160166 h 806394"/>
                  <a:gd name="connsiteX25" fmla="*/ 443652 w 486219"/>
                  <a:gd name="connsiteY25" fmla="*/ 175645 h 806394"/>
                  <a:gd name="connsiteX26" fmla="*/ 443652 w 486219"/>
                  <a:gd name="connsiteY26" fmla="*/ 193059 h 806394"/>
                  <a:gd name="connsiteX27" fmla="*/ 432043 w 486219"/>
                  <a:gd name="connsiteY27" fmla="*/ 229821 h 806394"/>
                  <a:gd name="connsiteX28" fmla="*/ 414630 w 486219"/>
                  <a:gd name="connsiteY28" fmla="*/ 235626 h 806394"/>
                  <a:gd name="connsiteX29" fmla="*/ 403020 w 486219"/>
                  <a:gd name="connsiteY29" fmla="*/ 258844 h 806394"/>
                  <a:gd name="connsiteX30" fmla="*/ 395281 w 486219"/>
                  <a:gd name="connsiteY30" fmla="*/ 289801 h 806394"/>
                  <a:gd name="connsiteX31" fmla="*/ 364323 w 486219"/>
                  <a:gd name="connsiteY31" fmla="*/ 303345 h 806394"/>
                  <a:gd name="connsiteX32" fmla="*/ 354649 w 486219"/>
                  <a:gd name="connsiteY32" fmla="*/ 322694 h 806394"/>
                  <a:gd name="connsiteX33" fmla="*/ 352714 w 486219"/>
                  <a:gd name="connsiteY33" fmla="*/ 336238 h 806394"/>
                  <a:gd name="connsiteX34" fmla="*/ 372063 w 486219"/>
                  <a:gd name="connsiteY34" fmla="*/ 343977 h 806394"/>
                  <a:gd name="connsiteX35" fmla="*/ 356584 w 486219"/>
                  <a:gd name="connsiteY35" fmla="*/ 359456 h 806394"/>
                  <a:gd name="connsiteX36" fmla="*/ 356584 w 486219"/>
                  <a:gd name="connsiteY36" fmla="*/ 386544 h 806394"/>
                  <a:gd name="connsiteX37" fmla="*/ 341105 w 486219"/>
                  <a:gd name="connsiteY37" fmla="*/ 411697 h 806394"/>
                  <a:gd name="connsiteX38" fmla="*/ 360454 w 486219"/>
                  <a:gd name="connsiteY38" fmla="*/ 415567 h 806394"/>
                  <a:gd name="connsiteX39" fmla="*/ 383672 w 486219"/>
                  <a:gd name="connsiteY39" fmla="*/ 448459 h 806394"/>
                  <a:gd name="connsiteX40" fmla="*/ 358519 w 486219"/>
                  <a:gd name="connsiteY40" fmla="*/ 456199 h 806394"/>
                  <a:gd name="connsiteX41" fmla="*/ 344975 w 486219"/>
                  <a:gd name="connsiteY41" fmla="*/ 483287 h 806394"/>
                  <a:gd name="connsiteX42" fmla="*/ 343040 w 486219"/>
                  <a:gd name="connsiteY42" fmla="*/ 508440 h 806394"/>
                  <a:gd name="connsiteX43" fmla="*/ 352714 w 486219"/>
                  <a:gd name="connsiteY43" fmla="*/ 518114 h 806394"/>
                  <a:gd name="connsiteX44" fmla="*/ 354649 w 486219"/>
                  <a:gd name="connsiteY44" fmla="*/ 535528 h 806394"/>
                  <a:gd name="connsiteX45" fmla="*/ 370128 w 486219"/>
                  <a:gd name="connsiteY45" fmla="*/ 535528 h 806394"/>
                  <a:gd name="connsiteX46" fmla="*/ 397216 w 486219"/>
                  <a:gd name="connsiteY46" fmla="*/ 562616 h 806394"/>
                  <a:gd name="connsiteX47" fmla="*/ 397216 w 486219"/>
                  <a:gd name="connsiteY47" fmla="*/ 591638 h 806394"/>
                  <a:gd name="connsiteX48" fmla="*/ 414630 w 486219"/>
                  <a:gd name="connsiteY48" fmla="*/ 603247 h 806394"/>
                  <a:gd name="connsiteX49" fmla="*/ 401086 w 486219"/>
                  <a:gd name="connsiteY49" fmla="*/ 618726 h 806394"/>
                  <a:gd name="connsiteX50" fmla="*/ 403020 w 486219"/>
                  <a:gd name="connsiteY50" fmla="*/ 640010 h 806394"/>
                  <a:gd name="connsiteX51" fmla="*/ 377867 w 486219"/>
                  <a:gd name="connsiteY51" fmla="*/ 640010 h 806394"/>
                  <a:gd name="connsiteX52" fmla="*/ 360454 w 486219"/>
                  <a:gd name="connsiteY52" fmla="*/ 657423 h 806394"/>
                  <a:gd name="connsiteX53" fmla="*/ 331431 w 486219"/>
                  <a:gd name="connsiteY53" fmla="*/ 659358 h 806394"/>
                  <a:gd name="connsiteX54" fmla="*/ 329496 w 486219"/>
                  <a:gd name="connsiteY54" fmla="*/ 680642 h 806394"/>
                  <a:gd name="connsiteX55" fmla="*/ 273385 w 486219"/>
                  <a:gd name="connsiteY55" fmla="*/ 734817 h 806394"/>
                  <a:gd name="connsiteX56" fmla="*/ 269515 w 486219"/>
                  <a:gd name="connsiteY56" fmla="*/ 777384 h 806394"/>
                  <a:gd name="connsiteX57" fmla="*/ 244362 w 486219"/>
                  <a:gd name="connsiteY57" fmla="*/ 781254 h 806394"/>
                  <a:gd name="connsiteX58" fmla="*/ 223079 w 486219"/>
                  <a:gd name="connsiteY58" fmla="*/ 800602 h 806394"/>
                  <a:gd name="connsiteX59" fmla="*/ 199911 w 486219"/>
                  <a:gd name="connsiteY59" fmla="*/ 806394 h 806394"/>
                  <a:gd name="connsiteX60" fmla="*/ 199911 w 486219"/>
                  <a:gd name="connsiteY60" fmla="*/ 561977 h 806394"/>
                  <a:gd name="connsiteX61" fmla="*/ 0 w 486219"/>
                  <a:gd name="connsiteY61" fmla="*/ 475448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35103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86308" h="806394">
                    <a:moveTo>
                      <a:pt x="0" y="0"/>
                    </a:moveTo>
                    <a:lnTo>
                      <a:pt x="21620" y="16987"/>
                    </a:lnTo>
                    <a:lnTo>
                      <a:pt x="35551" y="23953"/>
                    </a:lnTo>
                    <a:lnTo>
                      <a:pt x="35551" y="42527"/>
                    </a:lnTo>
                    <a:lnTo>
                      <a:pt x="33229" y="68067"/>
                    </a:lnTo>
                    <a:lnTo>
                      <a:pt x="58769" y="72711"/>
                    </a:lnTo>
                    <a:lnTo>
                      <a:pt x="47160" y="105216"/>
                    </a:lnTo>
                    <a:lnTo>
                      <a:pt x="63413" y="135103"/>
                    </a:lnTo>
                    <a:lnTo>
                      <a:pt x="86631" y="123791"/>
                    </a:lnTo>
                    <a:lnTo>
                      <a:pt x="123780" y="116826"/>
                    </a:lnTo>
                    <a:lnTo>
                      <a:pt x="144677" y="102895"/>
                    </a:lnTo>
                    <a:lnTo>
                      <a:pt x="156286" y="116826"/>
                    </a:lnTo>
                    <a:lnTo>
                      <a:pt x="198079" y="109860"/>
                    </a:lnTo>
                    <a:lnTo>
                      <a:pt x="207366" y="86642"/>
                    </a:lnTo>
                    <a:lnTo>
                      <a:pt x="246837" y="72711"/>
                    </a:lnTo>
                    <a:lnTo>
                      <a:pt x="270055" y="56458"/>
                    </a:lnTo>
                    <a:lnTo>
                      <a:pt x="284442" y="69247"/>
                    </a:lnTo>
                    <a:cubicBezTo>
                      <a:pt x="284419" y="69241"/>
                      <a:pt x="284396" y="69234"/>
                      <a:pt x="284373" y="69228"/>
                    </a:cubicBezTo>
                    <a:lnTo>
                      <a:pt x="255350" y="94381"/>
                    </a:lnTo>
                    <a:lnTo>
                      <a:pt x="263090" y="119534"/>
                    </a:lnTo>
                    <a:lnTo>
                      <a:pt x="284373" y="135013"/>
                    </a:lnTo>
                    <a:lnTo>
                      <a:pt x="282438" y="146622"/>
                    </a:lnTo>
                    <a:lnTo>
                      <a:pt x="286308" y="156297"/>
                    </a:lnTo>
                    <a:lnTo>
                      <a:pt x="286308" y="169841"/>
                    </a:lnTo>
                    <a:lnTo>
                      <a:pt x="265025" y="160166"/>
                    </a:lnTo>
                    <a:lnTo>
                      <a:pt x="243741" y="175645"/>
                    </a:lnTo>
                    <a:lnTo>
                      <a:pt x="243741" y="193059"/>
                    </a:lnTo>
                    <a:lnTo>
                      <a:pt x="232132" y="229821"/>
                    </a:lnTo>
                    <a:lnTo>
                      <a:pt x="214719" y="235626"/>
                    </a:lnTo>
                    <a:lnTo>
                      <a:pt x="203109" y="258844"/>
                    </a:lnTo>
                    <a:lnTo>
                      <a:pt x="195370" y="289801"/>
                    </a:lnTo>
                    <a:lnTo>
                      <a:pt x="164412" y="303345"/>
                    </a:lnTo>
                    <a:lnTo>
                      <a:pt x="154738" y="322694"/>
                    </a:lnTo>
                    <a:lnTo>
                      <a:pt x="152803" y="336238"/>
                    </a:lnTo>
                    <a:lnTo>
                      <a:pt x="172152" y="343977"/>
                    </a:lnTo>
                    <a:lnTo>
                      <a:pt x="156673" y="359456"/>
                    </a:lnTo>
                    <a:lnTo>
                      <a:pt x="156673" y="386544"/>
                    </a:lnTo>
                    <a:lnTo>
                      <a:pt x="141194" y="411697"/>
                    </a:lnTo>
                    <a:lnTo>
                      <a:pt x="160543" y="415567"/>
                    </a:lnTo>
                    <a:lnTo>
                      <a:pt x="183761" y="448459"/>
                    </a:lnTo>
                    <a:lnTo>
                      <a:pt x="158608" y="456199"/>
                    </a:lnTo>
                    <a:lnTo>
                      <a:pt x="145064" y="483287"/>
                    </a:lnTo>
                    <a:lnTo>
                      <a:pt x="143129" y="508440"/>
                    </a:lnTo>
                    <a:lnTo>
                      <a:pt x="152803" y="518114"/>
                    </a:lnTo>
                    <a:lnTo>
                      <a:pt x="154738" y="535528"/>
                    </a:lnTo>
                    <a:lnTo>
                      <a:pt x="170217" y="535528"/>
                    </a:lnTo>
                    <a:lnTo>
                      <a:pt x="197305" y="562616"/>
                    </a:lnTo>
                    <a:lnTo>
                      <a:pt x="197305" y="591638"/>
                    </a:lnTo>
                    <a:lnTo>
                      <a:pt x="214719" y="603247"/>
                    </a:lnTo>
                    <a:lnTo>
                      <a:pt x="201175" y="618726"/>
                    </a:lnTo>
                    <a:lnTo>
                      <a:pt x="203109" y="640010"/>
                    </a:lnTo>
                    <a:lnTo>
                      <a:pt x="177956" y="640010"/>
                    </a:lnTo>
                    <a:lnTo>
                      <a:pt x="160543" y="657423"/>
                    </a:lnTo>
                    <a:lnTo>
                      <a:pt x="131520" y="659358"/>
                    </a:lnTo>
                    <a:lnTo>
                      <a:pt x="129585" y="680642"/>
                    </a:lnTo>
                    <a:lnTo>
                      <a:pt x="73474" y="734817"/>
                    </a:lnTo>
                    <a:lnTo>
                      <a:pt x="69604" y="777384"/>
                    </a:lnTo>
                    <a:lnTo>
                      <a:pt x="44451" y="781254"/>
                    </a:lnTo>
                    <a:lnTo>
                      <a:pt x="23168" y="800602"/>
                    </a:lnTo>
                    <a:lnTo>
                      <a:pt x="0" y="80639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41279A1-F325-3CAB-A9CB-77797884B864}"/>
                  </a:ext>
                </a:extLst>
              </p:cNvPr>
              <p:cNvSpPr/>
              <p:nvPr/>
            </p:nvSpPr>
            <p:spPr>
              <a:xfrm>
                <a:off x="2348900" y="2873841"/>
                <a:ext cx="108600" cy="108143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7200B700-43B3-B6AD-F572-1408F5BB590D}"/>
                  </a:ext>
                </a:extLst>
              </p:cNvPr>
              <p:cNvSpPr/>
              <p:nvPr/>
            </p:nvSpPr>
            <p:spPr>
              <a:xfrm>
                <a:off x="2314858" y="1472801"/>
                <a:ext cx="985899" cy="1732953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10474C3-F971-B63C-3587-9B5E27AE77B1}"/>
                  </a:ext>
                </a:extLst>
              </p:cNvPr>
              <p:cNvSpPr/>
              <p:nvPr/>
            </p:nvSpPr>
            <p:spPr>
              <a:xfrm>
                <a:off x="1605672" y="1704162"/>
                <a:ext cx="611666" cy="880212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C51CD08A-A03F-8F9D-D488-8D33EECCCFC9}"/>
                  </a:ext>
                </a:extLst>
              </p:cNvPr>
              <p:cNvSpPr/>
              <p:nvPr/>
            </p:nvSpPr>
            <p:spPr>
              <a:xfrm>
                <a:off x="1375193" y="877835"/>
                <a:ext cx="1118953" cy="1216053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C5A46B29-CA6F-9DB1-E866-7B406C1448B6}"/>
                </a:ext>
              </a:extLst>
            </p:cNvPr>
            <p:cNvGrpSpPr/>
            <p:nvPr/>
          </p:nvGrpSpPr>
          <p:grpSpPr>
            <a:xfrm>
              <a:off x="4153730" y="1398579"/>
              <a:ext cx="1195132" cy="1858907"/>
              <a:chOff x="1204790" y="1398579"/>
              <a:chExt cx="1195132" cy="1858907"/>
            </a:xfrm>
          </p:grpSpPr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CCC1C07F-211D-EB0A-2E9B-D7B326A27C9C}"/>
                  </a:ext>
                </a:extLst>
              </p:cNvPr>
              <p:cNvSpPr/>
              <p:nvPr/>
            </p:nvSpPr>
            <p:spPr>
              <a:xfrm>
                <a:off x="1204790" y="1560316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81155ECF-8CAC-6539-D544-93C348BB6BE7}"/>
                  </a:ext>
                </a:extLst>
              </p:cNvPr>
              <p:cNvSpPr/>
              <p:nvPr/>
            </p:nvSpPr>
            <p:spPr>
              <a:xfrm rot="3022557">
                <a:off x="1731225" y="2978564"/>
                <a:ext cx="403957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188" name="正方形/長方形 187">
                <a:extLst>
                  <a:ext uri="{FF2B5EF4-FFF2-40B4-BE49-F238E27FC236}">
                    <a16:creationId xmlns:a16="http://schemas.microsoft.com/office/drawing/2014/main" id="{77D858D9-FC80-9D9C-8410-2C9AE6E1263D}"/>
                  </a:ext>
                </a:extLst>
              </p:cNvPr>
              <p:cNvSpPr/>
              <p:nvPr/>
            </p:nvSpPr>
            <p:spPr>
              <a:xfrm>
                <a:off x="2265270" y="2322315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B787F883-0F2C-685E-AEA0-A4DAFA094BEA}"/>
                  </a:ext>
                </a:extLst>
              </p:cNvPr>
              <p:cNvSpPr/>
              <p:nvPr/>
            </p:nvSpPr>
            <p:spPr>
              <a:xfrm rot="594335">
                <a:off x="1921131" y="1976334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D4FAE24E-11BE-729F-7D06-857FF7555B89}"/>
                  </a:ext>
                </a:extLst>
              </p:cNvPr>
              <p:cNvSpPr/>
              <p:nvPr/>
            </p:nvSpPr>
            <p:spPr>
              <a:xfrm>
                <a:off x="1882133" y="139857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6A93B807-9B24-D389-C69F-D52662C5F905}"/>
              </a:ext>
            </a:extLst>
          </p:cNvPr>
          <p:cNvGrpSpPr/>
          <p:nvPr/>
        </p:nvGrpSpPr>
        <p:grpSpPr>
          <a:xfrm>
            <a:off x="6561337" y="834779"/>
            <a:ext cx="2704497" cy="2691866"/>
            <a:chOff x="6561337" y="834779"/>
            <a:chExt cx="2704497" cy="2691866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3F7A6895-45FD-C808-1C4D-76F8AC7DE2D6}"/>
                </a:ext>
              </a:extLst>
            </p:cNvPr>
            <p:cNvGrpSpPr/>
            <p:nvPr/>
          </p:nvGrpSpPr>
          <p:grpSpPr>
            <a:xfrm>
              <a:off x="6561337" y="834779"/>
              <a:ext cx="2704497" cy="2691866"/>
              <a:chOff x="678697" y="834779"/>
              <a:chExt cx="2704497" cy="2691866"/>
            </a:xfrm>
            <a:solidFill>
              <a:schemeClr val="bg1">
                <a:lumMod val="65000"/>
              </a:schemeClr>
            </a:solidFill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D5D1BE95-69A9-2D93-91F3-58E04D10619B}"/>
                  </a:ext>
                </a:extLst>
              </p:cNvPr>
              <p:cNvSpPr/>
              <p:nvPr/>
            </p:nvSpPr>
            <p:spPr>
              <a:xfrm>
                <a:off x="2712177" y="834780"/>
                <a:ext cx="671017" cy="771525"/>
              </a:xfrm>
              <a:custGeom>
                <a:avLst/>
                <a:gdLst>
                  <a:gd name="connsiteX0" fmla="*/ 478877 w 671017"/>
                  <a:gd name="connsiteY0" fmla="*/ 0 h 771525"/>
                  <a:gd name="connsiteX1" fmla="*/ 671017 w 671017"/>
                  <a:gd name="connsiteY1" fmla="*/ 0 h 771525"/>
                  <a:gd name="connsiteX2" fmla="*/ 671017 w 671017"/>
                  <a:gd name="connsiteY2" fmla="*/ 485368 h 771525"/>
                  <a:gd name="connsiteX3" fmla="*/ 650111 w 671017"/>
                  <a:gd name="connsiteY3" fmla="*/ 469688 h 771525"/>
                  <a:gd name="connsiteX4" fmla="*/ 647208 w 671017"/>
                  <a:gd name="connsiteY4" fmla="*/ 449373 h 771525"/>
                  <a:gd name="connsiteX5" fmla="*/ 632697 w 671017"/>
                  <a:gd name="connsiteY5" fmla="*/ 455177 h 771525"/>
                  <a:gd name="connsiteX6" fmla="*/ 629795 w 671017"/>
                  <a:gd name="connsiteY6" fmla="*/ 472591 h 771525"/>
                  <a:gd name="connsiteX7" fmla="*/ 594968 w 671017"/>
                  <a:gd name="connsiteY7" fmla="*/ 495809 h 771525"/>
                  <a:gd name="connsiteX8" fmla="*/ 563043 w 671017"/>
                  <a:gd name="connsiteY8" fmla="*/ 501614 h 771525"/>
                  <a:gd name="connsiteX9" fmla="*/ 499192 w 671017"/>
                  <a:gd name="connsiteY9" fmla="*/ 521930 h 771525"/>
                  <a:gd name="connsiteX10" fmla="*/ 455659 w 671017"/>
                  <a:gd name="connsiteY10" fmla="*/ 519027 h 771525"/>
                  <a:gd name="connsiteX11" fmla="*/ 374395 w 671017"/>
                  <a:gd name="connsiteY11" fmla="*/ 649630 h 771525"/>
                  <a:gd name="connsiteX12" fmla="*/ 362786 w 671017"/>
                  <a:gd name="connsiteY12" fmla="*/ 771525 h 771525"/>
                  <a:gd name="connsiteX13" fmla="*/ 336665 w 671017"/>
                  <a:gd name="connsiteY13" fmla="*/ 759916 h 771525"/>
                  <a:gd name="connsiteX14" fmla="*/ 310544 w 671017"/>
                  <a:gd name="connsiteY14" fmla="*/ 762819 h 771525"/>
                  <a:gd name="connsiteX15" fmla="*/ 296033 w 671017"/>
                  <a:gd name="connsiteY15" fmla="*/ 742503 h 771525"/>
                  <a:gd name="connsiteX16" fmla="*/ 264107 w 671017"/>
                  <a:gd name="connsiteY16" fmla="*/ 696067 h 771525"/>
                  <a:gd name="connsiteX17" fmla="*/ 246694 w 671017"/>
                  <a:gd name="connsiteY17" fmla="*/ 655434 h 771525"/>
                  <a:gd name="connsiteX18" fmla="*/ 220573 w 671017"/>
                  <a:gd name="connsiteY18" fmla="*/ 638021 h 771525"/>
                  <a:gd name="connsiteX19" fmla="*/ 191551 w 671017"/>
                  <a:gd name="connsiteY19" fmla="*/ 664141 h 771525"/>
                  <a:gd name="connsiteX20" fmla="*/ 150919 w 671017"/>
                  <a:gd name="connsiteY20" fmla="*/ 667043 h 771525"/>
                  <a:gd name="connsiteX21" fmla="*/ 118994 w 671017"/>
                  <a:gd name="connsiteY21" fmla="*/ 681555 h 771525"/>
                  <a:gd name="connsiteX22" fmla="*/ 92873 w 671017"/>
                  <a:gd name="connsiteY22" fmla="*/ 655434 h 771525"/>
                  <a:gd name="connsiteX23" fmla="*/ 92873 w 671017"/>
                  <a:gd name="connsiteY23" fmla="*/ 640923 h 771525"/>
                  <a:gd name="connsiteX24" fmla="*/ 101580 w 671017"/>
                  <a:gd name="connsiteY24" fmla="*/ 623509 h 771525"/>
                  <a:gd name="connsiteX25" fmla="*/ 104482 w 671017"/>
                  <a:gd name="connsiteY25" fmla="*/ 597389 h 771525"/>
                  <a:gd name="connsiteX26" fmla="*/ 118994 w 671017"/>
                  <a:gd name="connsiteY26" fmla="*/ 539343 h 771525"/>
                  <a:gd name="connsiteX27" fmla="*/ 121896 w 671017"/>
                  <a:gd name="connsiteY27" fmla="*/ 516125 h 771525"/>
                  <a:gd name="connsiteX28" fmla="*/ 153821 w 671017"/>
                  <a:gd name="connsiteY28" fmla="*/ 495809 h 771525"/>
                  <a:gd name="connsiteX29" fmla="*/ 118994 w 671017"/>
                  <a:gd name="connsiteY29" fmla="*/ 446470 h 771525"/>
                  <a:gd name="connsiteX30" fmla="*/ 116091 w 671017"/>
                  <a:gd name="connsiteY30" fmla="*/ 420350 h 771525"/>
                  <a:gd name="connsiteX31" fmla="*/ 101580 w 671017"/>
                  <a:gd name="connsiteY31" fmla="*/ 382621 h 771525"/>
                  <a:gd name="connsiteX32" fmla="*/ 110287 w 671017"/>
                  <a:gd name="connsiteY32" fmla="*/ 344891 h 771525"/>
                  <a:gd name="connsiteX33" fmla="*/ 72557 w 671017"/>
                  <a:gd name="connsiteY33" fmla="*/ 295552 h 771525"/>
                  <a:gd name="connsiteX34" fmla="*/ 60948 w 671017"/>
                  <a:gd name="connsiteY34" fmla="*/ 301357 h 771525"/>
                  <a:gd name="connsiteX35" fmla="*/ 26121 w 671017"/>
                  <a:gd name="connsiteY35" fmla="*/ 295552 h 771525"/>
                  <a:gd name="connsiteX36" fmla="*/ 29023 w 671017"/>
                  <a:gd name="connsiteY36" fmla="*/ 246214 h 771525"/>
                  <a:gd name="connsiteX37" fmla="*/ 26121 w 671017"/>
                  <a:gd name="connsiteY37" fmla="*/ 220093 h 771525"/>
                  <a:gd name="connsiteX38" fmla="*/ 0 w 671017"/>
                  <a:gd name="connsiteY38" fmla="*/ 214288 h 771525"/>
                  <a:gd name="connsiteX39" fmla="*/ 0 w 671017"/>
                  <a:gd name="connsiteY39" fmla="*/ 182364 h 771525"/>
                  <a:gd name="connsiteX40" fmla="*/ 5805 w 671017"/>
                  <a:gd name="connsiteY40" fmla="*/ 144634 h 771525"/>
                  <a:gd name="connsiteX41" fmla="*/ 34827 w 671017"/>
                  <a:gd name="connsiteY41" fmla="*/ 104002 h 771525"/>
                  <a:gd name="connsiteX42" fmla="*/ 40632 w 671017"/>
                  <a:gd name="connsiteY42" fmla="*/ 66273 h 771525"/>
                  <a:gd name="connsiteX43" fmla="*/ 43534 w 671017"/>
                  <a:gd name="connsiteY43" fmla="*/ 40152 h 771525"/>
                  <a:gd name="connsiteX44" fmla="*/ 84167 w 671017"/>
                  <a:gd name="connsiteY44" fmla="*/ 19836 h 771525"/>
                  <a:gd name="connsiteX45" fmla="*/ 150919 w 671017"/>
                  <a:gd name="connsiteY45" fmla="*/ 45957 h 771525"/>
                  <a:gd name="connsiteX46" fmla="*/ 185746 w 671017"/>
                  <a:gd name="connsiteY46" fmla="*/ 48859 h 771525"/>
                  <a:gd name="connsiteX47" fmla="*/ 206062 w 671017"/>
                  <a:gd name="connsiteY47" fmla="*/ 72077 h 771525"/>
                  <a:gd name="connsiteX48" fmla="*/ 220573 w 671017"/>
                  <a:gd name="connsiteY48" fmla="*/ 31445 h 771525"/>
                  <a:gd name="connsiteX49" fmla="*/ 278619 w 671017"/>
                  <a:gd name="connsiteY49" fmla="*/ 37250 h 771525"/>
                  <a:gd name="connsiteX50" fmla="*/ 296033 w 671017"/>
                  <a:gd name="connsiteY50" fmla="*/ 19836 h 771525"/>
                  <a:gd name="connsiteX51" fmla="*/ 304740 w 671017"/>
                  <a:gd name="connsiteY51" fmla="*/ 28543 h 771525"/>
                  <a:gd name="connsiteX52" fmla="*/ 336665 w 671017"/>
                  <a:gd name="connsiteY52" fmla="*/ 16934 h 771525"/>
                  <a:gd name="connsiteX53" fmla="*/ 345371 w 671017"/>
                  <a:gd name="connsiteY53" fmla="*/ 31445 h 771525"/>
                  <a:gd name="connsiteX54" fmla="*/ 380199 w 671017"/>
                  <a:gd name="connsiteY54" fmla="*/ 25641 h 771525"/>
                  <a:gd name="connsiteX55" fmla="*/ 388906 w 671017"/>
                  <a:gd name="connsiteY55" fmla="*/ 19836 h 771525"/>
                  <a:gd name="connsiteX56" fmla="*/ 417929 w 671017"/>
                  <a:gd name="connsiteY56" fmla="*/ 16934 h 771525"/>
                  <a:gd name="connsiteX57" fmla="*/ 438244 w 671017"/>
                  <a:gd name="connsiteY57" fmla="*/ 2422 h 771525"/>
                  <a:gd name="connsiteX58" fmla="*/ 452756 w 671017"/>
                  <a:gd name="connsiteY58" fmla="*/ 2422 h 771525"/>
                  <a:gd name="connsiteX59" fmla="*/ 467268 w 671017"/>
                  <a:gd name="connsiteY59" fmla="*/ 16934 h 771525"/>
                  <a:gd name="connsiteX60" fmla="*/ 478877 w 671017"/>
                  <a:gd name="connsiteY60" fmla="*/ 14032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671017" h="771525">
                    <a:moveTo>
                      <a:pt x="478877" y="0"/>
                    </a:moveTo>
                    <a:lnTo>
                      <a:pt x="671017" y="0"/>
                    </a:lnTo>
                    <a:lnTo>
                      <a:pt x="671017" y="485368"/>
                    </a:lnTo>
                    <a:lnTo>
                      <a:pt x="650111" y="469688"/>
                    </a:lnTo>
                    <a:lnTo>
                      <a:pt x="647208" y="449373"/>
                    </a:lnTo>
                    <a:lnTo>
                      <a:pt x="632697" y="455177"/>
                    </a:lnTo>
                    <a:lnTo>
                      <a:pt x="629795" y="472591"/>
                    </a:lnTo>
                    <a:lnTo>
                      <a:pt x="594968" y="495809"/>
                    </a:lnTo>
                    <a:lnTo>
                      <a:pt x="563043" y="501614"/>
                    </a:lnTo>
                    <a:lnTo>
                      <a:pt x="499192" y="521930"/>
                    </a:lnTo>
                    <a:lnTo>
                      <a:pt x="455659" y="519027"/>
                    </a:lnTo>
                    <a:lnTo>
                      <a:pt x="374395" y="649630"/>
                    </a:lnTo>
                    <a:lnTo>
                      <a:pt x="362786" y="771525"/>
                    </a:lnTo>
                    <a:lnTo>
                      <a:pt x="336665" y="759916"/>
                    </a:lnTo>
                    <a:lnTo>
                      <a:pt x="310544" y="762819"/>
                    </a:lnTo>
                    <a:lnTo>
                      <a:pt x="296033" y="742503"/>
                    </a:lnTo>
                    <a:lnTo>
                      <a:pt x="264107" y="696067"/>
                    </a:lnTo>
                    <a:lnTo>
                      <a:pt x="246694" y="655434"/>
                    </a:lnTo>
                    <a:lnTo>
                      <a:pt x="220573" y="638021"/>
                    </a:lnTo>
                    <a:lnTo>
                      <a:pt x="191551" y="664141"/>
                    </a:lnTo>
                    <a:lnTo>
                      <a:pt x="150919" y="667043"/>
                    </a:lnTo>
                    <a:lnTo>
                      <a:pt x="118994" y="681555"/>
                    </a:lnTo>
                    <a:lnTo>
                      <a:pt x="92873" y="655434"/>
                    </a:lnTo>
                    <a:lnTo>
                      <a:pt x="92873" y="640923"/>
                    </a:lnTo>
                    <a:lnTo>
                      <a:pt x="101580" y="623509"/>
                    </a:lnTo>
                    <a:lnTo>
                      <a:pt x="104482" y="597389"/>
                    </a:lnTo>
                    <a:lnTo>
                      <a:pt x="118994" y="539343"/>
                    </a:lnTo>
                    <a:lnTo>
                      <a:pt x="121896" y="516125"/>
                    </a:lnTo>
                    <a:lnTo>
                      <a:pt x="153821" y="495809"/>
                    </a:lnTo>
                    <a:lnTo>
                      <a:pt x="118994" y="446470"/>
                    </a:lnTo>
                    <a:lnTo>
                      <a:pt x="116091" y="420350"/>
                    </a:lnTo>
                    <a:lnTo>
                      <a:pt x="101580" y="382621"/>
                    </a:lnTo>
                    <a:lnTo>
                      <a:pt x="110287" y="344891"/>
                    </a:lnTo>
                    <a:lnTo>
                      <a:pt x="72557" y="295552"/>
                    </a:lnTo>
                    <a:lnTo>
                      <a:pt x="60948" y="301357"/>
                    </a:lnTo>
                    <a:lnTo>
                      <a:pt x="26121" y="295552"/>
                    </a:lnTo>
                    <a:lnTo>
                      <a:pt x="29023" y="246214"/>
                    </a:lnTo>
                    <a:lnTo>
                      <a:pt x="26121" y="220093"/>
                    </a:lnTo>
                    <a:lnTo>
                      <a:pt x="0" y="214288"/>
                    </a:lnTo>
                    <a:lnTo>
                      <a:pt x="0" y="182364"/>
                    </a:lnTo>
                    <a:lnTo>
                      <a:pt x="5805" y="144634"/>
                    </a:lnTo>
                    <a:lnTo>
                      <a:pt x="34827" y="104002"/>
                    </a:lnTo>
                    <a:lnTo>
                      <a:pt x="40632" y="66273"/>
                    </a:lnTo>
                    <a:lnTo>
                      <a:pt x="43534" y="40152"/>
                    </a:lnTo>
                    <a:lnTo>
                      <a:pt x="84167" y="19836"/>
                    </a:lnTo>
                    <a:lnTo>
                      <a:pt x="150919" y="45957"/>
                    </a:lnTo>
                    <a:lnTo>
                      <a:pt x="185746" y="48859"/>
                    </a:lnTo>
                    <a:lnTo>
                      <a:pt x="206062" y="72077"/>
                    </a:lnTo>
                    <a:lnTo>
                      <a:pt x="220573" y="31445"/>
                    </a:lnTo>
                    <a:lnTo>
                      <a:pt x="278619" y="37250"/>
                    </a:lnTo>
                    <a:lnTo>
                      <a:pt x="296033" y="19836"/>
                    </a:lnTo>
                    <a:lnTo>
                      <a:pt x="304740" y="28543"/>
                    </a:lnTo>
                    <a:lnTo>
                      <a:pt x="336665" y="16934"/>
                    </a:lnTo>
                    <a:lnTo>
                      <a:pt x="345371" y="31445"/>
                    </a:lnTo>
                    <a:lnTo>
                      <a:pt x="380199" y="25641"/>
                    </a:lnTo>
                    <a:lnTo>
                      <a:pt x="388906" y="19836"/>
                    </a:lnTo>
                    <a:lnTo>
                      <a:pt x="417929" y="16934"/>
                    </a:lnTo>
                    <a:lnTo>
                      <a:pt x="438244" y="2422"/>
                    </a:lnTo>
                    <a:lnTo>
                      <a:pt x="452756" y="2422"/>
                    </a:lnTo>
                    <a:lnTo>
                      <a:pt x="467268" y="16934"/>
                    </a:lnTo>
                    <a:lnTo>
                      <a:pt x="478877" y="14032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002389B1-26D2-40C9-2260-F4D6D14CA228}"/>
                  </a:ext>
                </a:extLst>
              </p:cNvPr>
              <p:cNvSpPr/>
              <p:nvPr/>
            </p:nvSpPr>
            <p:spPr>
              <a:xfrm>
                <a:off x="1195252" y="2209011"/>
                <a:ext cx="345372" cy="47307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C5DDB1E1-73ED-E394-C691-85D0290D99A5}"/>
                  </a:ext>
                </a:extLst>
              </p:cNvPr>
              <p:cNvSpPr/>
              <p:nvPr/>
            </p:nvSpPr>
            <p:spPr>
              <a:xfrm>
                <a:off x="819891" y="1001665"/>
                <a:ext cx="1126084" cy="1186065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E6C7F44-286B-38C4-1E1F-9CFDC14B423C}"/>
                  </a:ext>
                </a:extLst>
              </p:cNvPr>
              <p:cNvSpPr/>
              <p:nvPr/>
            </p:nvSpPr>
            <p:spPr>
              <a:xfrm>
                <a:off x="716376" y="2257382"/>
                <a:ext cx="203159" cy="169298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5A0D3EE7-0175-44D3-8DB5-A0713FE74EB1}"/>
                  </a:ext>
                </a:extLst>
              </p:cNvPr>
              <p:cNvSpPr/>
              <p:nvPr/>
            </p:nvSpPr>
            <p:spPr>
              <a:xfrm>
                <a:off x="678697" y="2617265"/>
                <a:ext cx="592014" cy="777811"/>
              </a:xfrm>
              <a:custGeom>
                <a:avLst/>
                <a:gdLst>
                  <a:gd name="connsiteX0" fmla="*/ 456574 w 592014"/>
                  <a:gd name="connsiteY0" fmla="*/ 0 h 777811"/>
                  <a:gd name="connsiteX1" fmla="*/ 460444 w 592014"/>
                  <a:gd name="connsiteY1" fmla="*/ 15479 h 777811"/>
                  <a:gd name="connsiteX2" fmla="*/ 456574 w 592014"/>
                  <a:gd name="connsiteY2" fmla="*/ 36763 h 777811"/>
                  <a:gd name="connsiteX3" fmla="*/ 454639 w 592014"/>
                  <a:gd name="connsiteY3" fmla="*/ 48371 h 777811"/>
                  <a:gd name="connsiteX4" fmla="*/ 464314 w 592014"/>
                  <a:gd name="connsiteY4" fmla="*/ 63850 h 777811"/>
                  <a:gd name="connsiteX5" fmla="*/ 493337 w 592014"/>
                  <a:gd name="connsiteY5" fmla="*/ 73525 h 777811"/>
                  <a:gd name="connsiteX6" fmla="*/ 493337 w 592014"/>
                  <a:gd name="connsiteY6" fmla="*/ 98678 h 777811"/>
                  <a:gd name="connsiteX7" fmla="*/ 481727 w 592014"/>
                  <a:gd name="connsiteY7" fmla="*/ 110286 h 777811"/>
                  <a:gd name="connsiteX8" fmla="*/ 483662 w 592014"/>
                  <a:gd name="connsiteY8" fmla="*/ 119961 h 777811"/>
                  <a:gd name="connsiteX9" fmla="*/ 466249 w 592014"/>
                  <a:gd name="connsiteY9" fmla="*/ 147049 h 777811"/>
                  <a:gd name="connsiteX10" fmla="*/ 454639 w 592014"/>
                  <a:gd name="connsiteY10" fmla="*/ 224443 h 777811"/>
                  <a:gd name="connsiteX11" fmla="*/ 456574 w 592014"/>
                  <a:gd name="connsiteY11" fmla="*/ 255401 h 777811"/>
                  <a:gd name="connsiteX12" fmla="*/ 456574 w 592014"/>
                  <a:gd name="connsiteY12" fmla="*/ 268945 h 777811"/>
                  <a:gd name="connsiteX13" fmla="*/ 472053 w 592014"/>
                  <a:gd name="connsiteY13" fmla="*/ 278619 h 777811"/>
                  <a:gd name="connsiteX14" fmla="*/ 485597 w 592014"/>
                  <a:gd name="connsiteY14" fmla="*/ 278619 h 777811"/>
                  <a:gd name="connsiteX15" fmla="*/ 499141 w 592014"/>
                  <a:gd name="connsiteY15" fmla="*/ 265074 h 777811"/>
                  <a:gd name="connsiteX16" fmla="*/ 518490 w 592014"/>
                  <a:gd name="connsiteY16" fmla="*/ 315382 h 777811"/>
                  <a:gd name="connsiteX17" fmla="*/ 557187 w 592014"/>
                  <a:gd name="connsiteY17" fmla="*/ 334729 h 777811"/>
                  <a:gd name="connsiteX18" fmla="*/ 561056 w 592014"/>
                  <a:gd name="connsiteY18" fmla="*/ 365687 h 777811"/>
                  <a:gd name="connsiteX19" fmla="*/ 551382 w 592014"/>
                  <a:gd name="connsiteY19" fmla="*/ 381166 h 777811"/>
                  <a:gd name="connsiteX20" fmla="*/ 526229 w 592014"/>
                  <a:gd name="connsiteY20" fmla="*/ 404384 h 777811"/>
                  <a:gd name="connsiteX21" fmla="*/ 522359 w 592014"/>
                  <a:gd name="connsiteY21" fmla="*/ 410189 h 777811"/>
                  <a:gd name="connsiteX22" fmla="*/ 522359 w 592014"/>
                  <a:gd name="connsiteY22" fmla="*/ 423734 h 777811"/>
                  <a:gd name="connsiteX23" fmla="*/ 528164 w 592014"/>
                  <a:gd name="connsiteY23" fmla="*/ 431473 h 777811"/>
                  <a:gd name="connsiteX24" fmla="*/ 516555 w 592014"/>
                  <a:gd name="connsiteY24" fmla="*/ 452756 h 777811"/>
                  <a:gd name="connsiteX25" fmla="*/ 557187 w 592014"/>
                  <a:gd name="connsiteY25" fmla="*/ 454691 h 777811"/>
                  <a:gd name="connsiteX26" fmla="*/ 555252 w 592014"/>
                  <a:gd name="connsiteY26" fmla="*/ 466299 h 777811"/>
                  <a:gd name="connsiteX27" fmla="*/ 592014 w 592014"/>
                  <a:gd name="connsiteY27" fmla="*/ 462431 h 777811"/>
                  <a:gd name="connsiteX28" fmla="*/ 592014 w 592014"/>
                  <a:gd name="connsiteY28" fmla="*/ 477909 h 777811"/>
                  <a:gd name="connsiteX29" fmla="*/ 499141 w 592014"/>
                  <a:gd name="connsiteY29" fmla="*/ 522411 h 777811"/>
                  <a:gd name="connsiteX30" fmla="*/ 475923 w 592014"/>
                  <a:gd name="connsiteY30" fmla="*/ 522411 h 777811"/>
                  <a:gd name="connsiteX31" fmla="*/ 462379 w 592014"/>
                  <a:gd name="connsiteY31" fmla="*/ 543693 h 777811"/>
                  <a:gd name="connsiteX32" fmla="*/ 444965 w 592014"/>
                  <a:gd name="connsiteY32" fmla="*/ 535954 h 777811"/>
                  <a:gd name="connsiteX33" fmla="*/ 443030 w 592014"/>
                  <a:gd name="connsiteY33" fmla="*/ 559172 h 777811"/>
                  <a:gd name="connsiteX34" fmla="*/ 435291 w 592014"/>
                  <a:gd name="connsiteY34" fmla="*/ 568847 h 777811"/>
                  <a:gd name="connsiteX35" fmla="*/ 417877 w 592014"/>
                  <a:gd name="connsiteY35" fmla="*/ 564977 h 777811"/>
                  <a:gd name="connsiteX36" fmla="*/ 415942 w 592014"/>
                  <a:gd name="connsiteY36" fmla="*/ 584326 h 777811"/>
                  <a:gd name="connsiteX37" fmla="*/ 383050 w 592014"/>
                  <a:gd name="connsiteY37" fmla="*/ 615283 h 777811"/>
                  <a:gd name="connsiteX38" fmla="*/ 342418 w 592014"/>
                  <a:gd name="connsiteY38" fmla="*/ 634632 h 777811"/>
                  <a:gd name="connsiteX39" fmla="*/ 299851 w 592014"/>
                  <a:gd name="connsiteY39" fmla="*/ 661720 h 777811"/>
                  <a:gd name="connsiteX40" fmla="*/ 266959 w 592014"/>
                  <a:gd name="connsiteY40" fmla="*/ 667524 h 777811"/>
                  <a:gd name="connsiteX41" fmla="*/ 239871 w 592014"/>
                  <a:gd name="connsiteY41" fmla="*/ 690742 h 777811"/>
                  <a:gd name="connsiteX42" fmla="*/ 265024 w 592014"/>
                  <a:gd name="connsiteY42" fmla="*/ 698482 h 777811"/>
                  <a:gd name="connsiteX43" fmla="*/ 245675 w 592014"/>
                  <a:gd name="connsiteY43" fmla="*/ 721700 h 777811"/>
                  <a:gd name="connsiteX44" fmla="*/ 243740 w 592014"/>
                  <a:gd name="connsiteY44" fmla="*/ 746854 h 777811"/>
                  <a:gd name="connsiteX45" fmla="*/ 210848 w 592014"/>
                  <a:gd name="connsiteY45" fmla="*/ 748789 h 777811"/>
                  <a:gd name="connsiteX46" fmla="*/ 197304 w 592014"/>
                  <a:gd name="connsiteY46" fmla="*/ 750723 h 777811"/>
                  <a:gd name="connsiteX47" fmla="*/ 195509 w 592014"/>
                  <a:gd name="connsiteY47" fmla="*/ 774054 h 777811"/>
                  <a:gd name="connsiteX48" fmla="*/ 135389 w 592014"/>
                  <a:gd name="connsiteY48" fmla="*/ 777811 h 777811"/>
                  <a:gd name="connsiteX49" fmla="*/ 114105 w 592014"/>
                  <a:gd name="connsiteY49" fmla="*/ 760397 h 777811"/>
                  <a:gd name="connsiteX50" fmla="*/ 92822 w 592014"/>
                  <a:gd name="connsiteY50" fmla="*/ 760397 h 777811"/>
                  <a:gd name="connsiteX51" fmla="*/ 67669 w 592014"/>
                  <a:gd name="connsiteY51" fmla="*/ 713960 h 777811"/>
                  <a:gd name="connsiteX52" fmla="*/ 54125 w 592014"/>
                  <a:gd name="connsiteY52" fmla="*/ 710092 h 777811"/>
                  <a:gd name="connsiteX53" fmla="*/ 50255 w 592014"/>
                  <a:gd name="connsiteY53" fmla="*/ 694613 h 777811"/>
                  <a:gd name="connsiteX54" fmla="*/ 77343 w 592014"/>
                  <a:gd name="connsiteY54" fmla="*/ 673329 h 777811"/>
                  <a:gd name="connsiteX55" fmla="*/ 63799 w 592014"/>
                  <a:gd name="connsiteY55" fmla="*/ 657850 h 777811"/>
                  <a:gd name="connsiteX56" fmla="*/ 63799 w 592014"/>
                  <a:gd name="connsiteY56" fmla="*/ 636566 h 777811"/>
                  <a:gd name="connsiteX57" fmla="*/ 23167 w 592014"/>
                  <a:gd name="connsiteY57" fmla="*/ 621087 h 777811"/>
                  <a:gd name="connsiteX58" fmla="*/ 0 w 592014"/>
                  <a:gd name="connsiteY58" fmla="*/ 621087 h 777811"/>
                  <a:gd name="connsiteX59" fmla="*/ 0 w 592014"/>
                  <a:gd name="connsiteY59" fmla="*/ 144539 h 777811"/>
                  <a:gd name="connsiteX60" fmla="*/ 11558 w 592014"/>
                  <a:gd name="connsiteY60" fmla="*/ 143179 h 777811"/>
                  <a:gd name="connsiteX61" fmla="*/ 27037 w 592014"/>
                  <a:gd name="connsiteY61" fmla="*/ 137375 h 777811"/>
                  <a:gd name="connsiteX62" fmla="*/ 36711 w 592014"/>
                  <a:gd name="connsiteY62" fmla="*/ 116091 h 777811"/>
                  <a:gd name="connsiteX63" fmla="*/ 46385 w 592014"/>
                  <a:gd name="connsiteY63" fmla="*/ 85134 h 777811"/>
                  <a:gd name="connsiteX64" fmla="*/ 92822 w 592014"/>
                  <a:gd name="connsiteY64" fmla="*/ 81264 h 777811"/>
                  <a:gd name="connsiteX65" fmla="*/ 114105 w 592014"/>
                  <a:gd name="connsiteY65" fmla="*/ 75460 h 777811"/>
                  <a:gd name="connsiteX66" fmla="*/ 154737 w 592014"/>
                  <a:gd name="connsiteY66" fmla="*/ 69655 h 777811"/>
                  <a:gd name="connsiteX67" fmla="*/ 181825 w 592014"/>
                  <a:gd name="connsiteY67" fmla="*/ 77394 h 777811"/>
                  <a:gd name="connsiteX68" fmla="*/ 195369 w 592014"/>
                  <a:gd name="connsiteY68" fmla="*/ 81264 h 777811"/>
                  <a:gd name="connsiteX69" fmla="*/ 210848 w 592014"/>
                  <a:gd name="connsiteY69" fmla="*/ 77394 h 777811"/>
                  <a:gd name="connsiteX70" fmla="*/ 224392 w 592014"/>
                  <a:gd name="connsiteY70" fmla="*/ 83199 h 777811"/>
                  <a:gd name="connsiteX71" fmla="*/ 230196 w 592014"/>
                  <a:gd name="connsiteY71" fmla="*/ 69655 h 777811"/>
                  <a:gd name="connsiteX72" fmla="*/ 278568 w 592014"/>
                  <a:gd name="connsiteY72" fmla="*/ 92873 h 777811"/>
                  <a:gd name="connsiteX73" fmla="*/ 295981 w 592014"/>
                  <a:gd name="connsiteY73" fmla="*/ 96743 h 777811"/>
                  <a:gd name="connsiteX74" fmla="*/ 309525 w 592014"/>
                  <a:gd name="connsiteY74" fmla="*/ 83199 h 777811"/>
                  <a:gd name="connsiteX75" fmla="*/ 307591 w 592014"/>
                  <a:gd name="connsiteY75" fmla="*/ 69655 h 777811"/>
                  <a:gd name="connsiteX76" fmla="*/ 317265 w 592014"/>
                  <a:gd name="connsiteY76" fmla="*/ 44502 h 777811"/>
                  <a:gd name="connsiteX77" fmla="*/ 355962 w 592014"/>
                  <a:gd name="connsiteY77" fmla="*/ 36763 h 777811"/>
                  <a:gd name="connsiteX78" fmla="*/ 369506 w 592014"/>
                  <a:gd name="connsiteY78" fmla="*/ 23218 h 777811"/>
                  <a:gd name="connsiteX79" fmla="*/ 396594 w 592014"/>
                  <a:gd name="connsiteY79" fmla="*/ 19349 h 777811"/>
                  <a:gd name="connsiteX80" fmla="*/ 417877 w 592014"/>
                  <a:gd name="connsiteY80" fmla="*/ 19349 h 777811"/>
                  <a:gd name="connsiteX81" fmla="*/ 433356 w 592014"/>
                  <a:gd name="connsiteY81" fmla="*/ 32892 h 777811"/>
                  <a:gd name="connsiteX82" fmla="*/ 441095 w 592014"/>
                  <a:gd name="connsiteY82" fmla="*/ 19349 h 777811"/>
                  <a:gd name="connsiteX83" fmla="*/ 441095 w 592014"/>
                  <a:gd name="connsiteY83" fmla="*/ 3870 h 777811"/>
                  <a:gd name="connsiteX0" fmla="*/ 632827 w 768267"/>
                  <a:gd name="connsiteY0" fmla="*/ 0 h 777811"/>
                  <a:gd name="connsiteX1" fmla="*/ 636697 w 768267"/>
                  <a:gd name="connsiteY1" fmla="*/ 15479 h 777811"/>
                  <a:gd name="connsiteX2" fmla="*/ 632827 w 768267"/>
                  <a:gd name="connsiteY2" fmla="*/ 36763 h 777811"/>
                  <a:gd name="connsiteX3" fmla="*/ 630892 w 768267"/>
                  <a:gd name="connsiteY3" fmla="*/ 48371 h 777811"/>
                  <a:gd name="connsiteX4" fmla="*/ 640567 w 768267"/>
                  <a:gd name="connsiteY4" fmla="*/ 63850 h 777811"/>
                  <a:gd name="connsiteX5" fmla="*/ 669590 w 768267"/>
                  <a:gd name="connsiteY5" fmla="*/ 73525 h 777811"/>
                  <a:gd name="connsiteX6" fmla="*/ 669590 w 768267"/>
                  <a:gd name="connsiteY6" fmla="*/ 98678 h 777811"/>
                  <a:gd name="connsiteX7" fmla="*/ 657980 w 768267"/>
                  <a:gd name="connsiteY7" fmla="*/ 110286 h 777811"/>
                  <a:gd name="connsiteX8" fmla="*/ 659915 w 768267"/>
                  <a:gd name="connsiteY8" fmla="*/ 119961 h 777811"/>
                  <a:gd name="connsiteX9" fmla="*/ 642502 w 768267"/>
                  <a:gd name="connsiteY9" fmla="*/ 147049 h 777811"/>
                  <a:gd name="connsiteX10" fmla="*/ 630892 w 768267"/>
                  <a:gd name="connsiteY10" fmla="*/ 224443 h 777811"/>
                  <a:gd name="connsiteX11" fmla="*/ 632827 w 768267"/>
                  <a:gd name="connsiteY11" fmla="*/ 255401 h 777811"/>
                  <a:gd name="connsiteX12" fmla="*/ 632827 w 768267"/>
                  <a:gd name="connsiteY12" fmla="*/ 268945 h 777811"/>
                  <a:gd name="connsiteX13" fmla="*/ 648306 w 768267"/>
                  <a:gd name="connsiteY13" fmla="*/ 278619 h 777811"/>
                  <a:gd name="connsiteX14" fmla="*/ 661850 w 768267"/>
                  <a:gd name="connsiteY14" fmla="*/ 278619 h 777811"/>
                  <a:gd name="connsiteX15" fmla="*/ 675394 w 768267"/>
                  <a:gd name="connsiteY15" fmla="*/ 265074 h 777811"/>
                  <a:gd name="connsiteX16" fmla="*/ 694743 w 768267"/>
                  <a:gd name="connsiteY16" fmla="*/ 315382 h 777811"/>
                  <a:gd name="connsiteX17" fmla="*/ 733440 w 768267"/>
                  <a:gd name="connsiteY17" fmla="*/ 334729 h 777811"/>
                  <a:gd name="connsiteX18" fmla="*/ 737309 w 768267"/>
                  <a:gd name="connsiteY18" fmla="*/ 365687 h 777811"/>
                  <a:gd name="connsiteX19" fmla="*/ 727635 w 768267"/>
                  <a:gd name="connsiteY19" fmla="*/ 381166 h 777811"/>
                  <a:gd name="connsiteX20" fmla="*/ 702482 w 768267"/>
                  <a:gd name="connsiteY20" fmla="*/ 404384 h 777811"/>
                  <a:gd name="connsiteX21" fmla="*/ 698612 w 768267"/>
                  <a:gd name="connsiteY21" fmla="*/ 410189 h 777811"/>
                  <a:gd name="connsiteX22" fmla="*/ 698612 w 768267"/>
                  <a:gd name="connsiteY22" fmla="*/ 423734 h 777811"/>
                  <a:gd name="connsiteX23" fmla="*/ 704417 w 768267"/>
                  <a:gd name="connsiteY23" fmla="*/ 431473 h 777811"/>
                  <a:gd name="connsiteX24" fmla="*/ 692808 w 768267"/>
                  <a:gd name="connsiteY24" fmla="*/ 452756 h 777811"/>
                  <a:gd name="connsiteX25" fmla="*/ 733440 w 768267"/>
                  <a:gd name="connsiteY25" fmla="*/ 454691 h 777811"/>
                  <a:gd name="connsiteX26" fmla="*/ 731505 w 768267"/>
                  <a:gd name="connsiteY26" fmla="*/ 466299 h 777811"/>
                  <a:gd name="connsiteX27" fmla="*/ 768267 w 768267"/>
                  <a:gd name="connsiteY27" fmla="*/ 462431 h 777811"/>
                  <a:gd name="connsiteX28" fmla="*/ 768267 w 768267"/>
                  <a:gd name="connsiteY28" fmla="*/ 477909 h 777811"/>
                  <a:gd name="connsiteX29" fmla="*/ 675394 w 768267"/>
                  <a:gd name="connsiteY29" fmla="*/ 522411 h 777811"/>
                  <a:gd name="connsiteX30" fmla="*/ 652176 w 768267"/>
                  <a:gd name="connsiteY30" fmla="*/ 522411 h 777811"/>
                  <a:gd name="connsiteX31" fmla="*/ 638632 w 768267"/>
                  <a:gd name="connsiteY31" fmla="*/ 543693 h 777811"/>
                  <a:gd name="connsiteX32" fmla="*/ 621218 w 768267"/>
                  <a:gd name="connsiteY32" fmla="*/ 535954 h 777811"/>
                  <a:gd name="connsiteX33" fmla="*/ 619283 w 768267"/>
                  <a:gd name="connsiteY33" fmla="*/ 559172 h 777811"/>
                  <a:gd name="connsiteX34" fmla="*/ 611544 w 768267"/>
                  <a:gd name="connsiteY34" fmla="*/ 568847 h 777811"/>
                  <a:gd name="connsiteX35" fmla="*/ 594130 w 768267"/>
                  <a:gd name="connsiteY35" fmla="*/ 564977 h 777811"/>
                  <a:gd name="connsiteX36" fmla="*/ 592195 w 768267"/>
                  <a:gd name="connsiteY36" fmla="*/ 584326 h 777811"/>
                  <a:gd name="connsiteX37" fmla="*/ 559303 w 768267"/>
                  <a:gd name="connsiteY37" fmla="*/ 615283 h 777811"/>
                  <a:gd name="connsiteX38" fmla="*/ 518671 w 768267"/>
                  <a:gd name="connsiteY38" fmla="*/ 634632 h 777811"/>
                  <a:gd name="connsiteX39" fmla="*/ 476104 w 768267"/>
                  <a:gd name="connsiteY39" fmla="*/ 661720 h 777811"/>
                  <a:gd name="connsiteX40" fmla="*/ 443212 w 768267"/>
                  <a:gd name="connsiteY40" fmla="*/ 667524 h 777811"/>
                  <a:gd name="connsiteX41" fmla="*/ 416124 w 768267"/>
                  <a:gd name="connsiteY41" fmla="*/ 690742 h 777811"/>
                  <a:gd name="connsiteX42" fmla="*/ 441277 w 768267"/>
                  <a:gd name="connsiteY42" fmla="*/ 698482 h 777811"/>
                  <a:gd name="connsiteX43" fmla="*/ 421928 w 768267"/>
                  <a:gd name="connsiteY43" fmla="*/ 721700 h 777811"/>
                  <a:gd name="connsiteX44" fmla="*/ 419993 w 768267"/>
                  <a:gd name="connsiteY44" fmla="*/ 746854 h 777811"/>
                  <a:gd name="connsiteX45" fmla="*/ 387101 w 768267"/>
                  <a:gd name="connsiteY45" fmla="*/ 748789 h 777811"/>
                  <a:gd name="connsiteX46" fmla="*/ 373557 w 768267"/>
                  <a:gd name="connsiteY46" fmla="*/ 750723 h 777811"/>
                  <a:gd name="connsiteX47" fmla="*/ 371762 w 768267"/>
                  <a:gd name="connsiteY47" fmla="*/ 774054 h 777811"/>
                  <a:gd name="connsiteX48" fmla="*/ 311642 w 768267"/>
                  <a:gd name="connsiteY48" fmla="*/ 777811 h 777811"/>
                  <a:gd name="connsiteX49" fmla="*/ 290358 w 768267"/>
                  <a:gd name="connsiteY49" fmla="*/ 760397 h 777811"/>
                  <a:gd name="connsiteX50" fmla="*/ 269075 w 768267"/>
                  <a:gd name="connsiteY50" fmla="*/ 760397 h 777811"/>
                  <a:gd name="connsiteX51" fmla="*/ 243922 w 768267"/>
                  <a:gd name="connsiteY51" fmla="*/ 713960 h 777811"/>
                  <a:gd name="connsiteX52" fmla="*/ 230378 w 768267"/>
                  <a:gd name="connsiteY52" fmla="*/ 710092 h 777811"/>
                  <a:gd name="connsiteX53" fmla="*/ 226508 w 768267"/>
                  <a:gd name="connsiteY53" fmla="*/ 694613 h 777811"/>
                  <a:gd name="connsiteX54" fmla="*/ 253596 w 768267"/>
                  <a:gd name="connsiteY54" fmla="*/ 673329 h 777811"/>
                  <a:gd name="connsiteX55" fmla="*/ 240052 w 768267"/>
                  <a:gd name="connsiteY55" fmla="*/ 657850 h 777811"/>
                  <a:gd name="connsiteX56" fmla="*/ 240052 w 768267"/>
                  <a:gd name="connsiteY56" fmla="*/ 636566 h 777811"/>
                  <a:gd name="connsiteX57" fmla="*/ 199420 w 768267"/>
                  <a:gd name="connsiteY57" fmla="*/ 621087 h 777811"/>
                  <a:gd name="connsiteX58" fmla="*/ 176253 w 768267"/>
                  <a:gd name="connsiteY58" fmla="*/ 621087 h 777811"/>
                  <a:gd name="connsiteX59" fmla="*/ 0 w 768267"/>
                  <a:gd name="connsiteY59" fmla="*/ 371204 h 777811"/>
                  <a:gd name="connsiteX60" fmla="*/ 176253 w 768267"/>
                  <a:gd name="connsiteY60" fmla="*/ 144539 h 777811"/>
                  <a:gd name="connsiteX61" fmla="*/ 187811 w 768267"/>
                  <a:gd name="connsiteY61" fmla="*/ 143179 h 777811"/>
                  <a:gd name="connsiteX62" fmla="*/ 203290 w 768267"/>
                  <a:gd name="connsiteY62" fmla="*/ 137375 h 777811"/>
                  <a:gd name="connsiteX63" fmla="*/ 212964 w 768267"/>
                  <a:gd name="connsiteY63" fmla="*/ 116091 h 777811"/>
                  <a:gd name="connsiteX64" fmla="*/ 222638 w 768267"/>
                  <a:gd name="connsiteY64" fmla="*/ 85134 h 777811"/>
                  <a:gd name="connsiteX65" fmla="*/ 269075 w 768267"/>
                  <a:gd name="connsiteY65" fmla="*/ 81264 h 777811"/>
                  <a:gd name="connsiteX66" fmla="*/ 290358 w 768267"/>
                  <a:gd name="connsiteY66" fmla="*/ 75460 h 777811"/>
                  <a:gd name="connsiteX67" fmla="*/ 330990 w 768267"/>
                  <a:gd name="connsiteY67" fmla="*/ 69655 h 777811"/>
                  <a:gd name="connsiteX68" fmla="*/ 358078 w 768267"/>
                  <a:gd name="connsiteY68" fmla="*/ 77394 h 777811"/>
                  <a:gd name="connsiteX69" fmla="*/ 371622 w 768267"/>
                  <a:gd name="connsiteY69" fmla="*/ 81264 h 777811"/>
                  <a:gd name="connsiteX70" fmla="*/ 387101 w 768267"/>
                  <a:gd name="connsiteY70" fmla="*/ 77394 h 777811"/>
                  <a:gd name="connsiteX71" fmla="*/ 400645 w 768267"/>
                  <a:gd name="connsiteY71" fmla="*/ 83199 h 777811"/>
                  <a:gd name="connsiteX72" fmla="*/ 406449 w 768267"/>
                  <a:gd name="connsiteY72" fmla="*/ 69655 h 777811"/>
                  <a:gd name="connsiteX73" fmla="*/ 454821 w 768267"/>
                  <a:gd name="connsiteY73" fmla="*/ 92873 h 777811"/>
                  <a:gd name="connsiteX74" fmla="*/ 472234 w 768267"/>
                  <a:gd name="connsiteY74" fmla="*/ 96743 h 777811"/>
                  <a:gd name="connsiteX75" fmla="*/ 485778 w 768267"/>
                  <a:gd name="connsiteY75" fmla="*/ 83199 h 777811"/>
                  <a:gd name="connsiteX76" fmla="*/ 483844 w 768267"/>
                  <a:gd name="connsiteY76" fmla="*/ 69655 h 777811"/>
                  <a:gd name="connsiteX77" fmla="*/ 493518 w 768267"/>
                  <a:gd name="connsiteY77" fmla="*/ 44502 h 777811"/>
                  <a:gd name="connsiteX78" fmla="*/ 532215 w 768267"/>
                  <a:gd name="connsiteY78" fmla="*/ 36763 h 777811"/>
                  <a:gd name="connsiteX79" fmla="*/ 545759 w 768267"/>
                  <a:gd name="connsiteY79" fmla="*/ 23218 h 777811"/>
                  <a:gd name="connsiteX80" fmla="*/ 572847 w 768267"/>
                  <a:gd name="connsiteY80" fmla="*/ 19349 h 777811"/>
                  <a:gd name="connsiteX81" fmla="*/ 594130 w 768267"/>
                  <a:gd name="connsiteY81" fmla="*/ 19349 h 777811"/>
                  <a:gd name="connsiteX82" fmla="*/ 609609 w 768267"/>
                  <a:gd name="connsiteY82" fmla="*/ 32892 h 777811"/>
                  <a:gd name="connsiteX83" fmla="*/ 617348 w 768267"/>
                  <a:gd name="connsiteY83" fmla="*/ 19349 h 777811"/>
                  <a:gd name="connsiteX84" fmla="*/ 617348 w 768267"/>
                  <a:gd name="connsiteY84" fmla="*/ 3870 h 777811"/>
                  <a:gd name="connsiteX85" fmla="*/ 632827 w 768267"/>
                  <a:gd name="connsiteY85" fmla="*/ 0 h 777811"/>
                  <a:gd name="connsiteX0" fmla="*/ 0 w 768267"/>
                  <a:gd name="connsiteY0" fmla="*/ 371204 h 777811"/>
                  <a:gd name="connsiteX1" fmla="*/ 176253 w 768267"/>
                  <a:gd name="connsiteY1" fmla="*/ 144539 h 777811"/>
                  <a:gd name="connsiteX2" fmla="*/ 187811 w 768267"/>
                  <a:gd name="connsiteY2" fmla="*/ 143179 h 777811"/>
                  <a:gd name="connsiteX3" fmla="*/ 203290 w 768267"/>
                  <a:gd name="connsiteY3" fmla="*/ 137375 h 777811"/>
                  <a:gd name="connsiteX4" fmla="*/ 212964 w 768267"/>
                  <a:gd name="connsiteY4" fmla="*/ 116091 h 777811"/>
                  <a:gd name="connsiteX5" fmla="*/ 222638 w 768267"/>
                  <a:gd name="connsiteY5" fmla="*/ 85134 h 777811"/>
                  <a:gd name="connsiteX6" fmla="*/ 269075 w 768267"/>
                  <a:gd name="connsiteY6" fmla="*/ 81264 h 777811"/>
                  <a:gd name="connsiteX7" fmla="*/ 290358 w 768267"/>
                  <a:gd name="connsiteY7" fmla="*/ 75460 h 777811"/>
                  <a:gd name="connsiteX8" fmla="*/ 330990 w 768267"/>
                  <a:gd name="connsiteY8" fmla="*/ 69655 h 777811"/>
                  <a:gd name="connsiteX9" fmla="*/ 358078 w 768267"/>
                  <a:gd name="connsiteY9" fmla="*/ 77394 h 777811"/>
                  <a:gd name="connsiteX10" fmla="*/ 371622 w 768267"/>
                  <a:gd name="connsiteY10" fmla="*/ 81264 h 777811"/>
                  <a:gd name="connsiteX11" fmla="*/ 387101 w 768267"/>
                  <a:gd name="connsiteY11" fmla="*/ 77394 h 777811"/>
                  <a:gd name="connsiteX12" fmla="*/ 400645 w 768267"/>
                  <a:gd name="connsiteY12" fmla="*/ 83199 h 777811"/>
                  <a:gd name="connsiteX13" fmla="*/ 406449 w 768267"/>
                  <a:gd name="connsiteY13" fmla="*/ 69655 h 777811"/>
                  <a:gd name="connsiteX14" fmla="*/ 454821 w 768267"/>
                  <a:gd name="connsiteY14" fmla="*/ 92873 h 777811"/>
                  <a:gd name="connsiteX15" fmla="*/ 472234 w 768267"/>
                  <a:gd name="connsiteY15" fmla="*/ 96743 h 777811"/>
                  <a:gd name="connsiteX16" fmla="*/ 485778 w 768267"/>
                  <a:gd name="connsiteY16" fmla="*/ 83199 h 777811"/>
                  <a:gd name="connsiteX17" fmla="*/ 483844 w 768267"/>
                  <a:gd name="connsiteY17" fmla="*/ 69655 h 777811"/>
                  <a:gd name="connsiteX18" fmla="*/ 493518 w 768267"/>
                  <a:gd name="connsiteY18" fmla="*/ 44502 h 777811"/>
                  <a:gd name="connsiteX19" fmla="*/ 532215 w 768267"/>
                  <a:gd name="connsiteY19" fmla="*/ 36763 h 777811"/>
                  <a:gd name="connsiteX20" fmla="*/ 545759 w 768267"/>
                  <a:gd name="connsiteY20" fmla="*/ 23218 h 777811"/>
                  <a:gd name="connsiteX21" fmla="*/ 572847 w 768267"/>
                  <a:gd name="connsiteY21" fmla="*/ 19349 h 777811"/>
                  <a:gd name="connsiteX22" fmla="*/ 594130 w 768267"/>
                  <a:gd name="connsiteY22" fmla="*/ 19349 h 777811"/>
                  <a:gd name="connsiteX23" fmla="*/ 609609 w 768267"/>
                  <a:gd name="connsiteY23" fmla="*/ 32892 h 777811"/>
                  <a:gd name="connsiteX24" fmla="*/ 617348 w 768267"/>
                  <a:gd name="connsiteY24" fmla="*/ 19349 h 777811"/>
                  <a:gd name="connsiteX25" fmla="*/ 617348 w 768267"/>
                  <a:gd name="connsiteY25" fmla="*/ 3870 h 777811"/>
                  <a:gd name="connsiteX26" fmla="*/ 632827 w 768267"/>
                  <a:gd name="connsiteY26" fmla="*/ 0 h 777811"/>
                  <a:gd name="connsiteX27" fmla="*/ 636697 w 768267"/>
                  <a:gd name="connsiteY27" fmla="*/ 15479 h 777811"/>
                  <a:gd name="connsiteX28" fmla="*/ 632827 w 768267"/>
                  <a:gd name="connsiteY28" fmla="*/ 36763 h 777811"/>
                  <a:gd name="connsiteX29" fmla="*/ 630892 w 768267"/>
                  <a:gd name="connsiteY29" fmla="*/ 48371 h 777811"/>
                  <a:gd name="connsiteX30" fmla="*/ 640567 w 768267"/>
                  <a:gd name="connsiteY30" fmla="*/ 63850 h 777811"/>
                  <a:gd name="connsiteX31" fmla="*/ 669590 w 768267"/>
                  <a:gd name="connsiteY31" fmla="*/ 73525 h 777811"/>
                  <a:gd name="connsiteX32" fmla="*/ 669590 w 768267"/>
                  <a:gd name="connsiteY32" fmla="*/ 98678 h 777811"/>
                  <a:gd name="connsiteX33" fmla="*/ 657980 w 768267"/>
                  <a:gd name="connsiteY33" fmla="*/ 110286 h 777811"/>
                  <a:gd name="connsiteX34" fmla="*/ 659915 w 768267"/>
                  <a:gd name="connsiteY34" fmla="*/ 119961 h 777811"/>
                  <a:gd name="connsiteX35" fmla="*/ 642502 w 768267"/>
                  <a:gd name="connsiteY35" fmla="*/ 147049 h 777811"/>
                  <a:gd name="connsiteX36" fmla="*/ 630892 w 768267"/>
                  <a:gd name="connsiteY36" fmla="*/ 224443 h 777811"/>
                  <a:gd name="connsiteX37" fmla="*/ 632827 w 768267"/>
                  <a:gd name="connsiteY37" fmla="*/ 255401 h 777811"/>
                  <a:gd name="connsiteX38" fmla="*/ 632827 w 768267"/>
                  <a:gd name="connsiteY38" fmla="*/ 268945 h 777811"/>
                  <a:gd name="connsiteX39" fmla="*/ 648306 w 768267"/>
                  <a:gd name="connsiteY39" fmla="*/ 278619 h 777811"/>
                  <a:gd name="connsiteX40" fmla="*/ 661850 w 768267"/>
                  <a:gd name="connsiteY40" fmla="*/ 278619 h 777811"/>
                  <a:gd name="connsiteX41" fmla="*/ 675394 w 768267"/>
                  <a:gd name="connsiteY41" fmla="*/ 265074 h 777811"/>
                  <a:gd name="connsiteX42" fmla="*/ 694743 w 768267"/>
                  <a:gd name="connsiteY42" fmla="*/ 315382 h 777811"/>
                  <a:gd name="connsiteX43" fmla="*/ 733440 w 768267"/>
                  <a:gd name="connsiteY43" fmla="*/ 334729 h 777811"/>
                  <a:gd name="connsiteX44" fmla="*/ 737309 w 768267"/>
                  <a:gd name="connsiteY44" fmla="*/ 365687 h 777811"/>
                  <a:gd name="connsiteX45" fmla="*/ 727635 w 768267"/>
                  <a:gd name="connsiteY45" fmla="*/ 381166 h 777811"/>
                  <a:gd name="connsiteX46" fmla="*/ 702482 w 768267"/>
                  <a:gd name="connsiteY46" fmla="*/ 404384 h 777811"/>
                  <a:gd name="connsiteX47" fmla="*/ 698612 w 768267"/>
                  <a:gd name="connsiteY47" fmla="*/ 410189 h 777811"/>
                  <a:gd name="connsiteX48" fmla="*/ 698612 w 768267"/>
                  <a:gd name="connsiteY48" fmla="*/ 423734 h 777811"/>
                  <a:gd name="connsiteX49" fmla="*/ 704417 w 768267"/>
                  <a:gd name="connsiteY49" fmla="*/ 431473 h 777811"/>
                  <a:gd name="connsiteX50" fmla="*/ 692808 w 768267"/>
                  <a:gd name="connsiteY50" fmla="*/ 452756 h 777811"/>
                  <a:gd name="connsiteX51" fmla="*/ 733440 w 768267"/>
                  <a:gd name="connsiteY51" fmla="*/ 454691 h 777811"/>
                  <a:gd name="connsiteX52" fmla="*/ 731505 w 768267"/>
                  <a:gd name="connsiteY52" fmla="*/ 466299 h 777811"/>
                  <a:gd name="connsiteX53" fmla="*/ 768267 w 768267"/>
                  <a:gd name="connsiteY53" fmla="*/ 462431 h 777811"/>
                  <a:gd name="connsiteX54" fmla="*/ 768267 w 768267"/>
                  <a:gd name="connsiteY54" fmla="*/ 477909 h 777811"/>
                  <a:gd name="connsiteX55" fmla="*/ 675394 w 768267"/>
                  <a:gd name="connsiteY55" fmla="*/ 522411 h 777811"/>
                  <a:gd name="connsiteX56" fmla="*/ 652176 w 768267"/>
                  <a:gd name="connsiteY56" fmla="*/ 522411 h 777811"/>
                  <a:gd name="connsiteX57" fmla="*/ 638632 w 768267"/>
                  <a:gd name="connsiteY57" fmla="*/ 543693 h 777811"/>
                  <a:gd name="connsiteX58" fmla="*/ 621218 w 768267"/>
                  <a:gd name="connsiteY58" fmla="*/ 535954 h 777811"/>
                  <a:gd name="connsiteX59" fmla="*/ 619283 w 768267"/>
                  <a:gd name="connsiteY59" fmla="*/ 559172 h 777811"/>
                  <a:gd name="connsiteX60" fmla="*/ 611544 w 768267"/>
                  <a:gd name="connsiteY60" fmla="*/ 568847 h 777811"/>
                  <a:gd name="connsiteX61" fmla="*/ 594130 w 768267"/>
                  <a:gd name="connsiteY61" fmla="*/ 564977 h 777811"/>
                  <a:gd name="connsiteX62" fmla="*/ 592195 w 768267"/>
                  <a:gd name="connsiteY62" fmla="*/ 584326 h 777811"/>
                  <a:gd name="connsiteX63" fmla="*/ 559303 w 768267"/>
                  <a:gd name="connsiteY63" fmla="*/ 615283 h 777811"/>
                  <a:gd name="connsiteX64" fmla="*/ 518671 w 768267"/>
                  <a:gd name="connsiteY64" fmla="*/ 634632 h 777811"/>
                  <a:gd name="connsiteX65" fmla="*/ 476104 w 768267"/>
                  <a:gd name="connsiteY65" fmla="*/ 661720 h 777811"/>
                  <a:gd name="connsiteX66" fmla="*/ 443212 w 768267"/>
                  <a:gd name="connsiteY66" fmla="*/ 667524 h 777811"/>
                  <a:gd name="connsiteX67" fmla="*/ 416124 w 768267"/>
                  <a:gd name="connsiteY67" fmla="*/ 690742 h 777811"/>
                  <a:gd name="connsiteX68" fmla="*/ 441277 w 768267"/>
                  <a:gd name="connsiteY68" fmla="*/ 698482 h 777811"/>
                  <a:gd name="connsiteX69" fmla="*/ 421928 w 768267"/>
                  <a:gd name="connsiteY69" fmla="*/ 721700 h 777811"/>
                  <a:gd name="connsiteX70" fmla="*/ 419993 w 768267"/>
                  <a:gd name="connsiteY70" fmla="*/ 746854 h 777811"/>
                  <a:gd name="connsiteX71" fmla="*/ 387101 w 768267"/>
                  <a:gd name="connsiteY71" fmla="*/ 748789 h 777811"/>
                  <a:gd name="connsiteX72" fmla="*/ 373557 w 768267"/>
                  <a:gd name="connsiteY72" fmla="*/ 750723 h 777811"/>
                  <a:gd name="connsiteX73" fmla="*/ 371762 w 768267"/>
                  <a:gd name="connsiteY73" fmla="*/ 774054 h 777811"/>
                  <a:gd name="connsiteX74" fmla="*/ 311642 w 768267"/>
                  <a:gd name="connsiteY74" fmla="*/ 777811 h 777811"/>
                  <a:gd name="connsiteX75" fmla="*/ 290358 w 768267"/>
                  <a:gd name="connsiteY75" fmla="*/ 760397 h 777811"/>
                  <a:gd name="connsiteX76" fmla="*/ 269075 w 768267"/>
                  <a:gd name="connsiteY76" fmla="*/ 760397 h 777811"/>
                  <a:gd name="connsiteX77" fmla="*/ 243922 w 768267"/>
                  <a:gd name="connsiteY77" fmla="*/ 713960 h 777811"/>
                  <a:gd name="connsiteX78" fmla="*/ 230378 w 768267"/>
                  <a:gd name="connsiteY78" fmla="*/ 710092 h 777811"/>
                  <a:gd name="connsiteX79" fmla="*/ 226508 w 768267"/>
                  <a:gd name="connsiteY79" fmla="*/ 694613 h 777811"/>
                  <a:gd name="connsiteX80" fmla="*/ 253596 w 768267"/>
                  <a:gd name="connsiteY80" fmla="*/ 673329 h 777811"/>
                  <a:gd name="connsiteX81" fmla="*/ 240052 w 768267"/>
                  <a:gd name="connsiteY81" fmla="*/ 657850 h 777811"/>
                  <a:gd name="connsiteX82" fmla="*/ 240052 w 768267"/>
                  <a:gd name="connsiteY82" fmla="*/ 636566 h 777811"/>
                  <a:gd name="connsiteX83" fmla="*/ 199420 w 768267"/>
                  <a:gd name="connsiteY83" fmla="*/ 621087 h 777811"/>
                  <a:gd name="connsiteX84" fmla="*/ 176253 w 768267"/>
                  <a:gd name="connsiteY84" fmla="*/ 621087 h 777811"/>
                  <a:gd name="connsiteX85" fmla="*/ 91440 w 768267"/>
                  <a:gd name="connsiteY85" fmla="*/ 462644 h 777811"/>
                  <a:gd name="connsiteX0" fmla="*/ 111121 w 703135"/>
                  <a:gd name="connsiteY0" fmla="*/ 144539 h 777811"/>
                  <a:gd name="connsiteX1" fmla="*/ 122679 w 703135"/>
                  <a:gd name="connsiteY1" fmla="*/ 143179 h 777811"/>
                  <a:gd name="connsiteX2" fmla="*/ 138158 w 703135"/>
                  <a:gd name="connsiteY2" fmla="*/ 137375 h 777811"/>
                  <a:gd name="connsiteX3" fmla="*/ 147832 w 703135"/>
                  <a:gd name="connsiteY3" fmla="*/ 116091 h 777811"/>
                  <a:gd name="connsiteX4" fmla="*/ 157506 w 703135"/>
                  <a:gd name="connsiteY4" fmla="*/ 85134 h 777811"/>
                  <a:gd name="connsiteX5" fmla="*/ 203943 w 703135"/>
                  <a:gd name="connsiteY5" fmla="*/ 81264 h 777811"/>
                  <a:gd name="connsiteX6" fmla="*/ 225226 w 703135"/>
                  <a:gd name="connsiteY6" fmla="*/ 75460 h 777811"/>
                  <a:gd name="connsiteX7" fmla="*/ 265858 w 703135"/>
                  <a:gd name="connsiteY7" fmla="*/ 69655 h 777811"/>
                  <a:gd name="connsiteX8" fmla="*/ 292946 w 703135"/>
                  <a:gd name="connsiteY8" fmla="*/ 77394 h 777811"/>
                  <a:gd name="connsiteX9" fmla="*/ 306490 w 703135"/>
                  <a:gd name="connsiteY9" fmla="*/ 81264 h 777811"/>
                  <a:gd name="connsiteX10" fmla="*/ 321969 w 703135"/>
                  <a:gd name="connsiteY10" fmla="*/ 77394 h 777811"/>
                  <a:gd name="connsiteX11" fmla="*/ 335513 w 703135"/>
                  <a:gd name="connsiteY11" fmla="*/ 83199 h 777811"/>
                  <a:gd name="connsiteX12" fmla="*/ 341317 w 703135"/>
                  <a:gd name="connsiteY12" fmla="*/ 69655 h 777811"/>
                  <a:gd name="connsiteX13" fmla="*/ 389689 w 703135"/>
                  <a:gd name="connsiteY13" fmla="*/ 92873 h 777811"/>
                  <a:gd name="connsiteX14" fmla="*/ 407102 w 703135"/>
                  <a:gd name="connsiteY14" fmla="*/ 96743 h 777811"/>
                  <a:gd name="connsiteX15" fmla="*/ 420646 w 703135"/>
                  <a:gd name="connsiteY15" fmla="*/ 83199 h 777811"/>
                  <a:gd name="connsiteX16" fmla="*/ 418712 w 703135"/>
                  <a:gd name="connsiteY16" fmla="*/ 69655 h 777811"/>
                  <a:gd name="connsiteX17" fmla="*/ 428386 w 703135"/>
                  <a:gd name="connsiteY17" fmla="*/ 44502 h 777811"/>
                  <a:gd name="connsiteX18" fmla="*/ 467083 w 703135"/>
                  <a:gd name="connsiteY18" fmla="*/ 36763 h 777811"/>
                  <a:gd name="connsiteX19" fmla="*/ 480627 w 703135"/>
                  <a:gd name="connsiteY19" fmla="*/ 23218 h 777811"/>
                  <a:gd name="connsiteX20" fmla="*/ 507715 w 703135"/>
                  <a:gd name="connsiteY20" fmla="*/ 19349 h 777811"/>
                  <a:gd name="connsiteX21" fmla="*/ 528998 w 703135"/>
                  <a:gd name="connsiteY21" fmla="*/ 19349 h 777811"/>
                  <a:gd name="connsiteX22" fmla="*/ 544477 w 703135"/>
                  <a:gd name="connsiteY22" fmla="*/ 32892 h 777811"/>
                  <a:gd name="connsiteX23" fmla="*/ 552216 w 703135"/>
                  <a:gd name="connsiteY23" fmla="*/ 19349 h 777811"/>
                  <a:gd name="connsiteX24" fmla="*/ 552216 w 703135"/>
                  <a:gd name="connsiteY24" fmla="*/ 3870 h 777811"/>
                  <a:gd name="connsiteX25" fmla="*/ 567695 w 703135"/>
                  <a:gd name="connsiteY25" fmla="*/ 0 h 777811"/>
                  <a:gd name="connsiteX26" fmla="*/ 571565 w 703135"/>
                  <a:gd name="connsiteY26" fmla="*/ 15479 h 777811"/>
                  <a:gd name="connsiteX27" fmla="*/ 567695 w 703135"/>
                  <a:gd name="connsiteY27" fmla="*/ 36763 h 777811"/>
                  <a:gd name="connsiteX28" fmla="*/ 565760 w 703135"/>
                  <a:gd name="connsiteY28" fmla="*/ 48371 h 777811"/>
                  <a:gd name="connsiteX29" fmla="*/ 575435 w 703135"/>
                  <a:gd name="connsiteY29" fmla="*/ 63850 h 777811"/>
                  <a:gd name="connsiteX30" fmla="*/ 604458 w 703135"/>
                  <a:gd name="connsiteY30" fmla="*/ 73525 h 777811"/>
                  <a:gd name="connsiteX31" fmla="*/ 604458 w 703135"/>
                  <a:gd name="connsiteY31" fmla="*/ 98678 h 777811"/>
                  <a:gd name="connsiteX32" fmla="*/ 592848 w 703135"/>
                  <a:gd name="connsiteY32" fmla="*/ 110286 h 777811"/>
                  <a:gd name="connsiteX33" fmla="*/ 594783 w 703135"/>
                  <a:gd name="connsiteY33" fmla="*/ 119961 h 777811"/>
                  <a:gd name="connsiteX34" fmla="*/ 577370 w 703135"/>
                  <a:gd name="connsiteY34" fmla="*/ 147049 h 777811"/>
                  <a:gd name="connsiteX35" fmla="*/ 565760 w 703135"/>
                  <a:gd name="connsiteY35" fmla="*/ 224443 h 777811"/>
                  <a:gd name="connsiteX36" fmla="*/ 567695 w 703135"/>
                  <a:gd name="connsiteY36" fmla="*/ 255401 h 777811"/>
                  <a:gd name="connsiteX37" fmla="*/ 567695 w 703135"/>
                  <a:gd name="connsiteY37" fmla="*/ 268945 h 777811"/>
                  <a:gd name="connsiteX38" fmla="*/ 583174 w 703135"/>
                  <a:gd name="connsiteY38" fmla="*/ 278619 h 777811"/>
                  <a:gd name="connsiteX39" fmla="*/ 596718 w 703135"/>
                  <a:gd name="connsiteY39" fmla="*/ 278619 h 777811"/>
                  <a:gd name="connsiteX40" fmla="*/ 610262 w 703135"/>
                  <a:gd name="connsiteY40" fmla="*/ 265074 h 777811"/>
                  <a:gd name="connsiteX41" fmla="*/ 629611 w 703135"/>
                  <a:gd name="connsiteY41" fmla="*/ 315382 h 777811"/>
                  <a:gd name="connsiteX42" fmla="*/ 668308 w 703135"/>
                  <a:gd name="connsiteY42" fmla="*/ 334729 h 777811"/>
                  <a:gd name="connsiteX43" fmla="*/ 672177 w 703135"/>
                  <a:gd name="connsiteY43" fmla="*/ 365687 h 777811"/>
                  <a:gd name="connsiteX44" fmla="*/ 662503 w 703135"/>
                  <a:gd name="connsiteY44" fmla="*/ 381166 h 777811"/>
                  <a:gd name="connsiteX45" fmla="*/ 637350 w 703135"/>
                  <a:gd name="connsiteY45" fmla="*/ 404384 h 777811"/>
                  <a:gd name="connsiteX46" fmla="*/ 633480 w 703135"/>
                  <a:gd name="connsiteY46" fmla="*/ 410189 h 777811"/>
                  <a:gd name="connsiteX47" fmla="*/ 633480 w 703135"/>
                  <a:gd name="connsiteY47" fmla="*/ 423734 h 777811"/>
                  <a:gd name="connsiteX48" fmla="*/ 639285 w 703135"/>
                  <a:gd name="connsiteY48" fmla="*/ 431473 h 777811"/>
                  <a:gd name="connsiteX49" fmla="*/ 627676 w 703135"/>
                  <a:gd name="connsiteY49" fmla="*/ 452756 h 777811"/>
                  <a:gd name="connsiteX50" fmla="*/ 668308 w 703135"/>
                  <a:gd name="connsiteY50" fmla="*/ 454691 h 777811"/>
                  <a:gd name="connsiteX51" fmla="*/ 666373 w 703135"/>
                  <a:gd name="connsiteY51" fmla="*/ 466299 h 777811"/>
                  <a:gd name="connsiteX52" fmla="*/ 703135 w 703135"/>
                  <a:gd name="connsiteY52" fmla="*/ 462431 h 777811"/>
                  <a:gd name="connsiteX53" fmla="*/ 703135 w 703135"/>
                  <a:gd name="connsiteY53" fmla="*/ 477909 h 777811"/>
                  <a:gd name="connsiteX54" fmla="*/ 610262 w 703135"/>
                  <a:gd name="connsiteY54" fmla="*/ 522411 h 777811"/>
                  <a:gd name="connsiteX55" fmla="*/ 587044 w 703135"/>
                  <a:gd name="connsiteY55" fmla="*/ 522411 h 777811"/>
                  <a:gd name="connsiteX56" fmla="*/ 573500 w 703135"/>
                  <a:gd name="connsiteY56" fmla="*/ 543693 h 777811"/>
                  <a:gd name="connsiteX57" fmla="*/ 556086 w 703135"/>
                  <a:gd name="connsiteY57" fmla="*/ 535954 h 777811"/>
                  <a:gd name="connsiteX58" fmla="*/ 554151 w 703135"/>
                  <a:gd name="connsiteY58" fmla="*/ 559172 h 777811"/>
                  <a:gd name="connsiteX59" fmla="*/ 546412 w 703135"/>
                  <a:gd name="connsiteY59" fmla="*/ 568847 h 777811"/>
                  <a:gd name="connsiteX60" fmla="*/ 528998 w 703135"/>
                  <a:gd name="connsiteY60" fmla="*/ 564977 h 777811"/>
                  <a:gd name="connsiteX61" fmla="*/ 527063 w 703135"/>
                  <a:gd name="connsiteY61" fmla="*/ 584326 h 777811"/>
                  <a:gd name="connsiteX62" fmla="*/ 494171 w 703135"/>
                  <a:gd name="connsiteY62" fmla="*/ 615283 h 777811"/>
                  <a:gd name="connsiteX63" fmla="*/ 453539 w 703135"/>
                  <a:gd name="connsiteY63" fmla="*/ 634632 h 777811"/>
                  <a:gd name="connsiteX64" fmla="*/ 410972 w 703135"/>
                  <a:gd name="connsiteY64" fmla="*/ 661720 h 777811"/>
                  <a:gd name="connsiteX65" fmla="*/ 378080 w 703135"/>
                  <a:gd name="connsiteY65" fmla="*/ 667524 h 777811"/>
                  <a:gd name="connsiteX66" fmla="*/ 350992 w 703135"/>
                  <a:gd name="connsiteY66" fmla="*/ 690742 h 777811"/>
                  <a:gd name="connsiteX67" fmla="*/ 376145 w 703135"/>
                  <a:gd name="connsiteY67" fmla="*/ 698482 h 777811"/>
                  <a:gd name="connsiteX68" fmla="*/ 356796 w 703135"/>
                  <a:gd name="connsiteY68" fmla="*/ 721700 h 777811"/>
                  <a:gd name="connsiteX69" fmla="*/ 354861 w 703135"/>
                  <a:gd name="connsiteY69" fmla="*/ 746854 h 777811"/>
                  <a:gd name="connsiteX70" fmla="*/ 321969 w 703135"/>
                  <a:gd name="connsiteY70" fmla="*/ 748789 h 777811"/>
                  <a:gd name="connsiteX71" fmla="*/ 308425 w 703135"/>
                  <a:gd name="connsiteY71" fmla="*/ 750723 h 777811"/>
                  <a:gd name="connsiteX72" fmla="*/ 306630 w 703135"/>
                  <a:gd name="connsiteY72" fmla="*/ 774054 h 777811"/>
                  <a:gd name="connsiteX73" fmla="*/ 246510 w 703135"/>
                  <a:gd name="connsiteY73" fmla="*/ 777811 h 777811"/>
                  <a:gd name="connsiteX74" fmla="*/ 225226 w 703135"/>
                  <a:gd name="connsiteY74" fmla="*/ 760397 h 777811"/>
                  <a:gd name="connsiteX75" fmla="*/ 203943 w 703135"/>
                  <a:gd name="connsiteY75" fmla="*/ 760397 h 777811"/>
                  <a:gd name="connsiteX76" fmla="*/ 178790 w 703135"/>
                  <a:gd name="connsiteY76" fmla="*/ 713960 h 777811"/>
                  <a:gd name="connsiteX77" fmla="*/ 165246 w 703135"/>
                  <a:gd name="connsiteY77" fmla="*/ 710092 h 777811"/>
                  <a:gd name="connsiteX78" fmla="*/ 161376 w 703135"/>
                  <a:gd name="connsiteY78" fmla="*/ 694613 h 777811"/>
                  <a:gd name="connsiteX79" fmla="*/ 188464 w 703135"/>
                  <a:gd name="connsiteY79" fmla="*/ 673329 h 777811"/>
                  <a:gd name="connsiteX80" fmla="*/ 174920 w 703135"/>
                  <a:gd name="connsiteY80" fmla="*/ 657850 h 777811"/>
                  <a:gd name="connsiteX81" fmla="*/ 174920 w 703135"/>
                  <a:gd name="connsiteY81" fmla="*/ 636566 h 777811"/>
                  <a:gd name="connsiteX82" fmla="*/ 134288 w 703135"/>
                  <a:gd name="connsiteY82" fmla="*/ 621087 h 777811"/>
                  <a:gd name="connsiteX83" fmla="*/ 111121 w 703135"/>
                  <a:gd name="connsiteY83" fmla="*/ 621087 h 777811"/>
                  <a:gd name="connsiteX84" fmla="*/ 26308 w 703135"/>
                  <a:gd name="connsiteY84" fmla="*/ 462644 h 777811"/>
                  <a:gd name="connsiteX0" fmla="*/ 0 w 592014"/>
                  <a:gd name="connsiteY0" fmla="*/ 144539 h 777811"/>
                  <a:gd name="connsiteX1" fmla="*/ 11558 w 592014"/>
                  <a:gd name="connsiteY1" fmla="*/ 143179 h 777811"/>
                  <a:gd name="connsiteX2" fmla="*/ 27037 w 592014"/>
                  <a:gd name="connsiteY2" fmla="*/ 137375 h 777811"/>
                  <a:gd name="connsiteX3" fmla="*/ 36711 w 592014"/>
                  <a:gd name="connsiteY3" fmla="*/ 116091 h 777811"/>
                  <a:gd name="connsiteX4" fmla="*/ 46385 w 592014"/>
                  <a:gd name="connsiteY4" fmla="*/ 85134 h 777811"/>
                  <a:gd name="connsiteX5" fmla="*/ 92822 w 592014"/>
                  <a:gd name="connsiteY5" fmla="*/ 81264 h 777811"/>
                  <a:gd name="connsiteX6" fmla="*/ 114105 w 592014"/>
                  <a:gd name="connsiteY6" fmla="*/ 75460 h 777811"/>
                  <a:gd name="connsiteX7" fmla="*/ 154737 w 592014"/>
                  <a:gd name="connsiteY7" fmla="*/ 69655 h 777811"/>
                  <a:gd name="connsiteX8" fmla="*/ 181825 w 592014"/>
                  <a:gd name="connsiteY8" fmla="*/ 77394 h 777811"/>
                  <a:gd name="connsiteX9" fmla="*/ 195369 w 592014"/>
                  <a:gd name="connsiteY9" fmla="*/ 81264 h 777811"/>
                  <a:gd name="connsiteX10" fmla="*/ 210848 w 592014"/>
                  <a:gd name="connsiteY10" fmla="*/ 77394 h 777811"/>
                  <a:gd name="connsiteX11" fmla="*/ 224392 w 592014"/>
                  <a:gd name="connsiteY11" fmla="*/ 83199 h 777811"/>
                  <a:gd name="connsiteX12" fmla="*/ 230196 w 592014"/>
                  <a:gd name="connsiteY12" fmla="*/ 69655 h 777811"/>
                  <a:gd name="connsiteX13" fmla="*/ 278568 w 592014"/>
                  <a:gd name="connsiteY13" fmla="*/ 92873 h 777811"/>
                  <a:gd name="connsiteX14" fmla="*/ 295981 w 592014"/>
                  <a:gd name="connsiteY14" fmla="*/ 96743 h 777811"/>
                  <a:gd name="connsiteX15" fmla="*/ 309525 w 592014"/>
                  <a:gd name="connsiteY15" fmla="*/ 83199 h 777811"/>
                  <a:gd name="connsiteX16" fmla="*/ 307591 w 592014"/>
                  <a:gd name="connsiteY16" fmla="*/ 69655 h 777811"/>
                  <a:gd name="connsiteX17" fmla="*/ 317265 w 592014"/>
                  <a:gd name="connsiteY17" fmla="*/ 44502 h 777811"/>
                  <a:gd name="connsiteX18" fmla="*/ 355962 w 592014"/>
                  <a:gd name="connsiteY18" fmla="*/ 36763 h 777811"/>
                  <a:gd name="connsiteX19" fmla="*/ 369506 w 592014"/>
                  <a:gd name="connsiteY19" fmla="*/ 23218 h 777811"/>
                  <a:gd name="connsiteX20" fmla="*/ 396594 w 592014"/>
                  <a:gd name="connsiteY20" fmla="*/ 19349 h 777811"/>
                  <a:gd name="connsiteX21" fmla="*/ 417877 w 592014"/>
                  <a:gd name="connsiteY21" fmla="*/ 19349 h 777811"/>
                  <a:gd name="connsiteX22" fmla="*/ 433356 w 592014"/>
                  <a:gd name="connsiteY22" fmla="*/ 32892 h 777811"/>
                  <a:gd name="connsiteX23" fmla="*/ 441095 w 592014"/>
                  <a:gd name="connsiteY23" fmla="*/ 19349 h 777811"/>
                  <a:gd name="connsiteX24" fmla="*/ 441095 w 592014"/>
                  <a:gd name="connsiteY24" fmla="*/ 3870 h 777811"/>
                  <a:gd name="connsiteX25" fmla="*/ 456574 w 592014"/>
                  <a:gd name="connsiteY25" fmla="*/ 0 h 777811"/>
                  <a:gd name="connsiteX26" fmla="*/ 460444 w 592014"/>
                  <a:gd name="connsiteY26" fmla="*/ 15479 h 777811"/>
                  <a:gd name="connsiteX27" fmla="*/ 456574 w 592014"/>
                  <a:gd name="connsiteY27" fmla="*/ 36763 h 777811"/>
                  <a:gd name="connsiteX28" fmla="*/ 454639 w 592014"/>
                  <a:gd name="connsiteY28" fmla="*/ 48371 h 777811"/>
                  <a:gd name="connsiteX29" fmla="*/ 464314 w 592014"/>
                  <a:gd name="connsiteY29" fmla="*/ 63850 h 777811"/>
                  <a:gd name="connsiteX30" fmla="*/ 493337 w 592014"/>
                  <a:gd name="connsiteY30" fmla="*/ 73525 h 777811"/>
                  <a:gd name="connsiteX31" fmla="*/ 493337 w 592014"/>
                  <a:gd name="connsiteY31" fmla="*/ 98678 h 777811"/>
                  <a:gd name="connsiteX32" fmla="*/ 481727 w 592014"/>
                  <a:gd name="connsiteY32" fmla="*/ 110286 h 777811"/>
                  <a:gd name="connsiteX33" fmla="*/ 483662 w 592014"/>
                  <a:gd name="connsiteY33" fmla="*/ 119961 h 777811"/>
                  <a:gd name="connsiteX34" fmla="*/ 466249 w 592014"/>
                  <a:gd name="connsiteY34" fmla="*/ 147049 h 777811"/>
                  <a:gd name="connsiteX35" fmla="*/ 454639 w 592014"/>
                  <a:gd name="connsiteY35" fmla="*/ 224443 h 777811"/>
                  <a:gd name="connsiteX36" fmla="*/ 456574 w 592014"/>
                  <a:gd name="connsiteY36" fmla="*/ 255401 h 777811"/>
                  <a:gd name="connsiteX37" fmla="*/ 456574 w 592014"/>
                  <a:gd name="connsiteY37" fmla="*/ 268945 h 777811"/>
                  <a:gd name="connsiteX38" fmla="*/ 472053 w 592014"/>
                  <a:gd name="connsiteY38" fmla="*/ 278619 h 777811"/>
                  <a:gd name="connsiteX39" fmla="*/ 485597 w 592014"/>
                  <a:gd name="connsiteY39" fmla="*/ 278619 h 777811"/>
                  <a:gd name="connsiteX40" fmla="*/ 499141 w 592014"/>
                  <a:gd name="connsiteY40" fmla="*/ 265074 h 777811"/>
                  <a:gd name="connsiteX41" fmla="*/ 518490 w 592014"/>
                  <a:gd name="connsiteY41" fmla="*/ 315382 h 777811"/>
                  <a:gd name="connsiteX42" fmla="*/ 557187 w 592014"/>
                  <a:gd name="connsiteY42" fmla="*/ 334729 h 777811"/>
                  <a:gd name="connsiteX43" fmla="*/ 561056 w 592014"/>
                  <a:gd name="connsiteY43" fmla="*/ 365687 h 777811"/>
                  <a:gd name="connsiteX44" fmla="*/ 551382 w 592014"/>
                  <a:gd name="connsiteY44" fmla="*/ 381166 h 777811"/>
                  <a:gd name="connsiteX45" fmla="*/ 526229 w 592014"/>
                  <a:gd name="connsiteY45" fmla="*/ 404384 h 777811"/>
                  <a:gd name="connsiteX46" fmla="*/ 522359 w 592014"/>
                  <a:gd name="connsiteY46" fmla="*/ 410189 h 777811"/>
                  <a:gd name="connsiteX47" fmla="*/ 522359 w 592014"/>
                  <a:gd name="connsiteY47" fmla="*/ 423734 h 777811"/>
                  <a:gd name="connsiteX48" fmla="*/ 528164 w 592014"/>
                  <a:gd name="connsiteY48" fmla="*/ 431473 h 777811"/>
                  <a:gd name="connsiteX49" fmla="*/ 516555 w 592014"/>
                  <a:gd name="connsiteY49" fmla="*/ 452756 h 777811"/>
                  <a:gd name="connsiteX50" fmla="*/ 557187 w 592014"/>
                  <a:gd name="connsiteY50" fmla="*/ 454691 h 777811"/>
                  <a:gd name="connsiteX51" fmla="*/ 555252 w 592014"/>
                  <a:gd name="connsiteY51" fmla="*/ 466299 h 777811"/>
                  <a:gd name="connsiteX52" fmla="*/ 592014 w 592014"/>
                  <a:gd name="connsiteY52" fmla="*/ 462431 h 777811"/>
                  <a:gd name="connsiteX53" fmla="*/ 592014 w 592014"/>
                  <a:gd name="connsiteY53" fmla="*/ 477909 h 777811"/>
                  <a:gd name="connsiteX54" fmla="*/ 499141 w 592014"/>
                  <a:gd name="connsiteY54" fmla="*/ 522411 h 777811"/>
                  <a:gd name="connsiteX55" fmla="*/ 475923 w 592014"/>
                  <a:gd name="connsiteY55" fmla="*/ 522411 h 777811"/>
                  <a:gd name="connsiteX56" fmla="*/ 462379 w 592014"/>
                  <a:gd name="connsiteY56" fmla="*/ 543693 h 777811"/>
                  <a:gd name="connsiteX57" fmla="*/ 444965 w 592014"/>
                  <a:gd name="connsiteY57" fmla="*/ 535954 h 777811"/>
                  <a:gd name="connsiteX58" fmla="*/ 443030 w 592014"/>
                  <a:gd name="connsiteY58" fmla="*/ 559172 h 777811"/>
                  <a:gd name="connsiteX59" fmla="*/ 435291 w 592014"/>
                  <a:gd name="connsiteY59" fmla="*/ 568847 h 777811"/>
                  <a:gd name="connsiteX60" fmla="*/ 417877 w 592014"/>
                  <a:gd name="connsiteY60" fmla="*/ 564977 h 777811"/>
                  <a:gd name="connsiteX61" fmla="*/ 415942 w 592014"/>
                  <a:gd name="connsiteY61" fmla="*/ 584326 h 777811"/>
                  <a:gd name="connsiteX62" fmla="*/ 383050 w 592014"/>
                  <a:gd name="connsiteY62" fmla="*/ 615283 h 777811"/>
                  <a:gd name="connsiteX63" fmla="*/ 342418 w 592014"/>
                  <a:gd name="connsiteY63" fmla="*/ 634632 h 777811"/>
                  <a:gd name="connsiteX64" fmla="*/ 299851 w 592014"/>
                  <a:gd name="connsiteY64" fmla="*/ 661720 h 777811"/>
                  <a:gd name="connsiteX65" fmla="*/ 266959 w 592014"/>
                  <a:gd name="connsiteY65" fmla="*/ 667524 h 777811"/>
                  <a:gd name="connsiteX66" fmla="*/ 239871 w 592014"/>
                  <a:gd name="connsiteY66" fmla="*/ 690742 h 777811"/>
                  <a:gd name="connsiteX67" fmla="*/ 265024 w 592014"/>
                  <a:gd name="connsiteY67" fmla="*/ 698482 h 777811"/>
                  <a:gd name="connsiteX68" fmla="*/ 245675 w 592014"/>
                  <a:gd name="connsiteY68" fmla="*/ 721700 h 777811"/>
                  <a:gd name="connsiteX69" fmla="*/ 243740 w 592014"/>
                  <a:gd name="connsiteY69" fmla="*/ 746854 h 777811"/>
                  <a:gd name="connsiteX70" fmla="*/ 210848 w 592014"/>
                  <a:gd name="connsiteY70" fmla="*/ 748789 h 777811"/>
                  <a:gd name="connsiteX71" fmla="*/ 197304 w 592014"/>
                  <a:gd name="connsiteY71" fmla="*/ 750723 h 777811"/>
                  <a:gd name="connsiteX72" fmla="*/ 195509 w 592014"/>
                  <a:gd name="connsiteY72" fmla="*/ 774054 h 777811"/>
                  <a:gd name="connsiteX73" fmla="*/ 135389 w 592014"/>
                  <a:gd name="connsiteY73" fmla="*/ 777811 h 777811"/>
                  <a:gd name="connsiteX74" fmla="*/ 114105 w 592014"/>
                  <a:gd name="connsiteY74" fmla="*/ 760397 h 777811"/>
                  <a:gd name="connsiteX75" fmla="*/ 92822 w 592014"/>
                  <a:gd name="connsiteY75" fmla="*/ 760397 h 777811"/>
                  <a:gd name="connsiteX76" fmla="*/ 67669 w 592014"/>
                  <a:gd name="connsiteY76" fmla="*/ 713960 h 777811"/>
                  <a:gd name="connsiteX77" fmla="*/ 54125 w 592014"/>
                  <a:gd name="connsiteY77" fmla="*/ 710092 h 777811"/>
                  <a:gd name="connsiteX78" fmla="*/ 50255 w 592014"/>
                  <a:gd name="connsiteY78" fmla="*/ 694613 h 777811"/>
                  <a:gd name="connsiteX79" fmla="*/ 77343 w 592014"/>
                  <a:gd name="connsiteY79" fmla="*/ 673329 h 777811"/>
                  <a:gd name="connsiteX80" fmla="*/ 63799 w 592014"/>
                  <a:gd name="connsiteY80" fmla="*/ 657850 h 777811"/>
                  <a:gd name="connsiteX81" fmla="*/ 63799 w 592014"/>
                  <a:gd name="connsiteY81" fmla="*/ 636566 h 777811"/>
                  <a:gd name="connsiteX82" fmla="*/ 23167 w 592014"/>
                  <a:gd name="connsiteY82" fmla="*/ 621087 h 777811"/>
                  <a:gd name="connsiteX83" fmla="*/ 0 w 592014"/>
                  <a:gd name="connsiteY83" fmla="*/ 621087 h 77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2014" h="777811">
                    <a:moveTo>
                      <a:pt x="0" y="144539"/>
                    </a:moveTo>
                    <a:lnTo>
                      <a:pt x="11558" y="143179"/>
                    </a:lnTo>
                    <a:lnTo>
                      <a:pt x="27037" y="137375"/>
                    </a:lnTo>
                    <a:lnTo>
                      <a:pt x="36711" y="116091"/>
                    </a:lnTo>
                    <a:lnTo>
                      <a:pt x="46385" y="85134"/>
                    </a:lnTo>
                    <a:lnTo>
                      <a:pt x="92822" y="81264"/>
                    </a:lnTo>
                    <a:lnTo>
                      <a:pt x="114105" y="75460"/>
                    </a:lnTo>
                    <a:lnTo>
                      <a:pt x="154737" y="69655"/>
                    </a:lnTo>
                    <a:lnTo>
                      <a:pt x="181825" y="77394"/>
                    </a:lnTo>
                    <a:lnTo>
                      <a:pt x="195369" y="81264"/>
                    </a:lnTo>
                    <a:lnTo>
                      <a:pt x="210848" y="77394"/>
                    </a:lnTo>
                    <a:lnTo>
                      <a:pt x="224392" y="83199"/>
                    </a:lnTo>
                    <a:lnTo>
                      <a:pt x="230196" y="69655"/>
                    </a:lnTo>
                    <a:lnTo>
                      <a:pt x="278568" y="92873"/>
                    </a:lnTo>
                    <a:lnTo>
                      <a:pt x="295981" y="96743"/>
                    </a:lnTo>
                    <a:lnTo>
                      <a:pt x="309525" y="83199"/>
                    </a:lnTo>
                    <a:lnTo>
                      <a:pt x="307591" y="69655"/>
                    </a:lnTo>
                    <a:lnTo>
                      <a:pt x="317265" y="44502"/>
                    </a:lnTo>
                    <a:lnTo>
                      <a:pt x="355962" y="36763"/>
                    </a:lnTo>
                    <a:lnTo>
                      <a:pt x="369506" y="23218"/>
                    </a:lnTo>
                    <a:lnTo>
                      <a:pt x="396594" y="19349"/>
                    </a:lnTo>
                    <a:lnTo>
                      <a:pt x="417877" y="19349"/>
                    </a:lnTo>
                    <a:lnTo>
                      <a:pt x="433356" y="32892"/>
                    </a:lnTo>
                    <a:lnTo>
                      <a:pt x="441095" y="19349"/>
                    </a:lnTo>
                    <a:lnTo>
                      <a:pt x="441095" y="3870"/>
                    </a:lnTo>
                    <a:lnTo>
                      <a:pt x="456574" y="0"/>
                    </a:lnTo>
                    <a:lnTo>
                      <a:pt x="460444" y="15479"/>
                    </a:lnTo>
                    <a:lnTo>
                      <a:pt x="456574" y="36763"/>
                    </a:lnTo>
                    <a:lnTo>
                      <a:pt x="454639" y="48371"/>
                    </a:lnTo>
                    <a:lnTo>
                      <a:pt x="464314" y="63850"/>
                    </a:lnTo>
                    <a:lnTo>
                      <a:pt x="493337" y="73525"/>
                    </a:lnTo>
                    <a:lnTo>
                      <a:pt x="493337" y="98678"/>
                    </a:lnTo>
                    <a:lnTo>
                      <a:pt x="481727" y="110286"/>
                    </a:lnTo>
                    <a:lnTo>
                      <a:pt x="483662" y="119961"/>
                    </a:lnTo>
                    <a:lnTo>
                      <a:pt x="466249" y="147049"/>
                    </a:lnTo>
                    <a:lnTo>
                      <a:pt x="454639" y="224443"/>
                    </a:lnTo>
                    <a:lnTo>
                      <a:pt x="456574" y="255401"/>
                    </a:lnTo>
                    <a:lnTo>
                      <a:pt x="456574" y="268945"/>
                    </a:lnTo>
                    <a:lnTo>
                      <a:pt x="472053" y="278619"/>
                    </a:lnTo>
                    <a:lnTo>
                      <a:pt x="485597" y="278619"/>
                    </a:lnTo>
                    <a:lnTo>
                      <a:pt x="499141" y="265074"/>
                    </a:lnTo>
                    <a:lnTo>
                      <a:pt x="518490" y="315382"/>
                    </a:lnTo>
                    <a:lnTo>
                      <a:pt x="557187" y="334729"/>
                    </a:lnTo>
                    <a:lnTo>
                      <a:pt x="561056" y="365687"/>
                    </a:lnTo>
                    <a:lnTo>
                      <a:pt x="551382" y="381166"/>
                    </a:lnTo>
                    <a:lnTo>
                      <a:pt x="526229" y="404384"/>
                    </a:lnTo>
                    <a:lnTo>
                      <a:pt x="522359" y="410189"/>
                    </a:lnTo>
                    <a:lnTo>
                      <a:pt x="522359" y="423734"/>
                    </a:lnTo>
                    <a:lnTo>
                      <a:pt x="528164" y="431473"/>
                    </a:lnTo>
                    <a:lnTo>
                      <a:pt x="516555" y="452756"/>
                    </a:lnTo>
                    <a:lnTo>
                      <a:pt x="557187" y="454691"/>
                    </a:lnTo>
                    <a:lnTo>
                      <a:pt x="555252" y="466299"/>
                    </a:lnTo>
                    <a:lnTo>
                      <a:pt x="592014" y="462431"/>
                    </a:lnTo>
                    <a:lnTo>
                      <a:pt x="592014" y="477909"/>
                    </a:lnTo>
                    <a:lnTo>
                      <a:pt x="499141" y="522411"/>
                    </a:lnTo>
                    <a:lnTo>
                      <a:pt x="475923" y="522411"/>
                    </a:lnTo>
                    <a:lnTo>
                      <a:pt x="462379" y="543693"/>
                    </a:lnTo>
                    <a:lnTo>
                      <a:pt x="444965" y="535954"/>
                    </a:lnTo>
                    <a:lnTo>
                      <a:pt x="443030" y="559172"/>
                    </a:lnTo>
                    <a:lnTo>
                      <a:pt x="435291" y="568847"/>
                    </a:lnTo>
                    <a:lnTo>
                      <a:pt x="417877" y="564977"/>
                    </a:lnTo>
                    <a:lnTo>
                      <a:pt x="415942" y="584326"/>
                    </a:lnTo>
                    <a:lnTo>
                      <a:pt x="383050" y="615283"/>
                    </a:lnTo>
                    <a:lnTo>
                      <a:pt x="342418" y="634632"/>
                    </a:lnTo>
                    <a:lnTo>
                      <a:pt x="299851" y="661720"/>
                    </a:lnTo>
                    <a:lnTo>
                      <a:pt x="266959" y="667524"/>
                    </a:lnTo>
                    <a:lnTo>
                      <a:pt x="239871" y="690742"/>
                    </a:lnTo>
                    <a:lnTo>
                      <a:pt x="265024" y="698482"/>
                    </a:lnTo>
                    <a:lnTo>
                      <a:pt x="245675" y="721700"/>
                    </a:lnTo>
                    <a:lnTo>
                      <a:pt x="243740" y="746854"/>
                    </a:lnTo>
                    <a:lnTo>
                      <a:pt x="210848" y="748789"/>
                    </a:lnTo>
                    <a:lnTo>
                      <a:pt x="197304" y="750723"/>
                    </a:lnTo>
                    <a:lnTo>
                      <a:pt x="195509" y="774054"/>
                    </a:lnTo>
                    <a:lnTo>
                      <a:pt x="135389" y="777811"/>
                    </a:lnTo>
                    <a:lnTo>
                      <a:pt x="114105" y="760397"/>
                    </a:lnTo>
                    <a:lnTo>
                      <a:pt x="92822" y="760397"/>
                    </a:lnTo>
                    <a:lnTo>
                      <a:pt x="67669" y="713960"/>
                    </a:lnTo>
                    <a:lnTo>
                      <a:pt x="54125" y="710092"/>
                    </a:lnTo>
                    <a:lnTo>
                      <a:pt x="50255" y="694613"/>
                    </a:lnTo>
                    <a:lnTo>
                      <a:pt x="77343" y="673329"/>
                    </a:lnTo>
                    <a:lnTo>
                      <a:pt x="63799" y="657850"/>
                    </a:lnTo>
                    <a:lnTo>
                      <a:pt x="63799" y="636566"/>
                    </a:lnTo>
                    <a:lnTo>
                      <a:pt x="23167" y="621087"/>
                    </a:lnTo>
                    <a:lnTo>
                      <a:pt x="0" y="621087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01FCB95-1020-43FB-63E9-0A5F26C6C4DD}"/>
                  </a:ext>
                </a:extLst>
              </p:cNvPr>
              <p:cNvSpPr/>
              <p:nvPr/>
            </p:nvSpPr>
            <p:spPr>
              <a:xfrm>
                <a:off x="678698" y="2441194"/>
                <a:ext cx="316421" cy="320610"/>
              </a:xfrm>
              <a:custGeom>
                <a:avLst/>
                <a:gdLst>
                  <a:gd name="connsiteX0" fmla="*/ 23168 w 316421"/>
                  <a:gd name="connsiteY0" fmla="*/ 0 h 320610"/>
                  <a:gd name="connsiteX1" fmla="*/ 57995 w 316421"/>
                  <a:gd name="connsiteY1" fmla="*/ 25153 h 320610"/>
                  <a:gd name="connsiteX2" fmla="*/ 52191 w 316421"/>
                  <a:gd name="connsiteY2" fmla="*/ 48371 h 320610"/>
                  <a:gd name="connsiteX3" fmla="*/ 46386 w 316421"/>
                  <a:gd name="connsiteY3" fmla="*/ 61915 h 320610"/>
                  <a:gd name="connsiteX4" fmla="*/ 50256 w 316421"/>
                  <a:gd name="connsiteY4" fmla="*/ 79329 h 320610"/>
                  <a:gd name="connsiteX5" fmla="*/ 59930 w 316421"/>
                  <a:gd name="connsiteY5" fmla="*/ 85133 h 320610"/>
                  <a:gd name="connsiteX6" fmla="*/ 79279 w 316421"/>
                  <a:gd name="connsiteY6" fmla="*/ 85133 h 320610"/>
                  <a:gd name="connsiteX7" fmla="*/ 87018 w 316421"/>
                  <a:gd name="connsiteY7" fmla="*/ 63850 h 320610"/>
                  <a:gd name="connsiteX8" fmla="*/ 98627 w 316421"/>
                  <a:gd name="connsiteY8" fmla="*/ 63850 h 320610"/>
                  <a:gd name="connsiteX9" fmla="*/ 117976 w 316421"/>
                  <a:gd name="connsiteY9" fmla="*/ 73524 h 320610"/>
                  <a:gd name="connsiteX10" fmla="*/ 137324 w 316421"/>
                  <a:gd name="connsiteY10" fmla="*/ 61915 h 320610"/>
                  <a:gd name="connsiteX11" fmla="*/ 148933 w 316421"/>
                  <a:gd name="connsiteY11" fmla="*/ 69655 h 320610"/>
                  <a:gd name="connsiteX12" fmla="*/ 146998 w 316421"/>
                  <a:gd name="connsiteY12" fmla="*/ 100612 h 320610"/>
                  <a:gd name="connsiteX13" fmla="*/ 135389 w 316421"/>
                  <a:gd name="connsiteY13" fmla="*/ 110287 h 320610"/>
                  <a:gd name="connsiteX14" fmla="*/ 145064 w 316421"/>
                  <a:gd name="connsiteY14" fmla="*/ 127701 h 320610"/>
                  <a:gd name="connsiteX15" fmla="*/ 156673 w 316421"/>
                  <a:gd name="connsiteY15" fmla="*/ 131569 h 320610"/>
                  <a:gd name="connsiteX16" fmla="*/ 166347 w 316421"/>
                  <a:gd name="connsiteY16" fmla="*/ 139309 h 320610"/>
                  <a:gd name="connsiteX17" fmla="*/ 191500 w 316421"/>
                  <a:gd name="connsiteY17" fmla="*/ 143180 h 320610"/>
                  <a:gd name="connsiteX18" fmla="*/ 224393 w 316421"/>
                  <a:gd name="connsiteY18" fmla="*/ 174137 h 320610"/>
                  <a:gd name="connsiteX19" fmla="*/ 243741 w 316421"/>
                  <a:gd name="connsiteY19" fmla="*/ 172202 h 320610"/>
                  <a:gd name="connsiteX20" fmla="*/ 263090 w 316421"/>
                  <a:gd name="connsiteY20" fmla="*/ 162527 h 320610"/>
                  <a:gd name="connsiteX21" fmla="*/ 272764 w 316421"/>
                  <a:gd name="connsiteY21" fmla="*/ 195420 h 320610"/>
                  <a:gd name="connsiteX22" fmla="*/ 282438 w 316421"/>
                  <a:gd name="connsiteY22" fmla="*/ 208963 h 320610"/>
                  <a:gd name="connsiteX23" fmla="*/ 316421 w 316421"/>
                  <a:gd name="connsiteY23" fmla="*/ 222769 h 320610"/>
                  <a:gd name="connsiteX24" fmla="*/ 307591 w 316421"/>
                  <a:gd name="connsiteY24" fmla="*/ 245726 h 320610"/>
                  <a:gd name="connsiteX25" fmla="*/ 309526 w 316421"/>
                  <a:gd name="connsiteY25" fmla="*/ 259270 h 320610"/>
                  <a:gd name="connsiteX26" fmla="*/ 295982 w 316421"/>
                  <a:gd name="connsiteY26" fmla="*/ 272814 h 320610"/>
                  <a:gd name="connsiteX27" fmla="*/ 278569 w 316421"/>
                  <a:gd name="connsiteY27" fmla="*/ 268944 h 320610"/>
                  <a:gd name="connsiteX28" fmla="*/ 230197 w 316421"/>
                  <a:gd name="connsiteY28" fmla="*/ 245726 h 320610"/>
                  <a:gd name="connsiteX29" fmla="*/ 224393 w 316421"/>
                  <a:gd name="connsiteY29" fmla="*/ 259270 h 320610"/>
                  <a:gd name="connsiteX30" fmla="*/ 210849 w 316421"/>
                  <a:gd name="connsiteY30" fmla="*/ 253465 h 320610"/>
                  <a:gd name="connsiteX31" fmla="*/ 195370 w 316421"/>
                  <a:gd name="connsiteY31" fmla="*/ 257335 h 320610"/>
                  <a:gd name="connsiteX32" fmla="*/ 181826 w 316421"/>
                  <a:gd name="connsiteY32" fmla="*/ 253465 h 320610"/>
                  <a:gd name="connsiteX33" fmla="*/ 154738 w 316421"/>
                  <a:gd name="connsiteY33" fmla="*/ 245726 h 320610"/>
                  <a:gd name="connsiteX34" fmla="*/ 114106 w 316421"/>
                  <a:gd name="connsiteY34" fmla="*/ 251531 h 320610"/>
                  <a:gd name="connsiteX35" fmla="*/ 92823 w 316421"/>
                  <a:gd name="connsiteY35" fmla="*/ 257335 h 320610"/>
                  <a:gd name="connsiteX36" fmla="*/ 46386 w 316421"/>
                  <a:gd name="connsiteY36" fmla="*/ 261205 h 320610"/>
                  <a:gd name="connsiteX37" fmla="*/ 36712 w 316421"/>
                  <a:gd name="connsiteY37" fmla="*/ 292162 h 320610"/>
                  <a:gd name="connsiteX38" fmla="*/ 27037 w 316421"/>
                  <a:gd name="connsiteY38" fmla="*/ 313446 h 320610"/>
                  <a:gd name="connsiteX39" fmla="*/ 11559 w 316421"/>
                  <a:gd name="connsiteY39" fmla="*/ 319250 h 320610"/>
                  <a:gd name="connsiteX40" fmla="*/ 0 w 316421"/>
                  <a:gd name="connsiteY40" fmla="*/ 320610 h 320610"/>
                  <a:gd name="connsiteX41" fmla="*/ 0 w 316421"/>
                  <a:gd name="connsiteY41" fmla="*/ 33521 h 320610"/>
                  <a:gd name="connsiteX42" fmla="*/ 7689 w 316421"/>
                  <a:gd name="connsiteY42" fmla="*/ 30958 h 320610"/>
                  <a:gd name="connsiteX43" fmla="*/ 17363 w 316421"/>
                  <a:gd name="connsiteY43" fmla="*/ 25153 h 320610"/>
                  <a:gd name="connsiteX44" fmla="*/ 17363 w 316421"/>
                  <a:gd name="connsiteY44" fmla="*/ 9674 h 320610"/>
                  <a:gd name="connsiteX0" fmla="*/ 120841 w 414094"/>
                  <a:gd name="connsiteY0" fmla="*/ 0 h 320610"/>
                  <a:gd name="connsiteX1" fmla="*/ 155668 w 414094"/>
                  <a:gd name="connsiteY1" fmla="*/ 25153 h 320610"/>
                  <a:gd name="connsiteX2" fmla="*/ 149864 w 414094"/>
                  <a:gd name="connsiteY2" fmla="*/ 48371 h 320610"/>
                  <a:gd name="connsiteX3" fmla="*/ 144059 w 414094"/>
                  <a:gd name="connsiteY3" fmla="*/ 61915 h 320610"/>
                  <a:gd name="connsiteX4" fmla="*/ 147929 w 414094"/>
                  <a:gd name="connsiteY4" fmla="*/ 79329 h 320610"/>
                  <a:gd name="connsiteX5" fmla="*/ 157603 w 414094"/>
                  <a:gd name="connsiteY5" fmla="*/ 85133 h 320610"/>
                  <a:gd name="connsiteX6" fmla="*/ 176952 w 414094"/>
                  <a:gd name="connsiteY6" fmla="*/ 85133 h 320610"/>
                  <a:gd name="connsiteX7" fmla="*/ 184691 w 414094"/>
                  <a:gd name="connsiteY7" fmla="*/ 63850 h 320610"/>
                  <a:gd name="connsiteX8" fmla="*/ 196300 w 414094"/>
                  <a:gd name="connsiteY8" fmla="*/ 63850 h 320610"/>
                  <a:gd name="connsiteX9" fmla="*/ 215649 w 414094"/>
                  <a:gd name="connsiteY9" fmla="*/ 73524 h 320610"/>
                  <a:gd name="connsiteX10" fmla="*/ 234997 w 414094"/>
                  <a:gd name="connsiteY10" fmla="*/ 61915 h 320610"/>
                  <a:gd name="connsiteX11" fmla="*/ 246606 w 414094"/>
                  <a:gd name="connsiteY11" fmla="*/ 69655 h 320610"/>
                  <a:gd name="connsiteX12" fmla="*/ 244671 w 414094"/>
                  <a:gd name="connsiteY12" fmla="*/ 100612 h 320610"/>
                  <a:gd name="connsiteX13" fmla="*/ 233062 w 414094"/>
                  <a:gd name="connsiteY13" fmla="*/ 110287 h 320610"/>
                  <a:gd name="connsiteX14" fmla="*/ 242737 w 414094"/>
                  <a:gd name="connsiteY14" fmla="*/ 127701 h 320610"/>
                  <a:gd name="connsiteX15" fmla="*/ 254346 w 414094"/>
                  <a:gd name="connsiteY15" fmla="*/ 131569 h 320610"/>
                  <a:gd name="connsiteX16" fmla="*/ 264020 w 414094"/>
                  <a:gd name="connsiteY16" fmla="*/ 139309 h 320610"/>
                  <a:gd name="connsiteX17" fmla="*/ 289173 w 414094"/>
                  <a:gd name="connsiteY17" fmla="*/ 143180 h 320610"/>
                  <a:gd name="connsiteX18" fmla="*/ 322066 w 414094"/>
                  <a:gd name="connsiteY18" fmla="*/ 174137 h 320610"/>
                  <a:gd name="connsiteX19" fmla="*/ 341414 w 414094"/>
                  <a:gd name="connsiteY19" fmla="*/ 172202 h 320610"/>
                  <a:gd name="connsiteX20" fmla="*/ 360763 w 414094"/>
                  <a:gd name="connsiteY20" fmla="*/ 162527 h 320610"/>
                  <a:gd name="connsiteX21" fmla="*/ 370437 w 414094"/>
                  <a:gd name="connsiteY21" fmla="*/ 195420 h 320610"/>
                  <a:gd name="connsiteX22" fmla="*/ 380111 w 414094"/>
                  <a:gd name="connsiteY22" fmla="*/ 208963 h 320610"/>
                  <a:gd name="connsiteX23" fmla="*/ 414094 w 414094"/>
                  <a:gd name="connsiteY23" fmla="*/ 222769 h 320610"/>
                  <a:gd name="connsiteX24" fmla="*/ 405264 w 414094"/>
                  <a:gd name="connsiteY24" fmla="*/ 245726 h 320610"/>
                  <a:gd name="connsiteX25" fmla="*/ 407199 w 414094"/>
                  <a:gd name="connsiteY25" fmla="*/ 259270 h 320610"/>
                  <a:gd name="connsiteX26" fmla="*/ 393655 w 414094"/>
                  <a:gd name="connsiteY26" fmla="*/ 272814 h 320610"/>
                  <a:gd name="connsiteX27" fmla="*/ 376242 w 414094"/>
                  <a:gd name="connsiteY27" fmla="*/ 268944 h 320610"/>
                  <a:gd name="connsiteX28" fmla="*/ 327870 w 414094"/>
                  <a:gd name="connsiteY28" fmla="*/ 245726 h 320610"/>
                  <a:gd name="connsiteX29" fmla="*/ 322066 w 414094"/>
                  <a:gd name="connsiteY29" fmla="*/ 259270 h 320610"/>
                  <a:gd name="connsiteX30" fmla="*/ 308522 w 414094"/>
                  <a:gd name="connsiteY30" fmla="*/ 253465 h 320610"/>
                  <a:gd name="connsiteX31" fmla="*/ 293043 w 414094"/>
                  <a:gd name="connsiteY31" fmla="*/ 257335 h 320610"/>
                  <a:gd name="connsiteX32" fmla="*/ 279499 w 414094"/>
                  <a:gd name="connsiteY32" fmla="*/ 253465 h 320610"/>
                  <a:gd name="connsiteX33" fmla="*/ 252411 w 414094"/>
                  <a:gd name="connsiteY33" fmla="*/ 245726 h 320610"/>
                  <a:gd name="connsiteX34" fmla="*/ 211779 w 414094"/>
                  <a:gd name="connsiteY34" fmla="*/ 251531 h 320610"/>
                  <a:gd name="connsiteX35" fmla="*/ 190496 w 414094"/>
                  <a:gd name="connsiteY35" fmla="*/ 257335 h 320610"/>
                  <a:gd name="connsiteX36" fmla="*/ 144059 w 414094"/>
                  <a:gd name="connsiteY36" fmla="*/ 261205 h 320610"/>
                  <a:gd name="connsiteX37" fmla="*/ 134385 w 414094"/>
                  <a:gd name="connsiteY37" fmla="*/ 292162 h 320610"/>
                  <a:gd name="connsiteX38" fmla="*/ 124710 w 414094"/>
                  <a:gd name="connsiteY38" fmla="*/ 313446 h 320610"/>
                  <a:gd name="connsiteX39" fmla="*/ 109232 w 414094"/>
                  <a:gd name="connsiteY39" fmla="*/ 319250 h 320610"/>
                  <a:gd name="connsiteX40" fmla="*/ 97673 w 414094"/>
                  <a:gd name="connsiteY40" fmla="*/ 320610 h 320610"/>
                  <a:gd name="connsiteX41" fmla="*/ 0 w 414094"/>
                  <a:gd name="connsiteY41" fmla="*/ 142462 h 320610"/>
                  <a:gd name="connsiteX42" fmla="*/ 97673 w 414094"/>
                  <a:gd name="connsiteY42" fmla="*/ 33521 h 320610"/>
                  <a:gd name="connsiteX43" fmla="*/ 105362 w 414094"/>
                  <a:gd name="connsiteY43" fmla="*/ 30958 h 320610"/>
                  <a:gd name="connsiteX44" fmla="*/ 115036 w 414094"/>
                  <a:gd name="connsiteY44" fmla="*/ 25153 h 320610"/>
                  <a:gd name="connsiteX45" fmla="*/ 115036 w 414094"/>
                  <a:gd name="connsiteY45" fmla="*/ 9674 h 320610"/>
                  <a:gd name="connsiteX46" fmla="*/ 120841 w 414094"/>
                  <a:gd name="connsiteY46" fmla="*/ 0 h 320610"/>
                  <a:gd name="connsiteX0" fmla="*/ 0 w 414094"/>
                  <a:gd name="connsiteY0" fmla="*/ 142462 h 320610"/>
                  <a:gd name="connsiteX1" fmla="*/ 97673 w 414094"/>
                  <a:gd name="connsiteY1" fmla="*/ 33521 h 320610"/>
                  <a:gd name="connsiteX2" fmla="*/ 105362 w 414094"/>
                  <a:gd name="connsiteY2" fmla="*/ 30958 h 320610"/>
                  <a:gd name="connsiteX3" fmla="*/ 115036 w 414094"/>
                  <a:gd name="connsiteY3" fmla="*/ 25153 h 320610"/>
                  <a:gd name="connsiteX4" fmla="*/ 115036 w 414094"/>
                  <a:gd name="connsiteY4" fmla="*/ 9674 h 320610"/>
                  <a:gd name="connsiteX5" fmla="*/ 120841 w 414094"/>
                  <a:gd name="connsiteY5" fmla="*/ 0 h 320610"/>
                  <a:gd name="connsiteX6" fmla="*/ 155668 w 414094"/>
                  <a:gd name="connsiteY6" fmla="*/ 25153 h 320610"/>
                  <a:gd name="connsiteX7" fmla="*/ 149864 w 414094"/>
                  <a:gd name="connsiteY7" fmla="*/ 48371 h 320610"/>
                  <a:gd name="connsiteX8" fmla="*/ 144059 w 414094"/>
                  <a:gd name="connsiteY8" fmla="*/ 61915 h 320610"/>
                  <a:gd name="connsiteX9" fmla="*/ 147929 w 414094"/>
                  <a:gd name="connsiteY9" fmla="*/ 79329 h 320610"/>
                  <a:gd name="connsiteX10" fmla="*/ 157603 w 414094"/>
                  <a:gd name="connsiteY10" fmla="*/ 85133 h 320610"/>
                  <a:gd name="connsiteX11" fmla="*/ 176952 w 414094"/>
                  <a:gd name="connsiteY11" fmla="*/ 85133 h 320610"/>
                  <a:gd name="connsiteX12" fmla="*/ 184691 w 414094"/>
                  <a:gd name="connsiteY12" fmla="*/ 63850 h 320610"/>
                  <a:gd name="connsiteX13" fmla="*/ 196300 w 414094"/>
                  <a:gd name="connsiteY13" fmla="*/ 63850 h 320610"/>
                  <a:gd name="connsiteX14" fmla="*/ 215649 w 414094"/>
                  <a:gd name="connsiteY14" fmla="*/ 73524 h 320610"/>
                  <a:gd name="connsiteX15" fmla="*/ 234997 w 414094"/>
                  <a:gd name="connsiteY15" fmla="*/ 61915 h 320610"/>
                  <a:gd name="connsiteX16" fmla="*/ 246606 w 414094"/>
                  <a:gd name="connsiteY16" fmla="*/ 69655 h 320610"/>
                  <a:gd name="connsiteX17" fmla="*/ 244671 w 414094"/>
                  <a:gd name="connsiteY17" fmla="*/ 100612 h 320610"/>
                  <a:gd name="connsiteX18" fmla="*/ 233062 w 414094"/>
                  <a:gd name="connsiteY18" fmla="*/ 110287 h 320610"/>
                  <a:gd name="connsiteX19" fmla="*/ 242737 w 414094"/>
                  <a:gd name="connsiteY19" fmla="*/ 127701 h 320610"/>
                  <a:gd name="connsiteX20" fmla="*/ 254346 w 414094"/>
                  <a:gd name="connsiteY20" fmla="*/ 131569 h 320610"/>
                  <a:gd name="connsiteX21" fmla="*/ 264020 w 414094"/>
                  <a:gd name="connsiteY21" fmla="*/ 139309 h 320610"/>
                  <a:gd name="connsiteX22" fmla="*/ 289173 w 414094"/>
                  <a:gd name="connsiteY22" fmla="*/ 143180 h 320610"/>
                  <a:gd name="connsiteX23" fmla="*/ 322066 w 414094"/>
                  <a:gd name="connsiteY23" fmla="*/ 174137 h 320610"/>
                  <a:gd name="connsiteX24" fmla="*/ 341414 w 414094"/>
                  <a:gd name="connsiteY24" fmla="*/ 172202 h 320610"/>
                  <a:gd name="connsiteX25" fmla="*/ 360763 w 414094"/>
                  <a:gd name="connsiteY25" fmla="*/ 162527 h 320610"/>
                  <a:gd name="connsiteX26" fmla="*/ 370437 w 414094"/>
                  <a:gd name="connsiteY26" fmla="*/ 195420 h 320610"/>
                  <a:gd name="connsiteX27" fmla="*/ 380111 w 414094"/>
                  <a:gd name="connsiteY27" fmla="*/ 208963 h 320610"/>
                  <a:gd name="connsiteX28" fmla="*/ 414094 w 414094"/>
                  <a:gd name="connsiteY28" fmla="*/ 222769 h 320610"/>
                  <a:gd name="connsiteX29" fmla="*/ 405264 w 414094"/>
                  <a:gd name="connsiteY29" fmla="*/ 245726 h 320610"/>
                  <a:gd name="connsiteX30" fmla="*/ 407199 w 414094"/>
                  <a:gd name="connsiteY30" fmla="*/ 259270 h 320610"/>
                  <a:gd name="connsiteX31" fmla="*/ 393655 w 414094"/>
                  <a:gd name="connsiteY31" fmla="*/ 272814 h 320610"/>
                  <a:gd name="connsiteX32" fmla="*/ 376242 w 414094"/>
                  <a:gd name="connsiteY32" fmla="*/ 268944 h 320610"/>
                  <a:gd name="connsiteX33" fmla="*/ 327870 w 414094"/>
                  <a:gd name="connsiteY33" fmla="*/ 245726 h 320610"/>
                  <a:gd name="connsiteX34" fmla="*/ 322066 w 414094"/>
                  <a:gd name="connsiteY34" fmla="*/ 259270 h 320610"/>
                  <a:gd name="connsiteX35" fmla="*/ 308522 w 414094"/>
                  <a:gd name="connsiteY35" fmla="*/ 253465 h 320610"/>
                  <a:gd name="connsiteX36" fmla="*/ 293043 w 414094"/>
                  <a:gd name="connsiteY36" fmla="*/ 257335 h 320610"/>
                  <a:gd name="connsiteX37" fmla="*/ 279499 w 414094"/>
                  <a:gd name="connsiteY37" fmla="*/ 253465 h 320610"/>
                  <a:gd name="connsiteX38" fmla="*/ 252411 w 414094"/>
                  <a:gd name="connsiteY38" fmla="*/ 245726 h 320610"/>
                  <a:gd name="connsiteX39" fmla="*/ 211779 w 414094"/>
                  <a:gd name="connsiteY39" fmla="*/ 251531 h 320610"/>
                  <a:gd name="connsiteX40" fmla="*/ 190496 w 414094"/>
                  <a:gd name="connsiteY40" fmla="*/ 257335 h 320610"/>
                  <a:gd name="connsiteX41" fmla="*/ 144059 w 414094"/>
                  <a:gd name="connsiteY41" fmla="*/ 261205 h 320610"/>
                  <a:gd name="connsiteX42" fmla="*/ 134385 w 414094"/>
                  <a:gd name="connsiteY42" fmla="*/ 292162 h 320610"/>
                  <a:gd name="connsiteX43" fmla="*/ 124710 w 414094"/>
                  <a:gd name="connsiteY43" fmla="*/ 313446 h 320610"/>
                  <a:gd name="connsiteX44" fmla="*/ 109232 w 414094"/>
                  <a:gd name="connsiteY44" fmla="*/ 319250 h 320610"/>
                  <a:gd name="connsiteX45" fmla="*/ 97673 w 414094"/>
                  <a:gd name="connsiteY45" fmla="*/ 320610 h 320610"/>
                  <a:gd name="connsiteX46" fmla="*/ 91440 w 414094"/>
                  <a:gd name="connsiteY46" fmla="*/ 233902 h 320610"/>
                  <a:gd name="connsiteX0" fmla="*/ 44757 w 361178"/>
                  <a:gd name="connsiteY0" fmla="*/ 33521 h 320610"/>
                  <a:gd name="connsiteX1" fmla="*/ 52446 w 361178"/>
                  <a:gd name="connsiteY1" fmla="*/ 30958 h 320610"/>
                  <a:gd name="connsiteX2" fmla="*/ 62120 w 361178"/>
                  <a:gd name="connsiteY2" fmla="*/ 25153 h 320610"/>
                  <a:gd name="connsiteX3" fmla="*/ 62120 w 361178"/>
                  <a:gd name="connsiteY3" fmla="*/ 9674 h 320610"/>
                  <a:gd name="connsiteX4" fmla="*/ 67925 w 361178"/>
                  <a:gd name="connsiteY4" fmla="*/ 0 h 320610"/>
                  <a:gd name="connsiteX5" fmla="*/ 102752 w 361178"/>
                  <a:gd name="connsiteY5" fmla="*/ 25153 h 320610"/>
                  <a:gd name="connsiteX6" fmla="*/ 96948 w 361178"/>
                  <a:gd name="connsiteY6" fmla="*/ 48371 h 320610"/>
                  <a:gd name="connsiteX7" fmla="*/ 91143 w 361178"/>
                  <a:gd name="connsiteY7" fmla="*/ 61915 h 320610"/>
                  <a:gd name="connsiteX8" fmla="*/ 95013 w 361178"/>
                  <a:gd name="connsiteY8" fmla="*/ 79329 h 320610"/>
                  <a:gd name="connsiteX9" fmla="*/ 104687 w 361178"/>
                  <a:gd name="connsiteY9" fmla="*/ 85133 h 320610"/>
                  <a:gd name="connsiteX10" fmla="*/ 124036 w 361178"/>
                  <a:gd name="connsiteY10" fmla="*/ 85133 h 320610"/>
                  <a:gd name="connsiteX11" fmla="*/ 131775 w 361178"/>
                  <a:gd name="connsiteY11" fmla="*/ 63850 h 320610"/>
                  <a:gd name="connsiteX12" fmla="*/ 143384 w 361178"/>
                  <a:gd name="connsiteY12" fmla="*/ 63850 h 320610"/>
                  <a:gd name="connsiteX13" fmla="*/ 162733 w 361178"/>
                  <a:gd name="connsiteY13" fmla="*/ 73524 h 320610"/>
                  <a:gd name="connsiteX14" fmla="*/ 182081 w 361178"/>
                  <a:gd name="connsiteY14" fmla="*/ 61915 h 320610"/>
                  <a:gd name="connsiteX15" fmla="*/ 193690 w 361178"/>
                  <a:gd name="connsiteY15" fmla="*/ 69655 h 320610"/>
                  <a:gd name="connsiteX16" fmla="*/ 191755 w 361178"/>
                  <a:gd name="connsiteY16" fmla="*/ 100612 h 320610"/>
                  <a:gd name="connsiteX17" fmla="*/ 180146 w 361178"/>
                  <a:gd name="connsiteY17" fmla="*/ 110287 h 320610"/>
                  <a:gd name="connsiteX18" fmla="*/ 189821 w 361178"/>
                  <a:gd name="connsiteY18" fmla="*/ 127701 h 320610"/>
                  <a:gd name="connsiteX19" fmla="*/ 201430 w 361178"/>
                  <a:gd name="connsiteY19" fmla="*/ 131569 h 320610"/>
                  <a:gd name="connsiteX20" fmla="*/ 211104 w 361178"/>
                  <a:gd name="connsiteY20" fmla="*/ 139309 h 320610"/>
                  <a:gd name="connsiteX21" fmla="*/ 236257 w 361178"/>
                  <a:gd name="connsiteY21" fmla="*/ 143180 h 320610"/>
                  <a:gd name="connsiteX22" fmla="*/ 269150 w 361178"/>
                  <a:gd name="connsiteY22" fmla="*/ 174137 h 320610"/>
                  <a:gd name="connsiteX23" fmla="*/ 288498 w 361178"/>
                  <a:gd name="connsiteY23" fmla="*/ 172202 h 320610"/>
                  <a:gd name="connsiteX24" fmla="*/ 307847 w 361178"/>
                  <a:gd name="connsiteY24" fmla="*/ 162527 h 320610"/>
                  <a:gd name="connsiteX25" fmla="*/ 317521 w 361178"/>
                  <a:gd name="connsiteY25" fmla="*/ 195420 h 320610"/>
                  <a:gd name="connsiteX26" fmla="*/ 327195 w 361178"/>
                  <a:gd name="connsiteY26" fmla="*/ 208963 h 320610"/>
                  <a:gd name="connsiteX27" fmla="*/ 361178 w 361178"/>
                  <a:gd name="connsiteY27" fmla="*/ 222769 h 320610"/>
                  <a:gd name="connsiteX28" fmla="*/ 352348 w 361178"/>
                  <a:gd name="connsiteY28" fmla="*/ 245726 h 320610"/>
                  <a:gd name="connsiteX29" fmla="*/ 354283 w 361178"/>
                  <a:gd name="connsiteY29" fmla="*/ 259270 h 320610"/>
                  <a:gd name="connsiteX30" fmla="*/ 340739 w 361178"/>
                  <a:gd name="connsiteY30" fmla="*/ 272814 h 320610"/>
                  <a:gd name="connsiteX31" fmla="*/ 323326 w 361178"/>
                  <a:gd name="connsiteY31" fmla="*/ 268944 h 320610"/>
                  <a:gd name="connsiteX32" fmla="*/ 274954 w 361178"/>
                  <a:gd name="connsiteY32" fmla="*/ 245726 h 320610"/>
                  <a:gd name="connsiteX33" fmla="*/ 269150 w 361178"/>
                  <a:gd name="connsiteY33" fmla="*/ 259270 h 320610"/>
                  <a:gd name="connsiteX34" fmla="*/ 255606 w 361178"/>
                  <a:gd name="connsiteY34" fmla="*/ 253465 h 320610"/>
                  <a:gd name="connsiteX35" fmla="*/ 240127 w 361178"/>
                  <a:gd name="connsiteY35" fmla="*/ 257335 h 320610"/>
                  <a:gd name="connsiteX36" fmla="*/ 226583 w 361178"/>
                  <a:gd name="connsiteY36" fmla="*/ 253465 h 320610"/>
                  <a:gd name="connsiteX37" fmla="*/ 199495 w 361178"/>
                  <a:gd name="connsiteY37" fmla="*/ 245726 h 320610"/>
                  <a:gd name="connsiteX38" fmla="*/ 158863 w 361178"/>
                  <a:gd name="connsiteY38" fmla="*/ 251531 h 320610"/>
                  <a:gd name="connsiteX39" fmla="*/ 137580 w 361178"/>
                  <a:gd name="connsiteY39" fmla="*/ 257335 h 320610"/>
                  <a:gd name="connsiteX40" fmla="*/ 91143 w 361178"/>
                  <a:gd name="connsiteY40" fmla="*/ 261205 h 320610"/>
                  <a:gd name="connsiteX41" fmla="*/ 81469 w 361178"/>
                  <a:gd name="connsiteY41" fmla="*/ 292162 h 320610"/>
                  <a:gd name="connsiteX42" fmla="*/ 71794 w 361178"/>
                  <a:gd name="connsiteY42" fmla="*/ 313446 h 320610"/>
                  <a:gd name="connsiteX43" fmla="*/ 56316 w 361178"/>
                  <a:gd name="connsiteY43" fmla="*/ 319250 h 320610"/>
                  <a:gd name="connsiteX44" fmla="*/ 44757 w 361178"/>
                  <a:gd name="connsiteY44" fmla="*/ 320610 h 320610"/>
                  <a:gd name="connsiteX45" fmla="*/ 38524 w 361178"/>
                  <a:gd name="connsiteY45" fmla="*/ 233902 h 320610"/>
                  <a:gd name="connsiteX0" fmla="*/ 0 w 316421"/>
                  <a:gd name="connsiteY0" fmla="*/ 33521 h 320610"/>
                  <a:gd name="connsiteX1" fmla="*/ 7689 w 316421"/>
                  <a:gd name="connsiteY1" fmla="*/ 30958 h 320610"/>
                  <a:gd name="connsiteX2" fmla="*/ 17363 w 316421"/>
                  <a:gd name="connsiteY2" fmla="*/ 25153 h 320610"/>
                  <a:gd name="connsiteX3" fmla="*/ 17363 w 316421"/>
                  <a:gd name="connsiteY3" fmla="*/ 9674 h 320610"/>
                  <a:gd name="connsiteX4" fmla="*/ 23168 w 316421"/>
                  <a:gd name="connsiteY4" fmla="*/ 0 h 320610"/>
                  <a:gd name="connsiteX5" fmla="*/ 57995 w 316421"/>
                  <a:gd name="connsiteY5" fmla="*/ 25153 h 320610"/>
                  <a:gd name="connsiteX6" fmla="*/ 52191 w 316421"/>
                  <a:gd name="connsiteY6" fmla="*/ 48371 h 320610"/>
                  <a:gd name="connsiteX7" fmla="*/ 46386 w 316421"/>
                  <a:gd name="connsiteY7" fmla="*/ 61915 h 320610"/>
                  <a:gd name="connsiteX8" fmla="*/ 50256 w 316421"/>
                  <a:gd name="connsiteY8" fmla="*/ 79329 h 320610"/>
                  <a:gd name="connsiteX9" fmla="*/ 59930 w 316421"/>
                  <a:gd name="connsiteY9" fmla="*/ 85133 h 320610"/>
                  <a:gd name="connsiteX10" fmla="*/ 79279 w 316421"/>
                  <a:gd name="connsiteY10" fmla="*/ 85133 h 320610"/>
                  <a:gd name="connsiteX11" fmla="*/ 87018 w 316421"/>
                  <a:gd name="connsiteY11" fmla="*/ 63850 h 320610"/>
                  <a:gd name="connsiteX12" fmla="*/ 98627 w 316421"/>
                  <a:gd name="connsiteY12" fmla="*/ 63850 h 320610"/>
                  <a:gd name="connsiteX13" fmla="*/ 117976 w 316421"/>
                  <a:gd name="connsiteY13" fmla="*/ 73524 h 320610"/>
                  <a:gd name="connsiteX14" fmla="*/ 137324 w 316421"/>
                  <a:gd name="connsiteY14" fmla="*/ 61915 h 320610"/>
                  <a:gd name="connsiteX15" fmla="*/ 148933 w 316421"/>
                  <a:gd name="connsiteY15" fmla="*/ 69655 h 320610"/>
                  <a:gd name="connsiteX16" fmla="*/ 146998 w 316421"/>
                  <a:gd name="connsiteY16" fmla="*/ 100612 h 320610"/>
                  <a:gd name="connsiteX17" fmla="*/ 135389 w 316421"/>
                  <a:gd name="connsiteY17" fmla="*/ 110287 h 320610"/>
                  <a:gd name="connsiteX18" fmla="*/ 145064 w 316421"/>
                  <a:gd name="connsiteY18" fmla="*/ 127701 h 320610"/>
                  <a:gd name="connsiteX19" fmla="*/ 156673 w 316421"/>
                  <a:gd name="connsiteY19" fmla="*/ 131569 h 320610"/>
                  <a:gd name="connsiteX20" fmla="*/ 166347 w 316421"/>
                  <a:gd name="connsiteY20" fmla="*/ 139309 h 320610"/>
                  <a:gd name="connsiteX21" fmla="*/ 191500 w 316421"/>
                  <a:gd name="connsiteY21" fmla="*/ 143180 h 320610"/>
                  <a:gd name="connsiteX22" fmla="*/ 224393 w 316421"/>
                  <a:gd name="connsiteY22" fmla="*/ 174137 h 320610"/>
                  <a:gd name="connsiteX23" fmla="*/ 243741 w 316421"/>
                  <a:gd name="connsiteY23" fmla="*/ 172202 h 320610"/>
                  <a:gd name="connsiteX24" fmla="*/ 263090 w 316421"/>
                  <a:gd name="connsiteY24" fmla="*/ 162527 h 320610"/>
                  <a:gd name="connsiteX25" fmla="*/ 272764 w 316421"/>
                  <a:gd name="connsiteY25" fmla="*/ 195420 h 320610"/>
                  <a:gd name="connsiteX26" fmla="*/ 282438 w 316421"/>
                  <a:gd name="connsiteY26" fmla="*/ 208963 h 320610"/>
                  <a:gd name="connsiteX27" fmla="*/ 316421 w 316421"/>
                  <a:gd name="connsiteY27" fmla="*/ 222769 h 320610"/>
                  <a:gd name="connsiteX28" fmla="*/ 307591 w 316421"/>
                  <a:gd name="connsiteY28" fmla="*/ 245726 h 320610"/>
                  <a:gd name="connsiteX29" fmla="*/ 309526 w 316421"/>
                  <a:gd name="connsiteY29" fmla="*/ 259270 h 320610"/>
                  <a:gd name="connsiteX30" fmla="*/ 295982 w 316421"/>
                  <a:gd name="connsiteY30" fmla="*/ 272814 h 320610"/>
                  <a:gd name="connsiteX31" fmla="*/ 278569 w 316421"/>
                  <a:gd name="connsiteY31" fmla="*/ 268944 h 320610"/>
                  <a:gd name="connsiteX32" fmla="*/ 230197 w 316421"/>
                  <a:gd name="connsiteY32" fmla="*/ 245726 h 320610"/>
                  <a:gd name="connsiteX33" fmla="*/ 224393 w 316421"/>
                  <a:gd name="connsiteY33" fmla="*/ 259270 h 320610"/>
                  <a:gd name="connsiteX34" fmla="*/ 210849 w 316421"/>
                  <a:gd name="connsiteY34" fmla="*/ 253465 h 320610"/>
                  <a:gd name="connsiteX35" fmla="*/ 195370 w 316421"/>
                  <a:gd name="connsiteY35" fmla="*/ 257335 h 320610"/>
                  <a:gd name="connsiteX36" fmla="*/ 181826 w 316421"/>
                  <a:gd name="connsiteY36" fmla="*/ 253465 h 320610"/>
                  <a:gd name="connsiteX37" fmla="*/ 154738 w 316421"/>
                  <a:gd name="connsiteY37" fmla="*/ 245726 h 320610"/>
                  <a:gd name="connsiteX38" fmla="*/ 114106 w 316421"/>
                  <a:gd name="connsiteY38" fmla="*/ 251531 h 320610"/>
                  <a:gd name="connsiteX39" fmla="*/ 92823 w 316421"/>
                  <a:gd name="connsiteY39" fmla="*/ 257335 h 320610"/>
                  <a:gd name="connsiteX40" fmla="*/ 46386 w 316421"/>
                  <a:gd name="connsiteY40" fmla="*/ 261205 h 320610"/>
                  <a:gd name="connsiteX41" fmla="*/ 36712 w 316421"/>
                  <a:gd name="connsiteY41" fmla="*/ 292162 h 320610"/>
                  <a:gd name="connsiteX42" fmla="*/ 27037 w 316421"/>
                  <a:gd name="connsiteY42" fmla="*/ 313446 h 320610"/>
                  <a:gd name="connsiteX43" fmla="*/ 11559 w 316421"/>
                  <a:gd name="connsiteY43" fmla="*/ 319250 h 320610"/>
                  <a:gd name="connsiteX44" fmla="*/ 0 w 316421"/>
                  <a:gd name="connsiteY44" fmla="*/ 320610 h 320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16421" h="320610">
                    <a:moveTo>
                      <a:pt x="0" y="33521"/>
                    </a:moveTo>
                    <a:lnTo>
                      <a:pt x="7689" y="30958"/>
                    </a:lnTo>
                    <a:lnTo>
                      <a:pt x="17363" y="25153"/>
                    </a:lnTo>
                    <a:lnTo>
                      <a:pt x="17363" y="9674"/>
                    </a:lnTo>
                    <a:lnTo>
                      <a:pt x="23168" y="0"/>
                    </a:lnTo>
                    <a:lnTo>
                      <a:pt x="57995" y="25153"/>
                    </a:lnTo>
                    <a:lnTo>
                      <a:pt x="52191" y="48371"/>
                    </a:lnTo>
                    <a:lnTo>
                      <a:pt x="46386" y="61915"/>
                    </a:lnTo>
                    <a:lnTo>
                      <a:pt x="50256" y="79329"/>
                    </a:lnTo>
                    <a:lnTo>
                      <a:pt x="59930" y="85133"/>
                    </a:lnTo>
                    <a:lnTo>
                      <a:pt x="79279" y="85133"/>
                    </a:lnTo>
                    <a:lnTo>
                      <a:pt x="87018" y="63850"/>
                    </a:lnTo>
                    <a:lnTo>
                      <a:pt x="98627" y="63850"/>
                    </a:lnTo>
                    <a:lnTo>
                      <a:pt x="117976" y="73524"/>
                    </a:lnTo>
                    <a:lnTo>
                      <a:pt x="137324" y="61915"/>
                    </a:lnTo>
                    <a:lnTo>
                      <a:pt x="148933" y="69655"/>
                    </a:lnTo>
                    <a:lnTo>
                      <a:pt x="146998" y="100612"/>
                    </a:lnTo>
                    <a:lnTo>
                      <a:pt x="135389" y="110287"/>
                    </a:lnTo>
                    <a:lnTo>
                      <a:pt x="145064" y="127701"/>
                    </a:lnTo>
                    <a:lnTo>
                      <a:pt x="156673" y="131569"/>
                    </a:lnTo>
                    <a:lnTo>
                      <a:pt x="166347" y="139309"/>
                    </a:lnTo>
                    <a:lnTo>
                      <a:pt x="191500" y="143180"/>
                    </a:lnTo>
                    <a:lnTo>
                      <a:pt x="224393" y="174137"/>
                    </a:lnTo>
                    <a:lnTo>
                      <a:pt x="243741" y="172202"/>
                    </a:lnTo>
                    <a:lnTo>
                      <a:pt x="263090" y="162527"/>
                    </a:lnTo>
                    <a:lnTo>
                      <a:pt x="272764" y="195420"/>
                    </a:lnTo>
                    <a:lnTo>
                      <a:pt x="282438" y="208963"/>
                    </a:lnTo>
                    <a:lnTo>
                      <a:pt x="316421" y="222769"/>
                    </a:lnTo>
                    <a:lnTo>
                      <a:pt x="307591" y="245726"/>
                    </a:lnTo>
                    <a:lnTo>
                      <a:pt x="309526" y="259270"/>
                    </a:lnTo>
                    <a:lnTo>
                      <a:pt x="295982" y="272814"/>
                    </a:lnTo>
                    <a:lnTo>
                      <a:pt x="278569" y="268944"/>
                    </a:lnTo>
                    <a:lnTo>
                      <a:pt x="230197" y="245726"/>
                    </a:lnTo>
                    <a:lnTo>
                      <a:pt x="224393" y="259270"/>
                    </a:lnTo>
                    <a:lnTo>
                      <a:pt x="210849" y="253465"/>
                    </a:lnTo>
                    <a:lnTo>
                      <a:pt x="195370" y="257335"/>
                    </a:lnTo>
                    <a:lnTo>
                      <a:pt x="181826" y="253465"/>
                    </a:lnTo>
                    <a:lnTo>
                      <a:pt x="154738" y="245726"/>
                    </a:lnTo>
                    <a:lnTo>
                      <a:pt x="114106" y="251531"/>
                    </a:lnTo>
                    <a:lnTo>
                      <a:pt x="92823" y="257335"/>
                    </a:lnTo>
                    <a:lnTo>
                      <a:pt x="46386" y="261205"/>
                    </a:lnTo>
                    <a:lnTo>
                      <a:pt x="36712" y="292162"/>
                    </a:lnTo>
                    <a:lnTo>
                      <a:pt x="27037" y="313446"/>
                    </a:lnTo>
                    <a:lnTo>
                      <a:pt x="11559" y="319250"/>
                    </a:lnTo>
                    <a:lnTo>
                      <a:pt x="0" y="32061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F129C050-4FB5-6144-7CD2-D5A660E17606}"/>
                  </a:ext>
                </a:extLst>
              </p:cNvPr>
              <p:cNvSpPr/>
              <p:nvPr/>
            </p:nvSpPr>
            <p:spPr>
              <a:xfrm>
                <a:off x="678698" y="1068768"/>
                <a:ext cx="384984" cy="503536"/>
              </a:xfrm>
              <a:custGeom>
                <a:avLst/>
                <a:gdLst>
                  <a:gd name="connsiteX0" fmla="*/ 255525 w 384984"/>
                  <a:gd name="connsiteY0" fmla="*/ 0 h 503536"/>
                  <a:gd name="connsiteX1" fmla="*/ 284372 w 384984"/>
                  <a:gd name="connsiteY1" fmla="*/ 25241 h 503536"/>
                  <a:gd name="connsiteX2" fmla="*/ 280502 w 384984"/>
                  <a:gd name="connsiteY2" fmla="*/ 48459 h 503536"/>
                  <a:gd name="connsiteX3" fmla="*/ 299851 w 384984"/>
                  <a:gd name="connsiteY3" fmla="*/ 54264 h 503536"/>
                  <a:gd name="connsiteX4" fmla="*/ 301785 w 384984"/>
                  <a:gd name="connsiteY4" fmla="*/ 89091 h 503536"/>
                  <a:gd name="connsiteX5" fmla="*/ 282437 w 384984"/>
                  <a:gd name="connsiteY5" fmla="*/ 108439 h 503536"/>
                  <a:gd name="connsiteX6" fmla="*/ 303720 w 384984"/>
                  <a:gd name="connsiteY6" fmla="*/ 120048 h 503536"/>
                  <a:gd name="connsiteX7" fmla="*/ 317264 w 384984"/>
                  <a:gd name="connsiteY7" fmla="*/ 193573 h 503536"/>
                  <a:gd name="connsiteX8" fmla="*/ 350157 w 384984"/>
                  <a:gd name="connsiteY8" fmla="*/ 212921 h 503536"/>
                  <a:gd name="connsiteX9" fmla="*/ 348222 w 384984"/>
                  <a:gd name="connsiteY9" fmla="*/ 269032 h 503536"/>
                  <a:gd name="connsiteX10" fmla="*/ 381114 w 384984"/>
                  <a:gd name="connsiteY10" fmla="*/ 288380 h 503536"/>
                  <a:gd name="connsiteX11" fmla="*/ 369505 w 384984"/>
                  <a:gd name="connsiteY11" fmla="*/ 332882 h 503536"/>
                  <a:gd name="connsiteX12" fmla="*/ 384984 w 384984"/>
                  <a:gd name="connsiteY12" fmla="*/ 342556 h 503536"/>
                  <a:gd name="connsiteX13" fmla="*/ 381114 w 384984"/>
                  <a:gd name="connsiteY13" fmla="*/ 381253 h 503536"/>
                  <a:gd name="connsiteX14" fmla="*/ 340482 w 384984"/>
                  <a:gd name="connsiteY14" fmla="*/ 418015 h 503536"/>
                  <a:gd name="connsiteX15" fmla="*/ 313395 w 384984"/>
                  <a:gd name="connsiteY15" fmla="*/ 433494 h 503536"/>
                  <a:gd name="connsiteX16" fmla="*/ 284441 w 384984"/>
                  <a:gd name="connsiteY16" fmla="*/ 425773 h 503536"/>
                  <a:gd name="connsiteX17" fmla="*/ 270054 w 384984"/>
                  <a:gd name="connsiteY17" fmla="*/ 412985 h 503536"/>
                  <a:gd name="connsiteX18" fmla="*/ 246836 w 384984"/>
                  <a:gd name="connsiteY18" fmla="*/ 429237 h 503536"/>
                  <a:gd name="connsiteX19" fmla="*/ 207365 w 384984"/>
                  <a:gd name="connsiteY19" fmla="*/ 443168 h 503536"/>
                  <a:gd name="connsiteX20" fmla="*/ 198077 w 384984"/>
                  <a:gd name="connsiteY20" fmla="*/ 466386 h 503536"/>
                  <a:gd name="connsiteX21" fmla="*/ 156285 w 384984"/>
                  <a:gd name="connsiteY21" fmla="*/ 473352 h 503536"/>
                  <a:gd name="connsiteX22" fmla="*/ 144676 w 384984"/>
                  <a:gd name="connsiteY22" fmla="*/ 459421 h 503536"/>
                  <a:gd name="connsiteX23" fmla="*/ 123779 w 384984"/>
                  <a:gd name="connsiteY23" fmla="*/ 473352 h 503536"/>
                  <a:gd name="connsiteX24" fmla="*/ 86630 w 384984"/>
                  <a:gd name="connsiteY24" fmla="*/ 480317 h 503536"/>
                  <a:gd name="connsiteX25" fmla="*/ 63412 w 384984"/>
                  <a:gd name="connsiteY25" fmla="*/ 503536 h 503536"/>
                  <a:gd name="connsiteX26" fmla="*/ 47159 w 384984"/>
                  <a:gd name="connsiteY26" fmla="*/ 461743 h 503536"/>
                  <a:gd name="connsiteX27" fmla="*/ 58768 w 384984"/>
                  <a:gd name="connsiteY27" fmla="*/ 429237 h 503536"/>
                  <a:gd name="connsiteX28" fmla="*/ 33228 w 384984"/>
                  <a:gd name="connsiteY28" fmla="*/ 424594 h 503536"/>
                  <a:gd name="connsiteX29" fmla="*/ 35550 w 384984"/>
                  <a:gd name="connsiteY29" fmla="*/ 399054 h 503536"/>
                  <a:gd name="connsiteX30" fmla="*/ 35550 w 384984"/>
                  <a:gd name="connsiteY30" fmla="*/ 380479 h 503536"/>
                  <a:gd name="connsiteX31" fmla="*/ 21619 w 384984"/>
                  <a:gd name="connsiteY31" fmla="*/ 373514 h 503536"/>
                  <a:gd name="connsiteX32" fmla="*/ 0 w 384984"/>
                  <a:gd name="connsiteY32" fmla="*/ 356528 h 503536"/>
                  <a:gd name="connsiteX33" fmla="*/ 0 w 384984"/>
                  <a:gd name="connsiteY33" fmla="*/ 96865 h 503536"/>
                  <a:gd name="connsiteX34" fmla="*/ 51803 w 384984"/>
                  <a:gd name="connsiteY34" fmla="*/ 90252 h 503536"/>
                  <a:gd name="connsiteX35" fmla="*/ 70377 w 384984"/>
                  <a:gd name="connsiteY35" fmla="*/ 67034 h 503536"/>
                  <a:gd name="connsiteX36" fmla="*/ 95917 w 384984"/>
                  <a:gd name="connsiteY36" fmla="*/ 80965 h 503536"/>
                  <a:gd name="connsiteX37" fmla="*/ 160928 w 384984"/>
                  <a:gd name="connsiteY37" fmla="*/ 62390 h 503536"/>
                  <a:gd name="connsiteX38" fmla="*/ 181825 w 384984"/>
                  <a:gd name="connsiteY38" fmla="*/ 22919 h 503536"/>
                  <a:gd name="connsiteX39" fmla="*/ 214330 w 384984"/>
                  <a:gd name="connsiteY39" fmla="*/ 20597 h 503536"/>
                  <a:gd name="connsiteX0" fmla="*/ 372247 w 501706"/>
                  <a:gd name="connsiteY0" fmla="*/ 0 h 503536"/>
                  <a:gd name="connsiteX1" fmla="*/ 401094 w 501706"/>
                  <a:gd name="connsiteY1" fmla="*/ 25241 h 503536"/>
                  <a:gd name="connsiteX2" fmla="*/ 397224 w 501706"/>
                  <a:gd name="connsiteY2" fmla="*/ 48459 h 503536"/>
                  <a:gd name="connsiteX3" fmla="*/ 416573 w 501706"/>
                  <a:gd name="connsiteY3" fmla="*/ 54264 h 503536"/>
                  <a:gd name="connsiteX4" fmla="*/ 418507 w 501706"/>
                  <a:gd name="connsiteY4" fmla="*/ 89091 h 503536"/>
                  <a:gd name="connsiteX5" fmla="*/ 399159 w 501706"/>
                  <a:gd name="connsiteY5" fmla="*/ 108439 h 503536"/>
                  <a:gd name="connsiteX6" fmla="*/ 420442 w 501706"/>
                  <a:gd name="connsiteY6" fmla="*/ 120048 h 503536"/>
                  <a:gd name="connsiteX7" fmla="*/ 433986 w 501706"/>
                  <a:gd name="connsiteY7" fmla="*/ 193573 h 503536"/>
                  <a:gd name="connsiteX8" fmla="*/ 466879 w 501706"/>
                  <a:gd name="connsiteY8" fmla="*/ 212921 h 503536"/>
                  <a:gd name="connsiteX9" fmla="*/ 464944 w 501706"/>
                  <a:gd name="connsiteY9" fmla="*/ 269032 h 503536"/>
                  <a:gd name="connsiteX10" fmla="*/ 497836 w 501706"/>
                  <a:gd name="connsiteY10" fmla="*/ 288380 h 503536"/>
                  <a:gd name="connsiteX11" fmla="*/ 486227 w 501706"/>
                  <a:gd name="connsiteY11" fmla="*/ 332882 h 503536"/>
                  <a:gd name="connsiteX12" fmla="*/ 501706 w 501706"/>
                  <a:gd name="connsiteY12" fmla="*/ 342556 h 503536"/>
                  <a:gd name="connsiteX13" fmla="*/ 497836 w 501706"/>
                  <a:gd name="connsiteY13" fmla="*/ 381253 h 503536"/>
                  <a:gd name="connsiteX14" fmla="*/ 457204 w 501706"/>
                  <a:gd name="connsiteY14" fmla="*/ 418015 h 503536"/>
                  <a:gd name="connsiteX15" fmla="*/ 430117 w 501706"/>
                  <a:gd name="connsiteY15" fmla="*/ 433494 h 503536"/>
                  <a:gd name="connsiteX16" fmla="*/ 401163 w 501706"/>
                  <a:gd name="connsiteY16" fmla="*/ 425773 h 503536"/>
                  <a:gd name="connsiteX17" fmla="*/ 386776 w 501706"/>
                  <a:gd name="connsiteY17" fmla="*/ 412985 h 503536"/>
                  <a:gd name="connsiteX18" fmla="*/ 363558 w 501706"/>
                  <a:gd name="connsiteY18" fmla="*/ 429237 h 503536"/>
                  <a:gd name="connsiteX19" fmla="*/ 324087 w 501706"/>
                  <a:gd name="connsiteY19" fmla="*/ 443168 h 503536"/>
                  <a:gd name="connsiteX20" fmla="*/ 314799 w 501706"/>
                  <a:gd name="connsiteY20" fmla="*/ 466386 h 503536"/>
                  <a:gd name="connsiteX21" fmla="*/ 273007 w 501706"/>
                  <a:gd name="connsiteY21" fmla="*/ 473352 h 503536"/>
                  <a:gd name="connsiteX22" fmla="*/ 261398 w 501706"/>
                  <a:gd name="connsiteY22" fmla="*/ 459421 h 503536"/>
                  <a:gd name="connsiteX23" fmla="*/ 240501 w 501706"/>
                  <a:gd name="connsiteY23" fmla="*/ 473352 h 503536"/>
                  <a:gd name="connsiteX24" fmla="*/ 203352 w 501706"/>
                  <a:gd name="connsiteY24" fmla="*/ 480317 h 503536"/>
                  <a:gd name="connsiteX25" fmla="*/ 180134 w 501706"/>
                  <a:gd name="connsiteY25" fmla="*/ 503536 h 503536"/>
                  <a:gd name="connsiteX26" fmla="*/ 163881 w 501706"/>
                  <a:gd name="connsiteY26" fmla="*/ 461743 h 503536"/>
                  <a:gd name="connsiteX27" fmla="*/ 175490 w 501706"/>
                  <a:gd name="connsiteY27" fmla="*/ 429237 h 503536"/>
                  <a:gd name="connsiteX28" fmla="*/ 149950 w 501706"/>
                  <a:gd name="connsiteY28" fmla="*/ 424594 h 503536"/>
                  <a:gd name="connsiteX29" fmla="*/ 152272 w 501706"/>
                  <a:gd name="connsiteY29" fmla="*/ 399054 h 503536"/>
                  <a:gd name="connsiteX30" fmla="*/ 152272 w 501706"/>
                  <a:gd name="connsiteY30" fmla="*/ 380479 h 503536"/>
                  <a:gd name="connsiteX31" fmla="*/ 138341 w 501706"/>
                  <a:gd name="connsiteY31" fmla="*/ 373514 h 503536"/>
                  <a:gd name="connsiteX32" fmla="*/ 116722 w 501706"/>
                  <a:gd name="connsiteY32" fmla="*/ 356528 h 503536"/>
                  <a:gd name="connsiteX33" fmla="*/ 0 w 501706"/>
                  <a:gd name="connsiteY33" fmla="*/ 205201 h 503536"/>
                  <a:gd name="connsiteX34" fmla="*/ 116722 w 501706"/>
                  <a:gd name="connsiteY34" fmla="*/ 96865 h 503536"/>
                  <a:gd name="connsiteX35" fmla="*/ 168525 w 501706"/>
                  <a:gd name="connsiteY35" fmla="*/ 90252 h 503536"/>
                  <a:gd name="connsiteX36" fmla="*/ 187099 w 501706"/>
                  <a:gd name="connsiteY36" fmla="*/ 67034 h 503536"/>
                  <a:gd name="connsiteX37" fmla="*/ 212639 w 501706"/>
                  <a:gd name="connsiteY37" fmla="*/ 80965 h 503536"/>
                  <a:gd name="connsiteX38" fmla="*/ 277650 w 501706"/>
                  <a:gd name="connsiteY38" fmla="*/ 62390 h 503536"/>
                  <a:gd name="connsiteX39" fmla="*/ 298547 w 501706"/>
                  <a:gd name="connsiteY39" fmla="*/ 22919 h 503536"/>
                  <a:gd name="connsiteX40" fmla="*/ 331052 w 501706"/>
                  <a:gd name="connsiteY40" fmla="*/ 20597 h 503536"/>
                  <a:gd name="connsiteX41" fmla="*/ 372247 w 501706"/>
                  <a:gd name="connsiteY41" fmla="*/ 0 h 503536"/>
                  <a:gd name="connsiteX0" fmla="*/ 0 w 501706"/>
                  <a:gd name="connsiteY0" fmla="*/ 205201 h 503536"/>
                  <a:gd name="connsiteX1" fmla="*/ 116722 w 501706"/>
                  <a:gd name="connsiteY1" fmla="*/ 96865 h 503536"/>
                  <a:gd name="connsiteX2" fmla="*/ 168525 w 501706"/>
                  <a:gd name="connsiteY2" fmla="*/ 90252 h 503536"/>
                  <a:gd name="connsiteX3" fmla="*/ 187099 w 501706"/>
                  <a:gd name="connsiteY3" fmla="*/ 67034 h 503536"/>
                  <a:gd name="connsiteX4" fmla="*/ 212639 w 501706"/>
                  <a:gd name="connsiteY4" fmla="*/ 80965 h 503536"/>
                  <a:gd name="connsiteX5" fmla="*/ 277650 w 501706"/>
                  <a:gd name="connsiteY5" fmla="*/ 62390 h 503536"/>
                  <a:gd name="connsiteX6" fmla="*/ 298547 w 501706"/>
                  <a:gd name="connsiteY6" fmla="*/ 22919 h 503536"/>
                  <a:gd name="connsiteX7" fmla="*/ 331052 w 501706"/>
                  <a:gd name="connsiteY7" fmla="*/ 20597 h 503536"/>
                  <a:gd name="connsiteX8" fmla="*/ 372247 w 501706"/>
                  <a:gd name="connsiteY8" fmla="*/ 0 h 503536"/>
                  <a:gd name="connsiteX9" fmla="*/ 401094 w 501706"/>
                  <a:gd name="connsiteY9" fmla="*/ 25241 h 503536"/>
                  <a:gd name="connsiteX10" fmla="*/ 397224 w 501706"/>
                  <a:gd name="connsiteY10" fmla="*/ 48459 h 503536"/>
                  <a:gd name="connsiteX11" fmla="*/ 416573 w 501706"/>
                  <a:gd name="connsiteY11" fmla="*/ 54264 h 503536"/>
                  <a:gd name="connsiteX12" fmla="*/ 418507 w 501706"/>
                  <a:gd name="connsiteY12" fmla="*/ 89091 h 503536"/>
                  <a:gd name="connsiteX13" fmla="*/ 399159 w 501706"/>
                  <a:gd name="connsiteY13" fmla="*/ 108439 h 503536"/>
                  <a:gd name="connsiteX14" fmla="*/ 420442 w 501706"/>
                  <a:gd name="connsiteY14" fmla="*/ 120048 h 503536"/>
                  <a:gd name="connsiteX15" fmla="*/ 433986 w 501706"/>
                  <a:gd name="connsiteY15" fmla="*/ 193573 h 503536"/>
                  <a:gd name="connsiteX16" fmla="*/ 466879 w 501706"/>
                  <a:gd name="connsiteY16" fmla="*/ 212921 h 503536"/>
                  <a:gd name="connsiteX17" fmla="*/ 464944 w 501706"/>
                  <a:gd name="connsiteY17" fmla="*/ 269032 h 503536"/>
                  <a:gd name="connsiteX18" fmla="*/ 497836 w 501706"/>
                  <a:gd name="connsiteY18" fmla="*/ 288380 h 503536"/>
                  <a:gd name="connsiteX19" fmla="*/ 486227 w 501706"/>
                  <a:gd name="connsiteY19" fmla="*/ 332882 h 503536"/>
                  <a:gd name="connsiteX20" fmla="*/ 501706 w 501706"/>
                  <a:gd name="connsiteY20" fmla="*/ 342556 h 503536"/>
                  <a:gd name="connsiteX21" fmla="*/ 497836 w 501706"/>
                  <a:gd name="connsiteY21" fmla="*/ 381253 h 503536"/>
                  <a:gd name="connsiteX22" fmla="*/ 457204 w 501706"/>
                  <a:gd name="connsiteY22" fmla="*/ 418015 h 503536"/>
                  <a:gd name="connsiteX23" fmla="*/ 430117 w 501706"/>
                  <a:gd name="connsiteY23" fmla="*/ 433494 h 503536"/>
                  <a:gd name="connsiteX24" fmla="*/ 401163 w 501706"/>
                  <a:gd name="connsiteY24" fmla="*/ 425773 h 503536"/>
                  <a:gd name="connsiteX25" fmla="*/ 386776 w 501706"/>
                  <a:gd name="connsiteY25" fmla="*/ 412985 h 503536"/>
                  <a:gd name="connsiteX26" fmla="*/ 363558 w 501706"/>
                  <a:gd name="connsiteY26" fmla="*/ 429237 h 503536"/>
                  <a:gd name="connsiteX27" fmla="*/ 324087 w 501706"/>
                  <a:gd name="connsiteY27" fmla="*/ 443168 h 503536"/>
                  <a:gd name="connsiteX28" fmla="*/ 314799 w 501706"/>
                  <a:gd name="connsiteY28" fmla="*/ 466386 h 503536"/>
                  <a:gd name="connsiteX29" fmla="*/ 273007 w 501706"/>
                  <a:gd name="connsiteY29" fmla="*/ 473352 h 503536"/>
                  <a:gd name="connsiteX30" fmla="*/ 261398 w 501706"/>
                  <a:gd name="connsiteY30" fmla="*/ 459421 h 503536"/>
                  <a:gd name="connsiteX31" fmla="*/ 240501 w 501706"/>
                  <a:gd name="connsiteY31" fmla="*/ 473352 h 503536"/>
                  <a:gd name="connsiteX32" fmla="*/ 203352 w 501706"/>
                  <a:gd name="connsiteY32" fmla="*/ 480317 h 503536"/>
                  <a:gd name="connsiteX33" fmla="*/ 180134 w 501706"/>
                  <a:gd name="connsiteY33" fmla="*/ 503536 h 503536"/>
                  <a:gd name="connsiteX34" fmla="*/ 163881 w 501706"/>
                  <a:gd name="connsiteY34" fmla="*/ 461743 h 503536"/>
                  <a:gd name="connsiteX35" fmla="*/ 175490 w 501706"/>
                  <a:gd name="connsiteY35" fmla="*/ 429237 h 503536"/>
                  <a:gd name="connsiteX36" fmla="*/ 149950 w 501706"/>
                  <a:gd name="connsiteY36" fmla="*/ 424594 h 503536"/>
                  <a:gd name="connsiteX37" fmla="*/ 152272 w 501706"/>
                  <a:gd name="connsiteY37" fmla="*/ 399054 h 503536"/>
                  <a:gd name="connsiteX38" fmla="*/ 152272 w 501706"/>
                  <a:gd name="connsiteY38" fmla="*/ 380479 h 503536"/>
                  <a:gd name="connsiteX39" fmla="*/ 138341 w 501706"/>
                  <a:gd name="connsiteY39" fmla="*/ 373514 h 503536"/>
                  <a:gd name="connsiteX40" fmla="*/ 116722 w 501706"/>
                  <a:gd name="connsiteY40" fmla="*/ 356528 h 503536"/>
                  <a:gd name="connsiteX41" fmla="*/ 91440 w 501706"/>
                  <a:gd name="connsiteY41" fmla="*/ 296641 h 503536"/>
                  <a:gd name="connsiteX0" fmla="*/ 60051 w 445035"/>
                  <a:gd name="connsiteY0" fmla="*/ 96865 h 503536"/>
                  <a:gd name="connsiteX1" fmla="*/ 111854 w 445035"/>
                  <a:gd name="connsiteY1" fmla="*/ 90252 h 503536"/>
                  <a:gd name="connsiteX2" fmla="*/ 130428 w 445035"/>
                  <a:gd name="connsiteY2" fmla="*/ 67034 h 503536"/>
                  <a:gd name="connsiteX3" fmla="*/ 155968 w 445035"/>
                  <a:gd name="connsiteY3" fmla="*/ 80965 h 503536"/>
                  <a:gd name="connsiteX4" fmla="*/ 220979 w 445035"/>
                  <a:gd name="connsiteY4" fmla="*/ 62390 h 503536"/>
                  <a:gd name="connsiteX5" fmla="*/ 241876 w 445035"/>
                  <a:gd name="connsiteY5" fmla="*/ 22919 h 503536"/>
                  <a:gd name="connsiteX6" fmla="*/ 274381 w 445035"/>
                  <a:gd name="connsiteY6" fmla="*/ 20597 h 503536"/>
                  <a:gd name="connsiteX7" fmla="*/ 315576 w 445035"/>
                  <a:gd name="connsiteY7" fmla="*/ 0 h 503536"/>
                  <a:gd name="connsiteX8" fmla="*/ 344423 w 445035"/>
                  <a:gd name="connsiteY8" fmla="*/ 25241 h 503536"/>
                  <a:gd name="connsiteX9" fmla="*/ 340553 w 445035"/>
                  <a:gd name="connsiteY9" fmla="*/ 48459 h 503536"/>
                  <a:gd name="connsiteX10" fmla="*/ 359902 w 445035"/>
                  <a:gd name="connsiteY10" fmla="*/ 54264 h 503536"/>
                  <a:gd name="connsiteX11" fmla="*/ 361836 w 445035"/>
                  <a:gd name="connsiteY11" fmla="*/ 89091 h 503536"/>
                  <a:gd name="connsiteX12" fmla="*/ 342488 w 445035"/>
                  <a:gd name="connsiteY12" fmla="*/ 108439 h 503536"/>
                  <a:gd name="connsiteX13" fmla="*/ 363771 w 445035"/>
                  <a:gd name="connsiteY13" fmla="*/ 120048 h 503536"/>
                  <a:gd name="connsiteX14" fmla="*/ 377315 w 445035"/>
                  <a:gd name="connsiteY14" fmla="*/ 193573 h 503536"/>
                  <a:gd name="connsiteX15" fmla="*/ 410208 w 445035"/>
                  <a:gd name="connsiteY15" fmla="*/ 212921 h 503536"/>
                  <a:gd name="connsiteX16" fmla="*/ 408273 w 445035"/>
                  <a:gd name="connsiteY16" fmla="*/ 269032 h 503536"/>
                  <a:gd name="connsiteX17" fmla="*/ 441165 w 445035"/>
                  <a:gd name="connsiteY17" fmla="*/ 288380 h 503536"/>
                  <a:gd name="connsiteX18" fmla="*/ 429556 w 445035"/>
                  <a:gd name="connsiteY18" fmla="*/ 332882 h 503536"/>
                  <a:gd name="connsiteX19" fmla="*/ 445035 w 445035"/>
                  <a:gd name="connsiteY19" fmla="*/ 342556 h 503536"/>
                  <a:gd name="connsiteX20" fmla="*/ 441165 w 445035"/>
                  <a:gd name="connsiteY20" fmla="*/ 381253 h 503536"/>
                  <a:gd name="connsiteX21" fmla="*/ 400533 w 445035"/>
                  <a:gd name="connsiteY21" fmla="*/ 418015 h 503536"/>
                  <a:gd name="connsiteX22" fmla="*/ 373446 w 445035"/>
                  <a:gd name="connsiteY22" fmla="*/ 433494 h 503536"/>
                  <a:gd name="connsiteX23" fmla="*/ 344492 w 445035"/>
                  <a:gd name="connsiteY23" fmla="*/ 425773 h 503536"/>
                  <a:gd name="connsiteX24" fmla="*/ 330105 w 445035"/>
                  <a:gd name="connsiteY24" fmla="*/ 412985 h 503536"/>
                  <a:gd name="connsiteX25" fmla="*/ 306887 w 445035"/>
                  <a:gd name="connsiteY25" fmla="*/ 429237 h 503536"/>
                  <a:gd name="connsiteX26" fmla="*/ 267416 w 445035"/>
                  <a:gd name="connsiteY26" fmla="*/ 443168 h 503536"/>
                  <a:gd name="connsiteX27" fmla="*/ 258128 w 445035"/>
                  <a:gd name="connsiteY27" fmla="*/ 466386 h 503536"/>
                  <a:gd name="connsiteX28" fmla="*/ 216336 w 445035"/>
                  <a:gd name="connsiteY28" fmla="*/ 473352 h 503536"/>
                  <a:gd name="connsiteX29" fmla="*/ 204727 w 445035"/>
                  <a:gd name="connsiteY29" fmla="*/ 459421 h 503536"/>
                  <a:gd name="connsiteX30" fmla="*/ 183830 w 445035"/>
                  <a:gd name="connsiteY30" fmla="*/ 473352 h 503536"/>
                  <a:gd name="connsiteX31" fmla="*/ 146681 w 445035"/>
                  <a:gd name="connsiteY31" fmla="*/ 480317 h 503536"/>
                  <a:gd name="connsiteX32" fmla="*/ 123463 w 445035"/>
                  <a:gd name="connsiteY32" fmla="*/ 503536 h 503536"/>
                  <a:gd name="connsiteX33" fmla="*/ 107210 w 445035"/>
                  <a:gd name="connsiteY33" fmla="*/ 461743 h 503536"/>
                  <a:gd name="connsiteX34" fmla="*/ 118819 w 445035"/>
                  <a:gd name="connsiteY34" fmla="*/ 429237 h 503536"/>
                  <a:gd name="connsiteX35" fmla="*/ 93279 w 445035"/>
                  <a:gd name="connsiteY35" fmla="*/ 424594 h 503536"/>
                  <a:gd name="connsiteX36" fmla="*/ 95601 w 445035"/>
                  <a:gd name="connsiteY36" fmla="*/ 399054 h 503536"/>
                  <a:gd name="connsiteX37" fmla="*/ 95601 w 445035"/>
                  <a:gd name="connsiteY37" fmla="*/ 380479 h 503536"/>
                  <a:gd name="connsiteX38" fmla="*/ 81670 w 445035"/>
                  <a:gd name="connsiteY38" fmla="*/ 373514 h 503536"/>
                  <a:gd name="connsiteX39" fmla="*/ 60051 w 445035"/>
                  <a:gd name="connsiteY39" fmla="*/ 356528 h 503536"/>
                  <a:gd name="connsiteX40" fmla="*/ 34769 w 445035"/>
                  <a:gd name="connsiteY40" fmla="*/ 296641 h 503536"/>
                  <a:gd name="connsiteX0" fmla="*/ 0 w 384984"/>
                  <a:gd name="connsiteY0" fmla="*/ 96865 h 503536"/>
                  <a:gd name="connsiteX1" fmla="*/ 51803 w 384984"/>
                  <a:gd name="connsiteY1" fmla="*/ 90252 h 503536"/>
                  <a:gd name="connsiteX2" fmla="*/ 70377 w 384984"/>
                  <a:gd name="connsiteY2" fmla="*/ 67034 h 503536"/>
                  <a:gd name="connsiteX3" fmla="*/ 95917 w 384984"/>
                  <a:gd name="connsiteY3" fmla="*/ 80965 h 503536"/>
                  <a:gd name="connsiteX4" fmla="*/ 160928 w 384984"/>
                  <a:gd name="connsiteY4" fmla="*/ 62390 h 503536"/>
                  <a:gd name="connsiteX5" fmla="*/ 181825 w 384984"/>
                  <a:gd name="connsiteY5" fmla="*/ 22919 h 503536"/>
                  <a:gd name="connsiteX6" fmla="*/ 214330 w 384984"/>
                  <a:gd name="connsiteY6" fmla="*/ 20597 h 503536"/>
                  <a:gd name="connsiteX7" fmla="*/ 255525 w 384984"/>
                  <a:gd name="connsiteY7" fmla="*/ 0 h 503536"/>
                  <a:gd name="connsiteX8" fmla="*/ 284372 w 384984"/>
                  <a:gd name="connsiteY8" fmla="*/ 25241 h 503536"/>
                  <a:gd name="connsiteX9" fmla="*/ 280502 w 384984"/>
                  <a:gd name="connsiteY9" fmla="*/ 48459 h 503536"/>
                  <a:gd name="connsiteX10" fmla="*/ 299851 w 384984"/>
                  <a:gd name="connsiteY10" fmla="*/ 54264 h 503536"/>
                  <a:gd name="connsiteX11" fmla="*/ 301785 w 384984"/>
                  <a:gd name="connsiteY11" fmla="*/ 89091 h 503536"/>
                  <a:gd name="connsiteX12" fmla="*/ 282437 w 384984"/>
                  <a:gd name="connsiteY12" fmla="*/ 108439 h 503536"/>
                  <a:gd name="connsiteX13" fmla="*/ 303720 w 384984"/>
                  <a:gd name="connsiteY13" fmla="*/ 120048 h 503536"/>
                  <a:gd name="connsiteX14" fmla="*/ 317264 w 384984"/>
                  <a:gd name="connsiteY14" fmla="*/ 193573 h 503536"/>
                  <a:gd name="connsiteX15" fmla="*/ 350157 w 384984"/>
                  <a:gd name="connsiteY15" fmla="*/ 212921 h 503536"/>
                  <a:gd name="connsiteX16" fmla="*/ 348222 w 384984"/>
                  <a:gd name="connsiteY16" fmla="*/ 269032 h 503536"/>
                  <a:gd name="connsiteX17" fmla="*/ 381114 w 384984"/>
                  <a:gd name="connsiteY17" fmla="*/ 288380 h 503536"/>
                  <a:gd name="connsiteX18" fmla="*/ 369505 w 384984"/>
                  <a:gd name="connsiteY18" fmla="*/ 332882 h 503536"/>
                  <a:gd name="connsiteX19" fmla="*/ 384984 w 384984"/>
                  <a:gd name="connsiteY19" fmla="*/ 342556 h 503536"/>
                  <a:gd name="connsiteX20" fmla="*/ 381114 w 384984"/>
                  <a:gd name="connsiteY20" fmla="*/ 381253 h 503536"/>
                  <a:gd name="connsiteX21" fmla="*/ 340482 w 384984"/>
                  <a:gd name="connsiteY21" fmla="*/ 418015 h 503536"/>
                  <a:gd name="connsiteX22" fmla="*/ 313395 w 384984"/>
                  <a:gd name="connsiteY22" fmla="*/ 433494 h 503536"/>
                  <a:gd name="connsiteX23" fmla="*/ 284441 w 384984"/>
                  <a:gd name="connsiteY23" fmla="*/ 425773 h 503536"/>
                  <a:gd name="connsiteX24" fmla="*/ 270054 w 384984"/>
                  <a:gd name="connsiteY24" fmla="*/ 412985 h 503536"/>
                  <a:gd name="connsiteX25" fmla="*/ 246836 w 384984"/>
                  <a:gd name="connsiteY25" fmla="*/ 429237 h 503536"/>
                  <a:gd name="connsiteX26" fmla="*/ 207365 w 384984"/>
                  <a:gd name="connsiteY26" fmla="*/ 443168 h 503536"/>
                  <a:gd name="connsiteX27" fmla="*/ 198077 w 384984"/>
                  <a:gd name="connsiteY27" fmla="*/ 466386 h 503536"/>
                  <a:gd name="connsiteX28" fmla="*/ 156285 w 384984"/>
                  <a:gd name="connsiteY28" fmla="*/ 473352 h 503536"/>
                  <a:gd name="connsiteX29" fmla="*/ 144676 w 384984"/>
                  <a:gd name="connsiteY29" fmla="*/ 459421 h 503536"/>
                  <a:gd name="connsiteX30" fmla="*/ 123779 w 384984"/>
                  <a:gd name="connsiteY30" fmla="*/ 473352 h 503536"/>
                  <a:gd name="connsiteX31" fmla="*/ 86630 w 384984"/>
                  <a:gd name="connsiteY31" fmla="*/ 480317 h 503536"/>
                  <a:gd name="connsiteX32" fmla="*/ 63412 w 384984"/>
                  <a:gd name="connsiteY32" fmla="*/ 503536 h 503536"/>
                  <a:gd name="connsiteX33" fmla="*/ 47159 w 384984"/>
                  <a:gd name="connsiteY33" fmla="*/ 461743 h 503536"/>
                  <a:gd name="connsiteX34" fmla="*/ 58768 w 384984"/>
                  <a:gd name="connsiteY34" fmla="*/ 429237 h 503536"/>
                  <a:gd name="connsiteX35" fmla="*/ 33228 w 384984"/>
                  <a:gd name="connsiteY35" fmla="*/ 424594 h 503536"/>
                  <a:gd name="connsiteX36" fmla="*/ 35550 w 384984"/>
                  <a:gd name="connsiteY36" fmla="*/ 399054 h 503536"/>
                  <a:gd name="connsiteX37" fmla="*/ 35550 w 384984"/>
                  <a:gd name="connsiteY37" fmla="*/ 380479 h 503536"/>
                  <a:gd name="connsiteX38" fmla="*/ 21619 w 384984"/>
                  <a:gd name="connsiteY38" fmla="*/ 373514 h 503536"/>
                  <a:gd name="connsiteX39" fmla="*/ 0 w 384984"/>
                  <a:gd name="connsiteY39" fmla="*/ 356528 h 503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84984" h="503536">
                    <a:moveTo>
                      <a:pt x="0" y="96865"/>
                    </a:moveTo>
                    <a:lnTo>
                      <a:pt x="51803" y="90252"/>
                    </a:lnTo>
                    <a:lnTo>
                      <a:pt x="70377" y="67034"/>
                    </a:lnTo>
                    <a:lnTo>
                      <a:pt x="95917" y="80965"/>
                    </a:lnTo>
                    <a:lnTo>
                      <a:pt x="160928" y="62390"/>
                    </a:lnTo>
                    <a:lnTo>
                      <a:pt x="181825" y="22919"/>
                    </a:lnTo>
                    <a:lnTo>
                      <a:pt x="214330" y="20597"/>
                    </a:lnTo>
                    <a:lnTo>
                      <a:pt x="255525" y="0"/>
                    </a:lnTo>
                    <a:lnTo>
                      <a:pt x="284372" y="25241"/>
                    </a:lnTo>
                    <a:lnTo>
                      <a:pt x="280502" y="48459"/>
                    </a:lnTo>
                    <a:lnTo>
                      <a:pt x="299851" y="54264"/>
                    </a:lnTo>
                    <a:lnTo>
                      <a:pt x="301785" y="89091"/>
                    </a:lnTo>
                    <a:lnTo>
                      <a:pt x="282437" y="108439"/>
                    </a:lnTo>
                    <a:lnTo>
                      <a:pt x="303720" y="120048"/>
                    </a:lnTo>
                    <a:lnTo>
                      <a:pt x="317264" y="193573"/>
                    </a:lnTo>
                    <a:lnTo>
                      <a:pt x="350157" y="212921"/>
                    </a:lnTo>
                    <a:lnTo>
                      <a:pt x="348222" y="269032"/>
                    </a:lnTo>
                    <a:lnTo>
                      <a:pt x="381114" y="288380"/>
                    </a:lnTo>
                    <a:lnTo>
                      <a:pt x="369505" y="332882"/>
                    </a:lnTo>
                    <a:lnTo>
                      <a:pt x="384984" y="342556"/>
                    </a:lnTo>
                    <a:lnTo>
                      <a:pt x="381114" y="381253"/>
                    </a:lnTo>
                    <a:lnTo>
                      <a:pt x="340482" y="418015"/>
                    </a:lnTo>
                    <a:lnTo>
                      <a:pt x="313395" y="433494"/>
                    </a:lnTo>
                    <a:lnTo>
                      <a:pt x="284441" y="425773"/>
                    </a:lnTo>
                    <a:lnTo>
                      <a:pt x="270054" y="412985"/>
                    </a:lnTo>
                    <a:lnTo>
                      <a:pt x="246836" y="429237"/>
                    </a:lnTo>
                    <a:lnTo>
                      <a:pt x="207365" y="443168"/>
                    </a:lnTo>
                    <a:lnTo>
                      <a:pt x="198077" y="466386"/>
                    </a:lnTo>
                    <a:lnTo>
                      <a:pt x="156285" y="473352"/>
                    </a:lnTo>
                    <a:lnTo>
                      <a:pt x="144676" y="459421"/>
                    </a:lnTo>
                    <a:lnTo>
                      <a:pt x="123779" y="473352"/>
                    </a:lnTo>
                    <a:lnTo>
                      <a:pt x="86630" y="480317"/>
                    </a:lnTo>
                    <a:lnTo>
                      <a:pt x="63412" y="503536"/>
                    </a:lnTo>
                    <a:lnTo>
                      <a:pt x="47159" y="461743"/>
                    </a:lnTo>
                    <a:lnTo>
                      <a:pt x="58768" y="429237"/>
                    </a:lnTo>
                    <a:lnTo>
                      <a:pt x="33228" y="424594"/>
                    </a:lnTo>
                    <a:lnTo>
                      <a:pt x="35550" y="399054"/>
                    </a:lnTo>
                    <a:lnTo>
                      <a:pt x="35550" y="380479"/>
                    </a:lnTo>
                    <a:lnTo>
                      <a:pt x="21619" y="373514"/>
                    </a:lnTo>
                    <a:lnTo>
                      <a:pt x="0" y="356528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33FFA6C-08C9-B885-D68D-171B8F1C46FA}"/>
                  </a:ext>
                </a:extLst>
              </p:cNvPr>
              <p:cNvSpPr/>
              <p:nvPr/>
            </p:nvSpPr>
            <p:spPr>
              <a:xfrm>
                <a:off x="1568678" y="2458607"/>
                <a:ext cx="890031" cy="1068038"/>
              </a:xfrm>
              <a:custGeom>
                <a:avLst/>
                <a:gdLst>
                  <a:gd name="connsiteX0" fmla="*/ 120650 w 2921000"/>
                  <a:gd name="connsiteY0" fmla="*/ 254000 h 3505200"/>
                  <a:gd name="connsiteX1" fmla="*/ 57150 w 2921000"/>
                  <a:gd name="connsiteY1" fmla="*/ 292100 h 3505200"/>
                  <a:gd name="connsiteX2" fmla="*/ 25400 w 2921000"/>
                  <a:gd name="connsiteY2" fmla="*/ 412750 h 3505200"/>
                  <a:gd name="connsiteX3" fmla="*/ 146050 w 2921000"/>
                  <a:gd name="connsiteY3" fmla="*/ 488950 h 3505200"/>
                  <a:gd name="connsiteX4" fmla="*/ 209550 w 2921000"/>
                  <a:gd name="connsiteY4" fmla="*/ 546100 h 3505200"/>
                  <a:gd name="connsiteX5" fmla="*/ 260350 w 2921000"/>
                  <a:gd name="connsiteY5" fmla="*/ 628650 h 3505200"/>
                  <a:gd name="connsiteX6" fmla="*/ 254000 w 2921000"/>
                  <a:gd name="connsiteY6" fmla="*/ 704850 h 3505200"/>
                  <a:gd name="connsiteX7" fmla="*/ 381000 w 2921000"/>
                  <a:gd name="connsiteY7" fmla="*/ 762000 h 3505200"/>
                  <a:gd name="connsiteX8" fmla="*/ 400050 w 2921000"/>
                  <a:gd name="connsiteY8" fmla="*/ 825500 h 3505200"/>
                  <a:gd name="connsiteX9" fmla="*/ 374650 w 2921000"/>
                  <a:gd name="connsiteY9" fmla="*/ 850900 h 3505200"/>
                  <a:gd name="connsiteX10" fmla="*/ 406400 w 2921000"/>
                  <a:gd name="connsiteY10" fmla="*/ 895350 h 3505200"/>
                  <a:gd name="connsiteX11" fmla="*/ 342900 w 2921000"/>
                  <a:gd name="connsiteY11" fmla="*/ 927100 h 3505200"/>
                  <a:gd name="connsiteX12" fmla="*/ 215900 w 2921000"/>
                  <a:gd name="connsiteY12" fmla="*/ 901700 h 3505200"/>
                  <a:gd name="connsiteX13" fmla="*/ 260350 w 2921000"/>
                  <a:gd name="connsiteY13" fmla="*/ 1009650 h 3505200"/>
                  <a:gd name="connsiteX14" fmla="*/ 127000 w 2921000"/>
                  <a:gd name="connsiteY14" fmla="*/ 1111250 h 3505200"/>
                  <a:gd name="connsiteX15" fmla="*/ 88900 w 2921000"/>
                  <a:gd name="connsiteY15" fmla="*/ 1168400 h 3505200"/>
                  <a:gd name="connsiteX16" fmla="*/ 241300 w 2921000"/>
                  <a:gd name="connsiteY16" fmla="*/ 1193800 h 3505200"/>
                  <a:gd name="connsiteX17" fmla="*/ 279400 w 2921000"/>
                  <a:gd name="connsiteY17" fmla="*/ 1270000 h 3505200"/>
                  <a:gd name="connsiteX18" fmla="*/ 311150 w 2921000"/>
                  <a:gd name="connsiteY18" fmla="*/ 1314450 h 3505200"/>
                  <a:gd name="connsiteX19" fmla="*/ 260350 w 2921000"/>
                  <a:gd name="connsiteY19" fmla="*/ 1409700 h 3505200"/>
                  <a:gd name="connsiteX20" fmla="*/ 120650 w 2921000"/>
                  <a:gd name="connsiteY20" fmla="*/ 1435100 h 3505200"/>
                  <a:gd name="connsiteX21" fmla="*/ 50800 w 2921000"/>
                  <a:gd name="connsiteY21" fmla="*/ 1543050 h 3505200"/>
                  <a:gd name="connsiteX22" fmla="*/ 139700 w 2921000"/>
                  <a:gd name="connsiteY22" fmla="*/ 1593850 h 3505200"/>
                  <a:gd name="connsiteX23" fmla="*/ 76200 w 2921000"/>
                  <a:gd name="connsiteY23" fmla="*/ 1657350 h 3505200"/>
                  <a:gd name="connsiteX24" fmla="*/ 44450 w 2921000"/>
                  <a:gd name="connsiteY24" fmla="*/ 1746250 h 3505200"/>
                  <a:gd name="connsiteX25" fmla="*/ 12700 w 2921000"/>
                  <a:gd name="connsiteY25" fmla="*/ 1771650 h 3505200"/>
                  <a:gd name="connsiteX26" fmla="*/ 12700 w 2921000"/>
                  <a:gd name="connsiteY26" fmla="*/ 1809750 h 3505200"/>
                  <a:gd name="connsiteX27" fmla="*/ 0 w 2921000"/>
                  <a:gd name="connsiteY27" fmla="*/ 1866900 h 3505200"/>
                  <a:gd name="connsiteX28" fmla="*/ 241300 w 2921000"/>
                  <a:gd name="connsiteY28" fmla="*/ 1854200 h 3505200"/>
                  <a:gd name="connsiteX29" fmla="*/ 336550 w 2921000"/>
                  <a:gd name="connsiteY29" fmla="*/ 2025650 h 3505200"/>
                  <a:gd name="connsiteX30" fmla="*/ 520700 w 2921000"/>
                  <a:gd name="connsiteY30" fmla="*/ 2165350 h 3505200"/>
                  <a:gd name="connsiteX31" fmla="*/ 539750 w 2921000"/>
                  <a:gd name="connsiteY31" fmla="*/ 2209800 h 3505200"/>
                  <a:gd name="connsiteX32" fmla="*/ 609600 w 2921000"/>
                  <a:gd name="connsiteY32" fmla="*/ 2203450 h 3505200"/>
                  <a:gd name="connsiteX33" fmla="*/ 793750 w 2921000"/>
                  <a:gd name="connsiteY33" fmla="*/ 2305050 h 3505200"/>
                  <a:gd name="connsiteX34" fmla="*/ 806450 w 2921000"/>
                  <a:gd name="connsiteY34" fmla="*/ 2355850 h 3505200"/>
                  <a:gd name="connsiteX35" fmla="*/ 895350 w 2921000"/>
                  <a:gd name="connsiteY35" fmla="*/ 2355850 h 3505200"/>
                  <a:gd name="connsiteX36" fmla="*/ 901700 w 2921000"/>
                  <a:gd name="connsiteY36" fmla="*/ 2419350 h 3505200"/>
                  <a:gd name="connsiteX37" fmla="*/ 984250 w 2921000"/>
                  <a:gd name="connsiteY37" fmla="*/ 2451100 h 3505200"/>
                  <a:gd name="connsiteX38" fmla="*/ 1003300 w 2921000"/>
                  <a:gd name="connsiteY38" fmla="*/ 2476500 h 3505200"/>
                  <a:gd name="connsiteX39" fmla="*/ 1003300 w 2921000"/>
                  <a:gd name="connsiteY39" fmla="*/ 2476500 h 3505200"/>
                  <a:gd name="connsiteX40" fmla="*/ 984250 w 2921000"/>
                  <a:gd name="connsiteY40" fmla="*/ 2571750 h 3505200"/>
                  <a:gd name="connsiteX41" fmla="*/ 895350 w 2921000"/>
                  <a:gd name="connsiteY41" fmla="*/ 2578100 h 3505200"/>
                  <a:gd name="connsiteX42" fmla="*/ 863600 w 2921000"/>
                  <a:gd name="connsiteY42" fmla="*/ 2622550 h 3505200"/>
                  <a:gd name="connsiteX43" fmla="*/ 850900 w 2921000"/>
                  <a:gd name="connsiteY43" fmla="*/ 2654300 h 3505200"/>
                  <a:gd name="connsiteX44" fmla="*/ 996950 w 2921000"/>
                  <a:gd name="connsiteY44" fmla="*/ 2730500 h 3505200"/>
                  <a:gd name="connsiteX45" fmla="*/ 996950 w 2921000"/>
                  <a:gd name="connsiteY45" fmla="*/ 2730500 h 3505200"/>
                  <a:gd name="connsiteX46" fmla="*/ 1028700 w 2921000"/>
                  <a:gd name="connsiteY46" fmla="*/ 2933700 h 3505200"/>
                  <a:gd name="connsiteX47" fmla="*/ 1244600 w 2921000"/>
                  <a:gd name="connsiteY47" fmla="*/ 3092450 h 3505200"/>
                  <a:gd name="connsiteX48" fmla="*/ 1301750 w 2921000"/>
                  <a:gd name="connsiteY48" fmla="*/ 3092450 h 3505200"/>
                  <a:gd name="connsiteX49" fmla="*/ 1479550 w 2921000"/>
                  <a:gd name="connsiteY49" fmla="*/ 3206750 h 3505200"/>
                  <a:gd name="connsiteX50" fmla="*/ 1568450 w 2921000"/>
                  <a:gd name="connsiteY50" fmla="*/ 3213100 h 3505200"/>
                  <a:gd name="connsiteX51" fmla="*/ 1727200 w 2921000"/>
                  <a:gd name="connsiteY51" fmla="*/ 3251200 h 3505200"/>
                  <a:gd name="connsiteX52" fmla="*/ 1847850 w 2921000"/>
                  <a:gd name="connsiteY52" fmla="*/ 3276600 h 3505200"/>
                  <a:gd name="connsiteX53" fmla="*/ 1974850 w 2921000"/>
                  <a:gd name="connsiteY53" fmla="*/ 3327400 h 3505200"/>
                  <a:gd name="connsiteX54" fmla="*/ 2006600 w 2921000"/>
                  <a:gd name="connsiteY54" fmla="*/ 3333750 h 3505200"/>
                  <a:gd name="connsiteX55" fmla="*/ 2133600 w 2921000"/>
                  <a:gd name="connsiteY55" fmla="*/ 3340100 h 3505200"/>
                  <a:gd name="connsiteX56" fmla="*/ 2190750 w 2921000"/>
                  <a:gd name="connsiteY56" fmla="*/ 3365500 h 3505200"/>
                  <a:gd name="connsiteX57" fmla="*/ 2184400 w 2921000"/>
                  <a:gd name="connsiteY57" fmla="*/ 3429000 h 3505200"/>
                  <a:gd name="connsiteX58" fmla="*/ 2133600 w 2921000"/>
                  <a:gd name="connsiteY58" fmla="*/ 3460750 h 3505200"/>
                  <a:gd name="connsiteX59" fmla="*/ 2165350 w 2921000"/>
                  <a:gd name="connsiteY59" fmla="*/ 3505200 h 3505200"/>
                  <a:gd name="connsiteX60" fmla="*/ 2235200 w 2921000"/>
                  <a:gd name="connsiteY60" fmla="*/ 3486150 h 3505200"/>
                  <a:gd name="connsiteX61" fmla="*/ 2228850 w 2921000"/>
                  <a:gd name="connsiteY61" fmla="*/ 3429000 h 3505200"/>
                  <a:gd name="connsiteX62" fmla="*/ 2228850 w 2921000"/>
                  <a:gd name="connsiteY62" fmla="*/ 3429000 h 3505200"/>
                  <a:gd name="connsiteX63" fmla="*/ 2305050 w 2921000"/>
                  <a:gd name="connsiteY63" fmla="*/ 3448050 h 3505200"/>
                  <a:gd name="connsiteX64" fmla="*/ 2419350 w 2921000"/>
                  <a:gd name="connsiteY64" fmla="*/ 3403600 h 3505200"/>
                  <a:gd name="connsiteX65" fmla="*/ 2413000 w 2921000"/>
                  <a:gd name="connsiteY65" fmla="*/ 3340100 h 3505200"/>
                  <a:gd name="connsiteX66" fmla="*/ 2222500 w 2921000"/>
                  <a:gd name="connsiteY66" fmla="*/ 3352800 h 3505200"/>
                  <a:gd name="connsiteX67" fmla="*/ 2260600 w 2921000"/>
                  <a:gd name="connsiteY67" fmla="*/ 3295650 h 3505200"/>
                  <a:gd name="connsiteX68" fmla="*/ 2349500 w 2921000"/>
                  <a:gd name="connsiteY68" fmla="*/ 3213100 h 3505200"/>
                  <a:gd name="connsiteX69" fmla="*/ 2641600 w 2921000"/>
                  <a:gd name="connsiteY69" fmla="*/ 3073400 h 3505200"/>
                  <a:gd name="connsiteX70" fmla="*/ 2660650 w 2921000"/>
                  <a:gd name="connsiteY70" fmla="*/ 3009900 h 3505200"/>
                  <a:gd name="connsiteX71" fmla="*/ 2743200 w 2921000"/>
                  <a:gd name="connsiteY71" fmla="*/ 2971800 h 3505200"/>
                  <a:gd name="connsiteX72" fmla="*/ 2781300 w 2921000"/>
                  <a:gd name="connsiteY72" fmla="*/ 2908300 h 3505200"/>
                  <a:gd name="connsiteX73" fmla="*/ 2679700 w 2921000"/>
                  <a:gd name="connsiteY73" fmla="*/ 2870200 h 3505200"/>
                  <a:gd name="connsiteX74" fmla="*/ 2736850 w 2921000"/>
                  <a:gd name="connsiteY74" fmla="*/ 2787650 h 3505200"/>
                  <a:gd name="connsiteX75" fmla="*/ 2717800 w 2921000"/>
                  <a:gd name="connsiteY75" fmla="*/ 2717800 h 3505200"/>
                  <a:gd name="connsiteX76" fmla="*/ 2863850 w 2921000"/>
                  <a:gd name="connsiteY76" fmla="*/ 2686050 h 3505200"/>
                  <a:gd name="connsiteX77" fmla="*/ 2851150 w 2921000"/>
                  <a:gd name="connsiteY77" fmla="*/ 2540000 h 3505200"/>
                  <a:gd name="connsiteX78" fmla="*/ 2921000 w 2921000"/>
                  <a:gd name="connsiteY78" fmla="*/ 2444750 h 3505200"/>
                  <a:gd name="connsiteX79" fmla="*/ 2832100 w 2921000"/>
                  <a:gd name="connsiteY79" fmla="*/ 2387600 h 3505200"/>
                  <a:gd name="connsiteX80" fmla="*/ 2806700 w 2921000"/>
                  <a:gd name="connsiteY80" fmla="*/ 2432050 h 3505200"/>
                  <a:gd name="connsiteX81" fmla="*/ 2717800 w 2921000"/>
                  <a:gd name="connsiteY81" fmla="*/ 2406650 h 3505200"/>
                  <a:gd name="connsiteX82" fmla="*/ 2711450 w 2921000"/>
                  <a:gd name="connsiteY82" fmla="*/ 2343150 h 3505200"/>
                  <a:gd name="connsiteX83" fmla="*/ 2622550 w 2921000"/>
                  <a:gd name="connsiteY83" fmla="*/ 2311400 h 3505200"/>
                  <a:gd name="connsiteX84" fmla="*/ 2578100 w 2921000"/>
                  <a:gd name="connsiteY84" fmla="*/ 2171700 h 3505200"/>
                  <a:gd name="connsiteX85" fmla="*/ 2451100 w 2921000"/>
                  <a:gd name="connsiteY85" fmla="*/ 2095500 h 3505200"/>
                  <a:gd name="connsiteX86" fmla="*/ 2457450 w 2921000"/>
                  <a:gd name="connsiteY86" fmla="*/ 1898650 h 3505200"/>
                  <a:gd name="connsiteX87" fmla="*/ 2565400 w 2921000"/>
                  <a:gd name="connsiteY87" fmla="*/ 1866900 h 3505200"/>
                  <a:gd name="connsiteX88" fmla="*/ 2527300 w 2921000"/>
                  <a:gd name="connsiteY88" fmla="*/ 1752600 h 3505200"/>
                  <a:gd name="connsiteX89" fmla="*/ 2476500 w 2921000"/>
                  <a:gd name="connsiteY89" fmla="*/ 1727200 h 3505200"/>
                  <a:gd name="connsiteX90" fmla="*/ 2444750 w 2921000"/>
                  <a:gd name="connsiteY90" fmla="*/ 1803400 h 3505200"/>
                  <a:gd name="connsiteX91" fmla="*/ 2330450 w 2921000"/>
                  <a:gd name="connsiteY91" fmla="*/ 1778000 h 3505200"/>
                  <a:gd name="connsiteX92" fmla="*/ 2222500 w 2921000"/>
                  <a:gd name="connsiteY92" fmla="*/ 1822450 h 3505200"/>
                  <a:gd name="connsiteX93" fmla="*/ 2133600 w 2921000"/>
                  <a:gd name="connsiteY93" fmla="*/ 1835150 h 3505200"/>
                  <a:gd name="connsiteX94" fmla="*/ 2019300 w 2921000"/>
                  <a:gd name="connsiteY94" fmla="*/ 1797050 h 3505200"/>
                  <a:gd name="connsiteX95" fmla="*/ 1885950 w 2921000"/>
                  <a:gd name="connsiteY95" fmla="*/ 1797050 h 3505200"/>
                  <a:gd name="connsiteX96" fmla="*/ 1841500 w 2921000"/>
                  <a:gd name="connsiteY96" fmla="*/ 1866900 h 3505200"/>
                  <a:gd name="connsiteX97" fmla="*/ 1752600 w 2921000"/>
                  <a:gd name="connsiteY97" fmla="*/ 1924050 h 3505200"/>
                  <a:gd name="connsiteX98" fmla="*/ 1739900 w 2921000"/>
                  <a:gd name="connsiteY98" fmla="*/ 1841500 h 3505200"/>
                  <a:gd name="connsiteX99" fmla="*/ 1682750 w 2921000"/>
                  <a:gd name="connsiteY99" fmla="*/ 1790700 h 3505200"/>
                  <a:gd name="connsiteX100" fmla="*/ 1727200 w 2921000"/>
                  <a:gd name="connsiteY100" fmla="*/ 1631950 h 3505200"/>
                  <a:gd name="connsiteX101" fmla="*/ 1784350 w 2921000"/>
                  <a:gd name="connsiteY101" fmla="*/ 1619250 h 3505200"/>
                  <a:gd name="connsiteX102" fmla="*/ 1784350 w 2921000"/>
                  <a:gd name="connsiteY102" fmla="*/ 1498600 h 3505200"/>
                  <a:gd name="connsiteX103" fmla="*/ 1733550 w 2921000"/>
                  <a:gd name="connsiteY103" fmla="*/ 1390650 h 3505200"/>
                  <a:gd name="connsiteX104" fmla="*/ 1638300 w 2921000"/>
                  <a:gd name="connsiteY104" fmla="*/ 1377950 h 3505200"/>
                  <a:gd name="connsiteX105" fmla="*/ 1657350 w 2921000"/>
                  <a:gd name="connsiteY105" fmla="*/ 1301750 h 3505200"/>
                  <a:gd name="connsiteX106" fmla="*/ 1485900 w 2921000"/>
                  <a:gd name="connsiteY106" fmla="*/ 1149350 h 3505200"/>
                  <a:gd name="connsiteX107" fmla="*/ 1492250 w 2921000"/>
                  <a:gd name="connsiteY107" fmla="*/ 1054100 h 3505200"/>
                  <a:gd name="connsiteX108" fmla="*/ 1587500 w 2921000"/>
                  <a:gd name="connsiteY108" fmla="*/ 1016000 h 3505200"/>
                  <a:gd name="connsiteX109" fmla="*/ 1631950 w 2921000"/>
                  <a:gd name="connsiteY109" fmla="*/ 889000 h 3505200"/>
                  <a:gd name="connsiteX110" fmla="*/ 1670050 w 2921000"/>
                  <a:gd name="connsiteY110" fmla="*/ 876300 h 3505200"/>
                  <a:gd name="connsiteX111" fmla="*/ 1689100 w 2921000"/>
                  <a:gd name="connsiteY111" fmla="*/ 825500 h 3505200"/>
                  <a:gd name="connsiteX112" fmla="*/ 1752600 w 2921000"/>
                  <a:gd name="connsiteY112" fmla="*/ 768350 h 3505200"/>
                  <a:gd name="connsiteX113" fmla="*/ 1784350 w 2921000"/>
                  <a:gd name="connsiteY113" fmla="*/ 730250 h 3505200"/>
                  <a:gd name="connsiteX114" fmla="*/ 1771650 w 2921000"/>
                  <a:gd name="connsiteY114" fmla="*/ 660400 h 3505200"/>
                  <a:gd name="connsiteX115" fmla="*/ 1822450 w 2921000"/>
                  <a:gd name="connsiteY115" fmla="*/ 622300 h 3505200"/>
                  <a:gd name="connsiteX116" fmla="*/ 1924050 w 2921000"/>
                  <a:gd name="connsiteY116" fmla="*/ 603250 h 3505200"/>
                  <a:gd name="connsiteX117" fmla="*/ 1968500 w 2921000"/>
                  <a:gd name="connsiteY117" fmla="*/ 641350 h 3505200"/>
                  <a:gd name="connsiteX118" fmla="*/ 2038350 w 2921000"/>
                  <a:gd name="connsiteY118" fmla="*/ 590550 h 3505200"/>
                  <a:gd name="connsiteX119" fmla="*/ 2038350 w 2921000"/>
                  <a:gd name="connsiteY119" fmla="*/ 457200 h 3505200"/>
                  <a:gd name="connsiteX120" fmla="*/ 1981200 w 2921000"/>
                  <a:gd name="connsiteY120" fmla="*/ 400050 h 3505200"/>
                  <a:gd name="connsiteX121" fmla="*/ 1917700 w 2921000"/>
                  <a:gd name="connsiteY121" fmla="*/ 438150 h 3505200"/>
                  <a:gd name="connsiteX122" fmla="*/ 1885950 w 2921000"/>
                  <a:gd name="connsiteY122" fmla="*/ 393700 h 3505200"/>
                  <a:gd name="connsiteX123" fmla="*/ 1847850 w 2921000"/>
                  <a:gd name="connsiteY123" fmla="*/ 196850 h 3505200"/>
                  <a:gd name="connsiteX124" fmla="*/ 1854200 w 2921000"/>
                  <a:gd name="connsiteY124" fmla="*/ 120650 h 3505200"/>
                  <a:gd name="connsiteX125" fmla="*/ 1828800 w 2921000"/>
                  <a:gd name="connsiteY125" fmla="*/ 0 h 3505200"/>
                  <a:gd name="connsiteX126" fmla="*/ 1549400 w 2921000"/>
                  <a:gd name="connsiteY126" fmla="*/ 38100 h 3505200"/>
                  <a:gd name="connsiteX127" fmla="*/ 1485900 w 2921000"/>
                  <a:gd name="connsiteY127" fmla="*/ 107950 h 3505200"/>
                  <a:gd name="connsiteX128" fmla="*/ 1365250 w 2921000"/>
                  <a:gd name="connsiteY128" fmla="*/ 203200 h 3505200"/>
                  <a:gd name="connsiteX129" fmla="*/ 1352550 w 2921000"/>
                  <a:gd name="connsiteY129" fmla="*/ 133350 h 3505200"/>
                  <a:gd name="connsiteX130" fmla="*/ 1314450 w 2921000"/>
                  <a:gd name="connsiteY130" fmla="*/ 95250 h 3505200"/>
                  <a:gd name="connsiteX131" fmla="*/ 1231900 w 2921000"/>
                  <a:gd name="connsiteY131" fmla="*/ 133350 h 3505200"/>
                  <a:gd name="connsiteX132" fmla="*/ 1111250 w 2921000"/>
                  <a:gd name="connsiteY132" fmla="*/ 146050 h 3505200"/>
                  <a:gd name="connsiteX133" fmla="*/ 1092200 w 2921000"/>
                  <a:gd name="connsiteY133" fmla="*/ 184150 h 3505200"/>
                  <a:gd name="connsiteX134" fmla="*/ 889000 w 2921000"/>
                  <a:gd name="connsiteY134" fmla="*/ 209550 h 3505200"/>
                  <a:gd name="connsiteX135" fmla="*/ 812800 w 2921000"/>
                  <a:gd name="connsiteY135" fmla="*/ 266700 h 3505200"/>
                  <a:gd name="connsiteX136" fmla="*/ 730250 w 2921000"/>
                  <a:gd name="connsiteY136" fmla="*/ 304800 h 3505200"/>
                  <a:gd name="connsiteX137" fmla="*/ 730250 w 2921000"/>
                  <a:gd name="connsiteY137" fmla="*/ 304800 h 3505200"/>
                  <a:gd name="connsiteX138" fmla="*/ 546100 w 2921000"/>
                  <a:gd name="connsiteY138" fmla="*/ 298450 h 3505200"/>
                  <a:gd name="connsiteX139" fmla="*/ 495300 w 2921000"/>
                  <a:gd name="connsiteY139" fmla="*/ 292100 h 3505200"/>
                  <a:gd name="connsiteX140" fmla="*/ 469900 w 2921000"/>
                  <a:gd name="connsiteY140" fmla="*/ 355600 h 3505200"/>
                  <a:gd name="connsiteX141" fmla="*/ 381000 w 2921000"/>
                  <a:gd name="connsiteY141" fmla="*/ 412750 h 3505200"/>
                  <a:gd name="connsiteX142" fmla="*/ 311150 w 2921000"/>
                  <a:gd name="connsiteY142" fmla="*/ 381000 h 3505200"/>
                  <a:gd name="connsiteX143" fmla="*/ 234950 w 2921000"/>
                  <a:gd name="connsiteY143" fmla="*/ 393700 h 3505200"/>
                  <a:gd name="connsiteX144" fmla="*/ 234950 w 2921000"/>
                  <a:gd name="connsiteY144" fmla="*/ 393700 h 3505200"/>
                  <a:gd name="connsiteX145" fmla="*/ 133350 w 2921000"/>
                  <a:gd name="connsiteY145" fmla="*/ 349250 h 3505200"/>
                  <a:gd name="connsiteX146" fmla="*/ 120650 w 2921000"/>
                  <a:gd name="connsiteY146" fmla="*/ 254000 h 35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921000" h="3505200">
                    <a:moveTo>
                      <a:pt x="120650" y="254000"/>
                    </a:moveTo>
                    <a:lnTo>
                      <a:pt x="57150" y="292100"/>
                    </a:lnTo>
                    <a:lnTo>
                      <a:pt x="25400" y="412750"/>
                    </a:lnTo>
                    <a:lnTo>
                      <a:pt x="146050" y="488950"/>
                    </a:lnTo>
                    <a:lnTo>
                      <a:pt x="209550" y="546100"/>
                    </a:lnTo>
                    <a:lnTo>
                      <a:pt x="260350" y="628650"/>
                    </a:lnTo>
                    <a:lnTo>
                      <a:pt x="254000" y="704850"/>
                    </a:lnTo>
                    <a:lnTo>
                      <a:pt x="381000" y="762000"/>
                    </a:lnTo>
                    <a:lnTo>
                      <a:pt x="400050" y="825500"/>
                    </a:lnTo>
                    <a:lnTo>
                      <a:pt x="374650" y="850900"/>
                    </a:lnTo>
                    <a:lnTo>
                      <a:pt x="406400" y="895350"/>
                    </a:lnTo>
                    <a:lnTo>
                      <a:pt x="342900" y="927100"/>
                    </a:lnTo>
                    <a:lnTo>
                      <a:pt x="215900" y="901700"/>
                    </a:lnTo>
                    <a:lnTo>
                      <a:pt x="260350" y="1009650"/>
                    </a:lnTo>
                    <a:lnTo>
                      <a:pt x="127000" y="1111250"/>
                    </a:lnTo>
                    <a:lnTo>
                      <a:pt x="88900" y="1168400"/>
                    </a:lnTo>
                    <a:lnTo>
                      <a:pt x="241300" y="1193800"/>
                    </a:lnTo>
                    <a:lnTo>
                      <a:pt x="279400" y="1270000"/>
                    </a:lnTo>
                    <a:lnTo>
                      <a:pt x="311150" y="1314450"/>
                    </a:lnTo>
                    <a:lnTo>
                      <a:pt x="260350" y="1409700"/>
                    </a:lnTo>
                    <a:lnTo>
                      <a:pt x="120650" y="1435100"/>
                    </a:lnTo>
                    <a:lnTo>
                      <a:pt x="50800" y="1543050"/>
                    </a:lnTo>
                    <a:lnTo>
                      <a:pt x="139700" y="1593850"/>
                    </a:lnTo>
                    <a:lnTo>
                      <a:pt x="76200" y="1657350"/>
                    </a:lnTo>
                    <a:lnTo>
                      <a:pt x="44450" y="1746250"/>
                    </a:lnTo>
                    <a:lnTo>
                      <a:pt x="12700" y="1771650"/>
                    </a:lnTo>
                    <a:lnTo>
                      <a:pt x="12700" y="1809750"/>
                    </a:lnTo>
                    <a:lnTo>
                      <a:pt x="0" y="1866900"/>
                    </a:lnTo>
                    <a:lnTo>
                      <a:pt x="241300" y="1854200"/>
                    </a:lnTo>
                    <a:lnTo>
                      <a:pt x="336550" y="2025650"/>
                    </a:lnTo>
                    <a:lnTo>
                      <a:pt x="520700" y="2165350"/>
                    </a:lnTo>
                    <a:lnTo>
                      <a:pt x="539750" y="2209800"/>
                    </a:lnTo>
                    <a:lnTo>
                      <a:pt x="609600" y="2203450"/>
                    </a:lnTo>
                    <a:lnTo>
                      <a:pt x="793750" y="2305050"/>
                    </a:lnTo>
                    <a:lnTo>
                      <a:pt x="806450" y="2355850"/>
                    </a:lnTo>
                    <a:lnTo>
                      <a:pt x="895350" y="2355850"/>
                    </a:lnTo>
                    <a:lnTo>
                      <a:pt x="901700" y="2419350"/>
                    </a:lnTo>
                    <a:lnTo>
                      <a:pt x="984250" y="2451100"/>
                    </a:lnTo>
                    <a:lnTo>
                      <a:pt x="1003300" y="2476500"/>
                    </a:lnTo>
                    <a:lnTo>
                      <a:pt x="1003300" y="2476500"/>
                    </a:lnTo>
                    <a:lnTo>
                      <a:pt x="984250" y="2571750"/>
                    </a:lnTo>
                    <a:lnTo>
                      <a:pt x="895350" y="2578100"/>
                    </a:lnTo>
                    <a:lnTo>
                      <a:pt x="863600" y="2622550"/>
                    </a:lnTo>
                    <a:lnTo>
                      <a:pt x="850900" y="2654300"/>
                    </a:lnTo>
                    <a:lnTo>
                      <a:pt x="996950" y="2730500"/>
                    </a:lnTo>
                    <a:lnTo>
                      <a:pt x="996950" y="2730500"/>
                    </a:lnTo>
                    <a:lnTo>
                      <a:pt x="1028700" y="2933700"/>
                    </a:lnTo>
                    <a:lnTo>
                      <a:pt x="1244600" y="3092450"/>
                    </a:lnTo>
                    <a:lnTo>
                      <a:pt x="1301750" y="3092450"/>
                    </a:lnTo>
                    <a:lnTo>
                      <a:pt x="1479550" y="3206750"/>
                    </a:lnTo>
                    <a:lnTo>
                      <a:pt x="1568450" y="3213100"/>
                    </a:lnTo>
                    <a:lnTo>
                      <a:pt x="1727200" y="3251200"/>
                    </a:lnTo>
                    <a:lnTo>
                      <a:pt x="1847850" y="3276600"/>
                    </a:lnTo>
                    <a:lnTo>
                      <a:pt x="1974850" y="3327400"/>
                    </a:lnTo>
                    <a:lnTo>
                      <a:pt x="2006600" y="3333750"/>
                    </a:lnTo>
                    <a:lnTo>
                      <a:pt x="2133600" y="3340100"/>
                    </a:lnTo>
                    <a:lnTo>
                      <a:pt x="2190750" y="3365500"/>
                    </a:lnTo>
                    <a:lnTo>
                      <a:pt x="2184400" y="3429000"/>
                    </a:lnTo>
                    <a:lnTo>
                      <a:pt x="2133600" y="3460750"/>
                    </a:lnTo>
                    <a:lnTo>
                      <a:pt x="2165350" y="3505200"/>
                    </a:lnTo>
                    <a:lnTo>
                      <a:pt x="2235200" y="3486150"/>
                    </a:lnTo>
                    <a:lnTo>
                      <a:pt x="2228850" y="3429000"/>
                    </a:lnTo>
                    <a:lnTo>
                      <a:pt x="2228850" y="3429000"/>
                    </a:lnTo>
                    <a:lnTo>
                      <a:pt x="2305050" y="3448050"/>
                    </a:lnTo>
                    <a:lnTo>
                      <a:pt x="2419350" y="3403600"/>
                    </a:lnTo>
                    <a:lnTo>
                      <a:pt x="2413000" y="3340100"/>
                    </a:lnTo>
                    <a:lnTo>
                      <a:pt x="2222500" y="3352800"/>
                    </a:lnTo>
                    <a:lnTo>
                      <a:pt x="2260600" y="3295650"/>
                    </a:lnTo>
                    <a:lnTo>
                      <a:pt x="2349500" y="3213100"/>
                    </a:lnTo>
                    <a:lnTo>
                      <a:pt x="2641600" y="3073400"/>
                    </a:lnTo>
                    <a:lnTo>
                      <a:pt x="2660650" y="3009900"/>
                    </a:lnTo>
                    <a:lnTo>
                      <a:pt x="2743200" y="2971800"/>
                    </a:lnTo>
                    <a:lnTo>
                      <a:pt x="2781300" y="2908300"/>
                    </a:lnTo>
                    <a:lnTo>
                      <a:pt x="2679700" y="2870200"/>
                    </a:lnTo>
                    <a:lnTo>
                      <a:pt x="2736850" y="2787650"/>
                    </a:lnTo>
                    <a:lnTo>
                      <a:pt x="2717800" y="2717800"/>
                    </a:lnTo>
                    <a:lnTo>
                      <a:pt x="2863850" y="2686050"/>
                    </a:lnTo>
                    <a:lnTo>
                      <a:pt x="2851150" y="2540000"/>
                    </a:lnTo>
                    <a:lnTo>
                      <a:pt x="2921000" y="2444750"/>
                    </a:lnTo>
                    <a:lnTo>
                      <a:pt x="2832100" y="2387600"/>
                    </a:lnTo>
                    <a:lnTo>
                      <a:pt x="2806700" y="2432050"/>
                    </a:lnTo>
                    <a:lnTo>
                      <a:pt x="2717800" y="2406650"/>
                    </a:lnTo>
                    <a:lnTo>
                      <a:pt x="2711450" y="2343150"/>
                    </a:lnTo>
                    <a:lnTo>
                      <a:pt x="2622550" y="2311400"/>
                    </a:lnTo>
                    <a:lnTo>
                      <a:pt x="2578100" y="2171700"/>
                    </a:lnTo>
                    <a:lnTo>
                      <a:pt x="2451100" y="2095500"/>
                    </a:lnTo>
                    <a:lnTo>
                      <a:pt x="2457450" y="1898650"/>
                    </a:lnTo>
                    <a:lnTo>
                      <a:pt x="2565400" y="1866900"/>
                    </a:lnTo>
                    <a:lnTo>
                      <a:pt x="2527300" y="1752600"/>
                    </a:lnTo>
                    <a:lnTo>
                      <a:pt x="2476500" y="1727200"/>
                    </a:lnTo>
                    <a:lnTo>
                      <a:pt x="2444750" y="1803400"/>
                    </a:lnTo>
                    <a:lnTo>
                      <a:pt x="2330450" y="1778000"/>
                    </a:lnTo>
                    <a:lnTo>
                      <a:pt x="2222500" y="1822450"/>
                    </a:lnTo>
                    <a:lnTo>
                      <a:pt x="2133600" y="1835150"/>
                    </a:lnTo>
                    <a:lnTo>
                      <a:pt x="2019300" y="1797050"/>
                    </a:lnTo>
                    <a:lnTo>
                      <a:pt x="1885950" y="1797050"/>
                    </a:lnTo>
                    <a:lnTo>
                      <a:pt x="1841500" y="1866900"/>
                    </a:lnTo>
                    <a:lnTo>
                      <a:pt x="1752600" y="1924050"/>
                    </a:lnTo>
                    <a:lnTo>
                      <a:pt x="1739900" y="1841500"/>
                    </a:lnTo>
                    <a:lnTo>
                      <a:pt x="1682750" y="1790700"/>
                    </a:lnTo>
                    <a:lnTo>
                      <a:pt x="1727200" y="1631950"/>
                    </a:lnTo>
                    <a:lnTo>
                      <a:pt x="1784350" y="1619250"/>
                    </a:lnTo>
                    <a:lnTo>
                      <a:pt x="1784350" y="1498600"/>
                    </a:lnTo>
                    <a:lnTo>
                      <a:pt x="1733550" y="1390650"/>
                    </a:lnTo>
                    <a:lnTo>
                      <a:pt x="1638300" y="1377950"/>
                    </a:lnTo>
                    <a:lnTo>
                      <a:pt x="1657350" y="1301750"/>
                    </a:lnTo>
                    <a:lnTo>
                      <a:pt x="1485900" y="1149350"/>
                    </a:lnTo>
                    <a:lnTo>
                      <a:pt x="1492250" y="1054100"/>
                    </a:lnTo>
                    <a:lnTo>
                      <a:pt x="1587500" y="1016000"/>
                    </a:lnTo>
                    <a:lnTo>
                      <a:pt x="1631950" y="889000"/>
                    </a:lnTo>
                    <a:lnTo>
                      <a:pt x="1670050" y="876300"/>
                    </a:lnTo>
                    <a:lnTo>
                      <a:pt x="1689100" y="825500"/>
                    </a:lnTo>
                    <a:lnTo>
                      <a:pt x="1752600" y="768350"/>
                    </a:lnTo>
                    <a:lnTo>
                      <a:pt x="1784350" y="730250"/>
                    </a:lnTo>
                    <a:lnTo>
                      <a:pt x="1771650" y="660400"/>
                    </a:lnTo>
                    <a:lnTo>
                      <a:pt x="1822450" y="622300"/>
                    </a:lnTo>
                    <a:lnTo>
                      <a:pt x="1924050" y="603250"/>
                    </a:lnTo>
                    <a:lnTo>
                      <a:pt x="1968500" y="641350"/>
                    </a:lnTo>
                    <a:lnTo>
                      <a:pt x="2038350" y="590550"/>
                    </a:lnTo>
                    <a:lnTo>
                      <a:pt x="2038350" y="457200"/>
                    </a:lnTo>
                    <a:lnTo>
                      <a:pt x="1981200" y="400050"/>
                    </a:lnTo>
                    <a:lnTo>
                      <a:pt x="1917700" y="438150"/>
                    </a:lnTo>
                    <a:lnTo>
                      <a:pt x="1885950" y="393700"/>
                    </a:lnTo>
                    <a:lnTo>
                      <a:pt x="1847850" y="196850"/>
                    </a:lnTo>
                    <a:lnTo>
                      <a:pt x="1854200" y="120650"/>
                    </a:lnTo>
                    <a:lnTo>
                      <a:pt x="1828800" y="0"/>
                    </a:lnTo>
                    <a:lnTo>
                      <a:pt x="1549400" y="38100"/>
                    </a:lnTo>
                    <a:lnTo>
                      <a:pt x="1485900" y="107950"/>
                    </a:lnTo>
                    <a:lnTo>
                      <a:pt x="1365250" y="203200"/>
                    </a:lnTo>
                    <a:lnTo>
                      <a:pt x="1352550" y="133350"/>
                    </a:lnTo>
                    <a:lnTo>
                      <a:pt x="1314450" y="95250"/>
                    </a:lnTo>
                    <a:lnTo>
                      <a:pt x="1231900" y="133350"/>
                    </a:lnTo>
                    <a:lnTo>
                      <a:pt x="1111250" y="146050"/>
                    </a:lnTo>
                    <a:lnTo>
                      <a:pt x="1092200" y="184150"/>
                    </a:lnTo>
                    <a:lnTo>
                      <a:pt x="889000" y="209550"/>
                    </a:lnTo>
                    <a:lnTo>
                      <a:pt x="812800" y="266700"/>
                    </a:lnTo>
                    <a:lnTo>
                      <a:pt x="730250" y="304800"/>
                    </a:lnTo>
                    <a:lnTo>
                      <a:pt x="730250" y="304800"/>
                    </a:lnTo>
                    <a:lnTo>
                      <a:pt x="546100" y="298450"/>
                    </a:lnTo>
                    <a:lnTo>
                      <a:pt x="495300" y="292100"/>
                    </a:lnTo>
                    <a:lnTo>
                      <a:pt x="469900" y="355600"/>
                    </a:lnTo>
                    <a:lnTo>
                      <a:pt x="381000" y="412750"/>
                    </a:lnTo>
                    <a:lnTo>
                      <a:pt x="311150" y="381000"/>
                    </a:lnTo>
                    <a:lnTo>
                      <a:pt x="234950" y="393700"/>
                    </a:lnTo>
                    <a:lnTo>
                      <a:pt x="234950" y="393700"/>
                    </a:lnTo>
                    <a:lnTo>
                      <a:pt x="133350" y="349250"/>
                    </a:lnTo>
                    <a:lnTo>
                      <a:pt x="120650" y="2540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FE64E53D-6B4B-2D1B-7EBF-64C66CE281B4}"/>
                  </a:ext>
                </a:extLst>
              </p:cNvPr>
              <p:cNvSpPr/>
              <p:nvPr/>
            </p:nvSpPr>
            <p:spPr>
              <a:xfrm>
                <a:off x="1933204" y="834779"/>
                <a:ext cx="1257848" cy="536442"/>
              </a:xfrm>
              <a:custGeom>
                <a:avLst/>
                <a:gdLst>
                  <a:gd name="connsiteX0" fmla="*/ 581830 w 1257848"/>
                  <a:gd name="connsiteY0" fmla="*/ 0 h 536442"/>
                  <a:gd name="connsiteX1" fmla="*/ 1257848 w 1257848"/>
                  <a:gd name="connsiteY1" fmla="*/ 0 h 536442"/>
                  <a:gd name="connsiteX2" fmla="*/ 1257848 w 1257848"/>
                  <a:gd name="connsiteY2" fmla="*/ 14033 h 536442"/>
                  <a:gd name="connsiteX3" fmla="*/ 1246239 w 1257848"/>
                  <a:gd name="connsiteY3" fmla="*/ 16935 h 536442"/>
                  <a:gd name="connsiteX4" fmla="*/ 1231727 w 1257848"/>
                  <a:gd name="connsiteY4" fmla="*/ 2424 h 536442"/>
                  <a:gd name="connsiteX5" fmla="*/ 1217215 w 1257848"/>
                  <a:gd name="connsiteY5" fmla="*/ 2424 h 536442"/>
                  <a:gd name="connsiteX6" fmla="*/ 1196900 w 1257848"/>
                  <a:gd name="connsiteY6" fmla="*/ 16935 h 536442"/>
                  <a:gd name="connsiteX7" fmla="*/ 1167877 w 1257848"/>
                  <a:gd name="connsiteY7" fmla="*/ 19837 h 536442"/>
                  <a:gd name="connsiteX8" fmla="*/ 1159170 w 1257848"/>
                  <a:gd name="connsiteY8" fmla="*/ 25642 h 536442"/>
                  <a:gd name="connsiteX9" fmla="*/ 1124343 w 1257848"/>
                  <a:gd name="connsiteY9" fmla="*/ 31446 h 536442"/>
                  <a:gd name="connsiteX10" fmla="*/ 1115636 w 1257848"/>
                  <a:gd name="connsiteY10" fmla="*/ 16935 h 536442"/>
                  <a:gd name="connsiteX11" fmla="*/ 1083711 w 1257848"/>
                  <a:gd name="connsiteY11" fmla="*/ 28544 h 536442"/>
                  <a:gd name="connsiteX12" fmla="*/ 1075004 w 1257848"/>
                  <a:gd name="connsiteY12" fmla="*/ 19837 h 536442"/>
                  <a:gd name="connsiteX13" fmla="*/ 1057590 w 1257848"/>
                  <a:gd name="connsiteY13" fmla="*/ 37251 h 536442"/>
                  <a:gd name="connsiteX14" fmla="*/ 999545 w 1257848"/>
                  <a:gd name="connsiteY14" fmla="*/ 31446 h 536442"/>
                  <a:gd name="connsiteX15" fmla="*/ 985033 w 1257848"/>
                  <a:gd name="connsiteY15" fmla="*/ 72078 h 536442"/>
                  <a:gd name="connsiteX16" fmla="*/ 964718 w 1257848"/>
                  <a:gd name="connsiteY16" fmla="*/ 48860 h 536442"/>
                  <a:gd name="connsiteX17" fmla="*/ 929890 w 1257848"/>
                  <a:gd name="connsiteY17" fmla="*/ 45958 h 536442"/>
                  <a:gd name="connsiteX18" fmla="*/ 863138 w 1257848"/>
                  <a:gd name="connsiteY18" fmla="*/ 19837 h 536442"/>
                  <a:gd name="connsiteX19" fmla="*/ 822506 w 1257848"/>
                  <a:gd name="connsiteY19" fmla="*/ 40153 h 536442"/>
                  <a:gd name="connsiteX20" fmla="*/ 819604 w 1257848"/>
                  <a:gd name="connsiteY20" fmla="*/ 66274 h 536442"/>
                  <a:gd name="connsiteX21" fmla="*/ 813799 w 1257848"/>
                  <a:gd name="connsiteY21" fmla="*/ 104003 h 536442"/>
                  <a:gd name="connsiteX22" fmla="*/ 784776 w 1257848"/>
                  <a:gd name="connsiteY22" fmla="*/ 144635 h 536442"/>
                  <a:gd name="connsiteX23" fmla="*/ 780633 w 1257848"/>
                  <a:gd name="connsiteY23" fmla="*/ 171568 h 536442"/>
                  <a:gd name="connsiteX24" fmla="*/ 759236 w 1257848"/>
                  <a:gd name="connsiteY24" fmla="*/ 160307 h 536442"/>
                  <a:gd name="connsiteX25" fmla="*/ 703512 w 1257848"/>
                  <a:gd name="connsiteY25" fmla="*/ 151020 h 536442"/>
                  <a:gd name="connsiteX26" fmla="*/ 691903 w 1257848"/>
                  <a:gd name="connsiteY26" fmla="*/ 127802 h 536442"/>
                  <a:gd name="connsiteX27" fmla="*/ 657076 w 1257848"/>
                  <a:gd name="connsiteY27" fmla="*/ 132445 h 536442"/>
                  <a:gd name="connsiteX28" fmla="*/ 645467 w 1257848"/>
                  <a:gd name="connsiteY28" fmla="*/ 162629 h 536442"/>
                  <a:gd name="connsiteX29" fmla="*/ 664041 w 1257848"/>
                  <a:gd name="connsiteY29" fmla="*/ 183525 h 536442"/>
                  <a:gd name="connsiteX30" fmla="*/ 675651 w 1257848"/>
                  <a:gd name="connsiteY30" fmla="*/ 253180 h 536442"/>
                  <a:gd name="connsiteX31" fmla="*/ 671007 w 1257848"/>
                  <a:gd name="connsiteY31" fmla="*/ 290329 h 536442"/>
                  <a:gd name="connsiteX32" fmla="*/ 617605 w 1257848"/>
                  <a:gd name="connsiteY32" fmla="*/ 264789 h 536442"/>
                  <a:gd name="connsiteX33" fmla="*/ 615283 w 1257848"/>
                  <a:gd name="connsiteY33" fmla="*/ 325157 h 536442"/>
                  <a:gd name="connsiteX34" fmla="*/ 594387 w 1257848"/>
                  <a:gd name="connsiteY34" fmla="*/ 311226 h 536442"/>
                  <a:gd name="connsiteX35" fmla="*/ 573490 w 1257848"/>
                  <a:gd name="connsiteY35" fmla="*/ 329800 h 536442"/>
                  <a:gd name="connsiteX36" fmla="*/ 540985 w 1257848"/>
                  <a:gd name="connsiteY36" fmla="*/ 329800 h 536442"/>
                  <a:gd name="connsiteX37" fmla="*/ 524732 w 1257848"/>
                  <a:gd name="connsiteY37" fmla="*/ 371593 h 536442"/>
                  <a:gd name="connsiteX38" fmla="*/ 494548 w 1257848"/>
                  <a:gd name="connsiteY38" fmla="*/ 371593 h 536442"/>
                  <a:gd name="connsiteX39" fmla="*/ 457399 w 1257848"/>
                  <a:gd name="connsiteY39" fmla="*/ 336766 h 536442"/>
                  <a:gd name="connsiteX40" fmla="*/ 431859 w 1257848"/>
                  <a:gd name="connsiteY40" fmla="*/ 415707 h 536442"/>
                  <a:gd name="connsiteX41" fmla="*/ 424894 w 1257848"/>
                  <a:gd name="connsiteY41" fmla="*/ 436604 h 536442"/>
                  <a:gd name="connsiteX42" fmla="*/ 413285 w 1257848"/>
                  <a:gd name="connsiteY42" fmla="*/ 443569 h 536442"/>
                  <a:gd name="connsiteX43" fmla="*/ 403997 w 1257848"/>
                  <a:gd name="connsiteY43" fmla="*/ 478397 h 536442"/>
                  <a:gd name="connsiteX44" fmla="*/ 387745 w 1257848"/>
                  <a:gd name="connsiteY44" fmla="*/ 490006 h 536442"/>
                  <a:gd name="connsiteX45" fmla="*/ 371492 w 1257848"/>
                  <a:gd name="connsiteY45" fmla="*/ 452857 h 536442"/>
                  <a:gd name="connsiteX46" fmla="*/ 336664 w 1257848"/>
                  <a:gd name="connsiteY46" fmla="*/ 457500 h 536442"/>
                  <a:gd name="connsiteX47" fmla="*/ 332021 w 1257848"/>
                  <a:gd name="connsiteY47" fmla="*/ 492327 h 536442"/>
                  <a:gd name="connsiteX48" fmla="*/ 311124 w 1257848"/>
                  <a:gd name="connsiteY48" fmla="*/ 494649 h 536442"/>
                  <a:gd name="connsiteX49" fmla="*/ 294872 w 1257848"/>
                  <a:gd name="connsiteY49" fmla="*/ 531798 h 536442"/>
                  <a:gd name="connsiteX50" fmla="*/ 271653 w 1257848"/>
                  <a:gd name="connsiteY50" fmla="*/ 520189 h 536442"/>
                  <a:gd name="connsiteX51" fmla="*/ 248435 w 1257848"/>
                  <a:gd name="connsiteY51" fmla="*/ 527155 h 536442"/>
                  <a:gd name="connsiteX52" fmla="*/ 232182 w 1257848"/>
                  <a:gd name="connsiteY52" fmla="*/ 536442 h 536442"/>
                  <a:gd name="connsiteX53" fmla="*/ 211286 w 1257848"/>
                  <a:gd name="connsiteY53" fmla="*/ 524833 h 536442"/>
                  <a:gd name="connsiteX54" fmla="*/ 155562 w 1257848"/>
                  <a:gd name="connsiteY54" fmla="*/ 508580 h 536442"/>
                  <a:gd name="connsiteX55" fmla="*/ 69655 w 1257848"/>
                  <a:gd name="connsiteY55" fmla="*/ 496971 h 536442"/>
                  <a:gd name="connsiteX56" fmla="*/ 65011 w 1257848"/>
                  <a:gd name="connsiteY56" fmla="*/ 450535 h 536442"/>
                  <a:gd name="connsiteX57" fmla="*/ 9287 w 1257848"/>
                  <a:gd name="connsiteY57" fmla="*/ 401777 h 536442"/>
                  <a:gd name="connsiteX58" fmla="*/ 13931 w 1257848"/>
                  <a:gd name="connsiteY58" fmla="*/ 364627 h 536442"/>
                  <a:gd name="connsiteX59" fmla="*/ 0 w 1257848"/>
                  <a:gd name="connsiteY59" fmla="*/ 334444 h 536442"/>
                  <a:gd name="connsiteX60" fmla="*/ 34828 w 1257848"/>
                  <a:gd name="connsiteY60" fmla="*/ 290329 h 536442"/>
                  <a:gd name="connsiteX61" fmla="*/ 44115 w 1257848"/>
                  <a:gd name="connsiteY61" fmla="*/ 327478 h 536442"/>
                  <a:gd name="connsiteX62" fmla="*/ 67333 w 1257848"/>
                  <a:gd name="connsiteY62" fmla="*/ 318191 h 536442"/>
                  <a:gd name="connsiteX63" fmla="*/ 67333 w 1257848"/>
                  <a:gd name="connsiteY63" fmla="*/ 350697 h 536442"/>
                  <a:gd name="connsiteX64" fmla="*/ 67333 w 1257848"/>
                  <a:gd name="connsiteY64" fmla="*/ 359984 h 536442"/>
                  <a:gd name="connsiteX65" fmla="*/ 123223 w 1257848"/>
                  <a:gd name="connsiteY65" fmla="*/ 359984 h 536442"/>
                  <a:gd name="connsiteX66" fmla="*/ 140470 w 1257848"/>
                  <a:gd name="connsiteY66" fmla="*/ 344892 h 536442"/>
                  <a:gd name="connsiteX67" fmla="*/ 157884 w 1257848"/>
                  <a:gd name="connsiteY67" fmla="*/ 339087 h 536442"/>
                  <a:gd name="connsiteX68" fmla="*/ 159819 w 1257848"/>
                  <a:gd name="connsiteY68" fmla="*/ 325543 h 536442"/>
                  <a:gd name="connsiteX69" fmla="*/ 196581 w 1257848"/>
                  <a:gd name="connsiteY69" fmla="*/ 304260 h 536442"/>
                  <a:gd name="connsiteX70" fmla="*/ 200451 w 1257848"/>
                  <a:gd name="connsiteY70" fmla="*/ 325543 h 536442"/>
                  <a:gd name="connsiteX71" fmla="*/ 179167 w 1257848"/>
                  <a:gd name="connsiteY71" fmla="*/ 333283 h 536442"/>
                  <a:gd name="connsiteX72" fmla="*/ 179167 w 1257848"/>
                  <a:gd name="connsiteY72" fmla="*/ 348762 h 536442"/>
                  <a:gd name="connsiteX73" fmla="*/ 165346 w 1257848"/>
                  <a:gd name="connsiteY73" fmla="*/ 366837 h 536442"/>
                  <a:gd name="connsiteX74" fmla="*/ 167171 w 1257848"/>
                  <a:gd name="connsiteY74" fmla="*/ 369271 h 536442"/>
                  <a:gd name="connsiteX75" fmla="*/ 192711 w 1257848"/>
                  <a:gd name="connsiteY75" fmla="*/ 378558 h 536442"/>
                  <a:gd name="connsiteX76" fmla="*/ 232182 w 1257848"/>
                  <a:gd name="connsiteY76" fmla="*/ 369271 h 536442"/>
                  <a:gd name="connsiteX77" fmla="*/ 271653 w 1257848"/>
                  <a:gd name="connsiteY77" fmla="*/ 362306 h 536442"/>
                  <a:gd name="connsiteX78" fmla="*/ 273975 w 1257848"/>
                  <a:gd name="connsiteY78" fmla="*/ 334444 h 536442"/>
                  <a:gd name="connsiteX79" fmla="*/ 260044 w 1257848"/>
                  <a:gd name="connsiteY79" fmla="*/ 329800 h 536442"/>
                  <a:gd name="connsiteX80" fmla="*/ 257722 w 1257848"/>
                  <a:gd name="connsiteY80" fmla="*/ 318191 h 536442"/>
                  <a:gd name="connsiteX81" fmla="*/ 232182 w 1257848"/>
                  <a:gd name="connsiteY81" fmla="*/ 306582 h 536442"/>
                  <a:gd name="connsiteX82" fmla="*/ 246113 w 1257848"/>
                  <a:gd name="connsiteY82" fmla="*/ 285686 h 536442"/>
                  <a:gd name="connsiteX83" fmla="*/ 273975 w 1257848"/>
                  <a:gd name="connsiteY83" fmla="*/ 281042 h 536442"/>
                  <a:gd name="connsiteX84" fmla="*/ 348274 w 1257848"/>
                  <a:gd name="connsiteY84" fmla="*/ 318191 h 536442"/>
                  <a:gd name="connsiteX85" fmla="*/ 336664 w 1257848"/>
                  <a:gd name="connsiteY85" fmla="*/ 285686 h 536442"/>
                  <a:gd name="connsiteX86" fmla="*/ 341308 w 1257848"/>
                  <a:gd name="connsiteY86" fmla="*/ 274076 h 536442"/>
                  <a:gd name="connsiteX87" fmla="*/ 369170 w 1257848"/>
                  <a:gd name="connsiteY87" fmla="*/ 288007 h 536442"/>
                  <a:gd name="connsiteX88" fmla="*/ 373814 w 1257848"/>
                  <a:gd name="connsiteY88" fmla="*/ 264789 h 536442"/>
                  <a:gd name="connsiteX89" fmla="*/ 357561 w 1257848"/>
                  <a:gd name="connsiteY89" fmla="*/ 243893 h 536442"/>
                  <a:gd name="connsiteX90" fmla="*/ 348274 w 1257848"/>
                  <a:gd name="connsiteY90" fmla="*/ 227640 h 536442"/>
                  <a:gd name="connsiteX91" fmla="*/ 341308 w 1257848"/>
                  <a:gd name="connsiteY91" fmla="*/ 199778 h 536442"/>
                  <a:gd name="connsiteX92" fmla="*/ 371492 w 1257848"/>
                  <a:gd name="connsiteY92" fmla="*/ 206744 h 536442"/>
                  <a:gd name="connsiteX93" fmla="*/ 392388 w 1257848"/>
                  <a:gd name="connsiteY93" fmla="*/ 229962 h 536442"/>
                  <a:gd name="connsiteX94" fmla="*/ 424894 w 1257848"/>
                  <a:gd name="connsiteY94" fmla="*/ 218353 h 536442"/>
                  <a:gd name="connsiteX95" fmla="*/ 450434 w 1257848"/>
                  <a:gd name="connsiteY95" fmla="*/ 222996 h 536442"/>
                  <a:gd name="connsiteX96" fmla="*/ 478296 w 1257848"/>
                  <a:gd name="connsiteY96" fmla="*/ 206744 h 536442"/>
                  <a:gd name="connsiteX97" fmla="*/ 492227 w 1257848"/>
                  <a:gd name="connsiteY97" fmla="*/ 216031 h 536442"/>
                  <a:gd name="connsiteX98" fmla="*/ 496870 w 1257848"/>
                  <a:gd name="connsiteY98" fmla="*/ 206744 h 536442"/>
                  <a:gd name="connsiteX99" fmla="*/ 494548 w 1257848"/>
                  <a:gd name="connsiteY99" fmla="*/ 183525 h 536442"/>
                  <a:gd name="connsiteX100" fmla="*/ 482939 w 1257848"/>
                  <a:gd name="connsiteY100" fmla="*/ 160307 h 536442"/>
                  <a:gd name="connsiteX101" fmla="*/ 487583 w 1257848"/>
                  <a:gd name="connsiteY101" fmla="*/ 132445 h 536442"/>
                  <a:gd name="connsiteX102" fmla="*/ 478296 w 1257848"/>
                  <a:gd name="connsiteY102" fmla="*/ 97618 h 536442"/>
                  <a:gd name="connsiteX103" fmla="*/ 494548 w 1257848"/>
                  <a:gd name="connsiteY103" fmla="*/ 86009 h 536442"/>
                  <a:gd name="connsiteX104" fmla="*/ 531698 w 1257848"/>
                  <a:gd name="connsiteY104" fmla="*/ 58147 h 536442"/>
                  <a:gd name="connsiteX105" fmla="*/ 547950 w 1257848"/>
                  <a:gd name="connsiteY105" fmla="*/ 92975 h 536442"/>
                  <a:gd name="connsiteX106" fmla="*/ 550272 w 1257848"/>
                  <a:gd name="connsiteY106" fmla="*/ 134767 h 536442"/>
                  <a:gd name="connsiteX107" fmla="*/ 543307 w 1257848"/>
                  <a:gd name="connsiteY107" fmla="*/ 155664 h 536442"/>
                  <a:gd name="connsiteX108" fmla="*/ 550272 w 1257848"/>
                  <a:gd name="connsiteY108" fmla="*/ 169595 h 536442"/>
                  <a:gd name="connsiteX109" fmla="*/ 566525 w 1257848"/>
                  <a:gd name="connsiteY109" fmla="*/ 183525 h 536442"/>
                  <a:gd name="connsiteX110" fmla="*/ 585099 w 1257848"/>
                  <a:gd name="connsiteY110" fmla="*/ 176560 h 536442"/>
                  <a:gd name="connsiteX111" fmla="*/ 596709 w 1257848"/>
                  <a:gd name="connsiteY111" fmla="*/ 132445 h 536442"/>
                  <a:gd name="connsiteX112" fmla="*/ 601352 w 1257848"/>
                  <a:gd name="connsiteY112" fmla="*/ 111549 h 536442"/>
                  <a:gd name="connsiteX113" fmla="*/ 605996 w 1257848"/>
                  <a:gd name="connsiteY113" fmla="*/ 79044 h 536442"/>
                  <a:gd name="connsiteX114" fmla="*/ 610640 w 1257848"/>
                  <a:gd name="connsiteY114" fmla="*/ 46538 h 536442"/>
                  <a:gd name="connsiteX0" fmla="*/ 581830 w 1257848"/>
                  <a:gd name="connsiteY0" fmla="*/ 65636 h 602078"/>
                  <a:gd name="connsiteX1" fmla="*/ 771896 w 1257848"/>
                  <a:gd name="connsiteY1" fmla="*/ 1 h 602078"/>
                  <a:gd name="connsiteX2" fmla="*/ 1257848 w 1257848"/>
                  <a:gd name="connsiteY2" fmla="*/ 65636 h 602078"/>
                  <a:gd name="connsiteX3" fmla="*/ 1257848 w 1257848"/>
                  <a:gd name="connsiteY3" fmla="*/ 79669 h 602078"/>
                  <a:gd name="connsiteX4" fmla="*/ 1246239 w 1257848"/>
                  <a:gd name="connsiteY4" fmla="*/ 82571 h 602078"/>
                  <a:gd name="connsiteX5" fmla="*/ 1231727 w 1257848"/>
                  <a:gd name="connsiteY5" fmla="*/ 68060 h 602078"/>
                  <a:gd name="connsiteX6" fmla="*/ 1217215 w 1257848"/>
                  <a:gd name="connsiteY6" fmla="*/ 68060 h 602078"/>
                  <a:gd name="connsiteX7" fmla="*/ 1196900 w 1257848"/>
                  <a:gd name="connsiteY7" fmla="*/ 82571 h 602078"/>
                  <a:gd name="connsiteX8" fmla="*/ 1167877 w 1257848"/>
                  <a:gd name="connsiteY8" fmla="*/ 85473 h 602078"/>
                  <a:gd name="connsiteX9" fmla="*/ 1159170 w 1257848"/>
                  <a:gd name="connsiteY9" fmla="*/ 91278 h 602078"/>
                  <a:gd name="connsiteX10" fmla="*/ 1124343 w 1257848"/>
                  <a:gd name="connsiteY10" fmla="*/ 97082 h 602078"/>
                  <a:gd name="connsiteX11" fmla="*/ 1115636 w 1257848"/>
                  <a:gd name="connsiteY11" fmla="*/ 82571 h 602078"/>
                  <a:gd name="connsiteX12" fmla="*/ 1083711 w 1257848"/>
                  <a:gd name="connsiteY12" fmla="*/ 94180 h 602078"/>
                  <a:gd name="connsiteX13" fmla="*/ 1075004 w 1257848"/>
                  <a:gd name="connsiteY13" fmla="*/ 85473 h 602078"/>
                  <a:gd name="connsiteX14" fmla="*/ 1057590 w 1257848"/>
                  <a:gd name="connsiteY14" fmla="*/ 102887 h 602078"/>
                  <a:gd name="connsiteX15" fmla="*/ 999545 w 1257848"/>
                  <a:gd name="connsiteY15" fmla="*/ 97082 h 602078"/>
                  <a:gd name="connsiteX16" fmla="*/ 985033 w 1257848"/>
                  <a:gd name="connsiteY16" fmla="*/ 137714 h 602078"/>
                  <a:gd name="connsiteX17" fmla="*/ 964718 w 1257848"/>
                  <a:gd name="connsiteY17" fmla="*/ 114496 h 602078"/>
                  <a:gd name="connsiteX18" fmla="*/ 929890 w 1257848"/>
                  <a:gd name="connsiteY18" fmla="*/ 111594 h 602078"/>
                  <a:gd name="connsiteX19" fmla="*/ 863138 w 1257848"/>
                  <a:gd name="connsiteY19" fmla="*/ 85473 h 602078"/>
                  <a:gd name="connsiteX20" fmla="*/ 822506 w 1257848"/>
                  <a:gd name="connsiteY20" fmla="*/ 105789 h 602078"/>
                  <a:gd name="connsiteX21" fmla="*/ 819604 w 1257848"/>
                  <a:gd name="connsiteY21" fmla="*/ 131910 h 602078"/>
                  <a:gd name="connsiteX22" fmla="*/ 813799 w 1257848"/>
                  <a:gd name="connsiteY22" fmla="*/ 169639 h 602078"/>
                  <a:gd name="connsiteX23" fmla="*/ 784776 w 1257848"/>
                  <a:gd name="connsiteY23" fmla="*/ 210271 h 602078"/>
                  <a:gd name="connsiteX24" fmla="*/ 780633 w 1257848"/>
                  <a:gd name="connsiteY24" fmla="*/ 237204 h 602078"/>
                  <a:gd name="connsiteX25" fmla="*/ 759236 w 1257848"/>
                  <a:gd name="connsiteY25" fmla="*/ 225943 h 602078"/>
                  <a:gd name="connsiteX26" fmla="*/ 703512 w 1257848"/>
                  <a:gd name="connsiteY26" fmla="*/ 216656 h 602078"/>
                  <a:gd name="connsiteX27" fmla="*/ 691903 w 1257848"/>
                  <a:gd name="connsiteY27" fmla="*/ 193438 h 602078"/>
                  <a:gd name="connsiteX28" fmla="*/ 657076 w 1257848"/>
                  <a:gd name="connsiteY28" fmla="*/ 198081 h 602078"/>
                  <a:gd name="connsiteX29" fmla="*/ 645467 w 1257848"/>
                  <a:gd name="connsiteY29" fmla="*/ 228265 h 602078"/>
                  <a:gd name="connsiteX30" fmla="*/ 664041 w 1257848"/>
                  <a:gd name="connsiteY30" fmla="*/ 249161 h 602078"/>
                  <a:gd name="connsiteX31" fmla="*/ 675651 w 1257848"/>
                  <a:gd name="connsiteY31" fmla="*/ 318816 h 602078"/>
                  <a:gd name="connsiteX32" fmla="*/ 671007 w 1257848"/>
                  <a:gd name="connsiteY32" fmla="*/ 355965 h 602078"/>
                  <a:gd name="connsiteX33" fmla="*/ 617605 w 1257848"/>
                  <a:gd name="connsiteY33" fmla="*/ 330425 h 602078"/>
                  <a:gd name="connsiteX34" fmla="*/ 615283 w 1257848"/>
                  <a:gd name="connsiteY34" fmla="*/ 390793 h 602078"/>
                  <a:gd name="connsiteX35" fmla="*/ 594387 w 1257848"/>
                  <a:gd name="connsiteY35" fmla="*/ 376862 h 602078"/>
                  <a:gd name="connsiteX36" fmla="*/ 573490 w 1257848"/>
                  <a:gd name="connsiteY36" fmla="*/ 395436 h 602078"/>
                  <a:gd name="connsiteX37" fmla="*/ 540985 w 1257848"/>
                  <a:gd name="connsiteY37" fmla="*/ 395436 h 602078"/>
                  <a:gd name="connsiteX38" fmla="*/ 524732 w 1257848"/>
                  <a:gd name="connsiteY38" fmla="*/ 437229 h 602078"/>
                  <a:gd name="connsiteX39" fmla="*/ 494548 w 1257848"/>
                  <a:gd name="connsiteY39" fmla="*/ 437229 h 602078"/>
                  <a:gd name="connsiteX40" fmla="*/ 457399 w 1257848"/>
                  <a:gd name="connsiteY40" fmla="*/ 402402 h 602078"/>
                  <a:gd name="connsiteX41" fmla="*/ 431859 w 1257848"/>
                  <a:gd name="connsiteY41" fmla="*/ 481343 h 602078"/>
                  <a:gd name="connsiteX42" fmla="*/ 424894 w 1257848"/>
                  <a:gd name="connsiteY42" fmla="*/ 502240 h 602078"/>
                  <a:gd name="connsiteX43" fmla="*/ 413285 w 1257848"/>
                  <a:gd name="connsiteY43" fmla="*/ 509205 h 602078"/>
                  <a:gd name="connsiteX44" fmla="*/ 403997 w 1257848"/>
                  <a:gd name="connsiteY44" fmla="*/ 544033 h 602078"/>
                  <a:gd name="connsiteX45" fmla="*/ 387745 w 1257848"/>
                  <a:gd name="connsiteY45" fmla="*/ 555642 h 602078"/>
                  <a:gd name="connsiteX46" fmla="*/ 371492 w 1257848"/>
                  <a:gd name="connsiteY46" fmla="*/ 518493 h 602078"/>
                  <a:gd name="connsiteX47" fmla="*/ 336664 w 1257848"/>
                  <a:gd name="connsiteY47" fmla="*/ 523136 h 602078"/>
                  <a:gd name="connsiteX48" fmla="*/ 332021 w 1257848"/>
                  <a:gd name="connsiteY48" fmla="*/ 557963 h 602078"/>
                  <a:gd name="connsiteX49" fmla="*/ 311124 w 1257848"/>
                  <a:gd name="connsiteY49" fmla="*/ 560285 h 602078"/>
                  <a:gd name="connsiteX50" fmla="*/ 294872 w 1257848"/>
                  <a:gd name="connsiteY50" fmla="*/ 597434 h 602078"/>
                  <a:gd name="connsiteX51" fmla="*/ 271653 w 1257848"/>
                  <a:gd name="connsiteY51" fmla="*/ 585825 h 602078"/>
                  <a:gd name="connsiteX52" fmla="*/ 248435 w 1257848"/>
                  <a:gd name="connsiteY52" fmla="*/ 592791 h 602078"/>
                  <a:gd name="connsiteX53" fmla="*/ 232182 w 1257848"/>
                  <a:gd name="connsiteY53" fmla="*/ 602078 h 602078"/>
                  <a:gd name="connsiteX54" fmla="*/ 211286 w 1257848"/>
                  <a:gd name="connsiteY54" fmla="*/ 590469 h 602078"/>
                  <a:gd name="connsiteX55" fmla="*/ 155562 w 1257848"/>
                  <a:gd name="connsiteY55" fmla="*/ 574216 h 602078"/>
                  <a:gd name="connsiteX56" fmla="*/ 69655 w 1257848"/>
                  <a:gd name="connsiteY56" fmla="*/ 562607 h 602078"/>
                  <a:gd name="connsiteX57" fmla="*/ 65011 w 1257848"/>
                  <a:gd name="connsiteY57" fmla="*/ 516171 h 602078"/>
                  <a:gd name="connsiteX58" fmla="*/ 9287 w 1257848"/>
                  <a:gd name="connsiteY58" fmla="*/ 467413 h 602078"/>
                  <a:gd name="connsiteX59" fmla="*/ 13931 w 1257848"/>
                  <a:gd name="connsiteY59" fmla="*/ 430263 h 602078"/>
                  <a:gd name="connsiteX60" fmla="*/ 0 w 1257848"/>
                  <a:gd name="connsiteY60" fmla="*/ 400080 h 602078"/>
                  <a:gd name="connsiteX61" fmla="*/ 34828 w 1257848"/>
                  <a:gd name="connsiteY61" fmla="*/ 355965 h 602078"/>
                  <a:gd name="connsiteX62" fmla="*/ 44115 w 1257848"/>
                  <a:gd name="connsiteY62" fmla="*/ 393114 h 602078"/>
                  <a:gd name="connsiteX63" fmla="*/ 67333 w 1257848"/>
                  <a:gd name="connsiteY63" fmla="*/ 383827 h 602078"/>
                  <a:gd name="connsiteX64" fmla="*/ 67333 w 1257848"/>
                  <a:gd name="connsiteY64" fmla="*/ 416333 h 602078"/>
                  <a:gd name="connsiteX65" fmla="*/ 67333 w 1257848"/>
                  <a:gd name="connsiteY65" fmla="*/ 425620 h 602078"/>
                  <a:gd name="connsiteX66" fmla="*/ 123223 w 1257848"/>
                  <a:gd name="connsiteY66" fmla="*/ 425620 h 602078"/>
                  <a:gd name="connsiteX67" fmla="*/ 140470 w 1257848"/>
                  <a:gd name="connsiteY67" fmla="*/ 410528 h 602078"/>
                  <a:gd name="connsiteX68" fmla="*/ 157884 w 1257848"/>
                  <a:gd name="connsiteY68" fmla="*/ 404723 h 602078"/>
                  <a:gd name="connsiteX69" fmla="*/ 159819 w 1257848"/>
                  <a:gd name="connsiteY69" fmla="*/ 391179 h 602078"/>
                  <a:gd name="connsiteX70" fmla="*/ 196581 w 1257848"/>
                  <a:gd name="connsiteY70" fmla="*/ 369896 h 602078"/>
                  <a:gd name="connsiteX71" fmla="*/ 200451 w 1257848"/>
                  <a:gd name="connsiteY71" fmla="*/ 391179 h 602078"/>
                  <a:gd name="connsiteX72" fmla="*/ 179167 w 1257848"/>
                  <a:gd name="connsiteY72" fmla="*/ 398919 h 602078"/>
                  <a:gd name="connsiteX73" fmla="*/ 179167 w 1257848"/>
                  <a:gd name="connsiteY73" fmla="*/ 414398 h 602078"/>
                  <a:gd name="connsiteX74" fmla="*/ 165346 w 1257848"/>
                  <a:gd name="connsiteY74" fmla="*/ 432473 h 602078"/>
                  <a:gd name="connsiteX75" fmla="*/ 167171 w 1257848"/>
                  <a:gd name="connsiteY75" fmla="*/ 434907 h 602078"/>
                  <a:gd name="connsiteX76" fmla="*/ 192711 w 1257848"/>
                  <a:gd name="connsiteY76" fmla="*/ 444194 h 602078"/>
                  <a:gd name="connsiteX77" fmla="*/ 232182 w 1257848"/>
                  <a:gd name="connsiteY77" fmla="*/ 434907 h 602078"/>
                  <a:gd name="connsiteX78" fmla="*/ 271653 w 1257848"/>
                  <a:gd name="connsiteY78" fmla="*/ 427942 h 602078"/>
                  <a:gd name="connsiteX79" fmla="*/ 273975 w 1257848"/>
                  <a:gd name="connsiteY79" fmla="*/ 400080 h 602078"/>
                  <a:gd name="connsiteX80" fmla="*/ 260044 w 1257848"/>
                  <a:gd name="connsiteY80" fmla="*/ 395436 h 602078"/>
                  <a:gd name="connsiteX81" fmla="*/ 257722 w 1257848"/>
                  <a:gd name="connsiteY81" fmla="*/ 383827 h 602078"/>
                  <a:gd name="connsiteX82" fmla="*/ 232182 w 1257848"/>
                  <a:gd name="connsiteY82" fmla="*/ 372218 h 602078"/>
                  <a:gd name="connsiteX83" fmla="*/ 246113 w 1257848"/>
                  <a:gd name="connsiteY83" fmla="*/ 351322 h 602078"/>
                  <a:gd name="connsiteX84" fmla="*/ 273975 w 1257848"/>
                  <a:gd name="connsiteY84" fmla="*/ 346678 h 602078"/>
                  <a:gd name="connsiteX85" fmla="*/ 348274 w 1257848"/>
                  <a:gd name="connsiteY85" fmla="*/ 383827 h 602078"/>
                  <a:gd name="connsiteX86" fmla="*/ 336664 w 1257848"/>
                  <a:gd name="connsiteY86" fmla="*/ 351322 h 602078"/>
                  <a:gd name="connsiteX87" fmla="*/ 341308 w 1257848"/>
                  <a:gd name="connsiteY87" fmla="*/ 339712 h 602078"/>
                  <a:gd name="connsiteX88" fmla="*/ 369170 w 1257848"/>
                  <a:gd name="connsiteY88" fmla="*/ 353643 h 602078"/>
                  <a:gd name="connsiteX89" fmla="*/ 373814 w 1257848"/>
                  <a:gd name="connsiteY89" fmla="*/ 330425 h 602078"/>
                  <a:gd name="connsiteX90" fmla="*/ 357561 w 1257848"/>
                  <a:gd name="connsiteY90" fmla="*/ 309529 h 602078"/>
                  <a:gd name="connsiteX91" fmla="*/ 348274 w 1257848"/>
                  <a:gd name="connsiteY91" fmla="*/ 293276 h 602078"/>
                  <a:gd name="connsiteX92" fmla="*/ 341308 w 1257848"/>
                  <a:gd name="connsiteY92" fmla="*/ 265414 h 602078"/>
                  <a:gd name="connsiteX93" fmla="*/ 371492 w 1257848"/>
                  <a:gd name="connsiteY93" fmla="*/ 272380 h 602078"/>
                  <a:gd name="connsiteX94" fmla="*/ 392388 w 1257848"/>
                  <a:gd name="connsiteY94" fmla="*/ 295598 h 602078"/>
                  <a:gd name="connsiteX95" fmla="*/ 424894 w 1257848"/>
                  <a:gd name="connsiteY95" fmla="*/ 283989 h 602078"/>
                  <a:gd name="connsiteX96" fmla="*/ 450434 w 1257848"/>
                  <a:gd name="connsiteY96" fmla="*/ 288632 h 602078"/>
                  <a:gd name="connsiteX97" fmla="*/ 478296 w 1257848"/>
                  <a:gd name="connsiteY97" fmla="*/ 272380 h 602078"/>
                  <a:gd name="connsiteX98" fmla="*/ 492227 w 1257848"/>
                  <a:gd name="connsiteY98" fmla="*/ 281667 h 602078"/>
                  <a:gd name="connsiteX99" fmla="*/ 496870 w 1257848"/>
                  <a:gd name="connsiteY99" fmla="*/ 272380 h 602078"/>
                  <a:gd name="connsiteX100" fmla="*/ 494548 w 1257848"/>
                  <a:gd name="connsiteY100" fmla="*/ 249161 h 602078"/>
                  <a:gd name="connsiteX101" fmla="*/ 482939 w 1257848"/>
                  <a:gd name="connsiteY101" fmla="*/ 225943 h 602078"/>
                  <a:gd name="connsiteX102" fmla="*/ 487583 w 1257848"/>
                  <a:gd name="connsiteY102" fmla="*/ 198081 h 602078"/>
                  <a:gd name="connsiteX103" fmla="*/ 478296 w 1257848"/>
                  <a:gd name="connsiteY103" fmla="*/ 163254 h 602078"/>
                  <a:gd name="connsiteX104" fmla="*/ 494548 w 1257848"/>
                  <a:gd name="connsiteY104" fmla="*/ 151645 h 602078"/>
                  <a:gd name="connsiteX105" fmla="*/ 531698 w 1257848"/>
                  <a:gd name="connsiteY105" fmla="*/ 123783 h 602078"/>
                  <a:gd name="connsiteX106" fmla="*/ 547950 w 1257848"/>
                  <a:gd name="connsiteY106" fmla="*/ 158611 h 602078"/>
                  <a:gd name="connsiteX107" fmla="*/ 550272 w 1257848"/>
                  <a:gd name="connsiteY107" fmla="*/ 200403 h 602078"/>
                  <a:gd name="connsiteX108" fmla="*/ 543307 w 1257848"/>
                  <a:gd name="connsiteY108" fmla="*/ 221300 h 602078"/>
                  <a:gd name="connsiteX109" fmla="*/ 550272 w 1257848"/>
                  <a:gd name="connsiteY109" fmla="*/ 235231 h 602078"/>
                  <a:gd name="connsiteX110" fmla="*/ 566525 w 1257848"/>
                  <a:gd name="connsiteY110" fmla="*/ 249161 h 602078"/>
                  <a:gd name="connsiteX111" fmla="*/ 585099 w 1257848"/>
                  <a:gd name="connsiteY111" fmla="*/ 242196 h 602078"/>
                  <a:gd name="connsiteX112" fmla="*/ 596709 w 1257848"/>
                  <a:gd name="connsiteY112" fmla="*/ 198081 h 602078"/>
                  <a:gd name="connsiteX113" fmla="*/ 601352 w 1257848"/>
                  <a:gd name="connsiteY113" fmla="*/ 177185 h 602078"/>
                  <a:gd name="connsiteX114" fmla="*/ 605996 w 1257848"/>
                  <a:gd name="connsiteY114" fmla="*/ 144680 h 602078"/>
                  <a:gd name="connsiteX115" fmla="*/ 610640 w 1257848"/>
                  <a:gd name="connsiteY115" fmla="*/ 112174 h 602078"/>
                  <a:gd name="connsiteX116" fmla="*/ 581830 w 1257848"/>
                  <a:gd name="connsiteY116" fmla="*/ 65636 h 602078"/>
                  <a:gd name="connsiteX0" fmla="*/ 581830 w 1257848"/>
                  <a:gd name="connsiteY0" fmla="*/ 165648 h 702090"/>
                  <a:gd name="connsiteX1" fmla="*/ 526627 w 1257848"/>
                  <a:gd name="connsiteY1" fmla="*/ 0 h 702090"/>
                  <a:gd name="connsiteX2" fmla="*/ 1257848 w 1257848"/>
                  <a:gd name="connsiteY2" fmla="*/ 165648 h 702090"/>
                  <a:gd name="connsiteX3" fmla="*/ 1257848 w 1257848"/>
                  <a:gd name="connsiteY3" fmla="*/ 179681 h 702090"/>
                  <a:gd name="connsiteX4" fmla="*/ 1246239 w 1257848"/>
                  <a:gd name="connsiteY4" fmla="*/ 182583 h 702090"/>
                  <a:gd name="connsiteX5" fmla="*/ 1231727 w 1257848"/>
                  <a:gd name="connsiteY5" fmla="*/ 168072 h 702090"/>
                  <a:gd name="connsiteX6" fmla="*/ 1217215 w 1257848"/>
                  <a:gd name="connsiteY6" fmla="*/ 168072 h 702090"/>
                  <a:gd name="connsiteX7" fmla="*/ 1196900 w 1257848"/>
                  <a:gd name="connsiteY7" fmla="*/ 182583 h 702090"/>
                  <a:gd name="connsiteX8" fmla="*/ 1167877 w 1257848"/>
                  <a:gd name="connsiteY8" fmla="*/ 185485 h 702090"/>
                  <a:gd name="connsiteX9" fmla="*/ 1159170 w 1257848"/>
                  <a:gd name="connsiteY9" fmla="*/ 191290 h 702090"/>
                  <a:gd name="connsiteX10" fmla="*/ 1124343 w 1257848"/>
                  <a:gd name="connsiteY10" fmla="*/ 197094 h 702090"/>
                  <a:gd name="connsiteX11" fmla="*/ 1115636 w 1257848"/>
                  <a:gd name="connsiteY11" fmla="*/ 182583 h 702090"/>
                  <a:gd name="connsiteX12" fmla="*/ 1083711 w 1257848"/>
                  <a:gd name="connsiteY12" fmla="*/ 194192 h 702090"/>
                  <a:gd name="connsiteX13" fmla="*/ 1075004 w 1257848"/>
                  <a:gd name="connsiteY13" fmla="*/ 185485 h 702090"/>
                  <a:gd name="connsiteX14" fmla="*/ 1057590 w 1257848"/>
                  <a:gd name="connsiteY14" fmla="*/ 202899 h 702090"/>
                  <a:gd name="connsiteX15" fmla="*/ 999545 w 1257848"/>
                  <a:gd name="connsiteY15" fmla="*/ 197094 h 702090"/>
                  <a:gd name="connsiteX16" fmla="*/ 985033 w 1257848"/>
                  <a:gd name="connsiteY16" fmla="*/ 237726 h 702090"/>
                  <a:gd name="connsiteX17" fmla="*/ 964718 w 1257848"/>
                  <a:gd name="connsiteY17" fmla="*/ 214508 h 702090"/>
                  <a:gd name="connsiteX18" fmla="*/ 929890 w 1257848"/>
                  <a:gd name="connsiteY18" fmla="*/ 211606 h 702090"/>
                  <a:gd name="connsiteX19" fmla="*/ 863138 w 1257848"/>
                  <a:gd name="connsiteY19" fmla="*/ 185485 h 702090"/>
                  <a:gd name="connsiteX20" fmla="*/ 822506 w 1257848"/>
                  <a:gd name="connsiteY20" fmla="*/ 205801 h 702090"/>
                  <a:gd name="connsiteX21" fmla="*/ 819604 w 1257848"/>
                  <a:gd name="connsiteY21" fmla="*/ 231922 h 702090"/>
                  <a:gd name="connsiteX22" fmla="*/ 813799 w 1257848"/>
                  <a:gd name="connsiteY22" fmla="*/ 269651 h 702090"/>
                  <a:gd name="connsiteX23" fmla="*/ 784776 w 1257848"/>
                  <a:gd name="connsiteY23" fmla="*/ 310283 h 702090"/>
                  <a:gd name="connsiteX24" fmla="*/ 780633 w 1257848"/>
                  <a:gd name="connsiteY24" fmla="*/ 337216 h 702090"/>
                  <a:gd name="connsiteX25" fmla="*/ 759236 w 1257848"/>
                  <a:gd name="connsiteY25" fmla="*/ 325955 h 702090"/>
                  <a:gd name="connsiteX26" fmla="*/ 703512 w 1257848"/>
                  <a:gd name="connsiteY26" fmla="*/ 316668 h 702090"/>
                  <a:gd name="connsiteX27" fmla="*/ 691903 w 1257848"/>
                  <a:gd name="connsiteY27" fmla="*/ 293450 h 702090"/>
                  <a:gd name="connsiteX28" fmla="*/ 657076 w 1257848"/>
                  <a:gd name="connsiteY28" fmla="*/ 298093 h 702090"/>
                  <a:gd name="connsiteX29" fmla="*/ 645467 w 1257848"/>
                  <a:gd name="connsiteY29" fmla="*/ 328277 h 702090"/>
                  <a:gd name="connsiteX30" fmla="*/ 664041 w 1257848"/>
                  <a:gd name="connsiteY30" fmla="*/ 349173 h 702090"/>
                  <a:gd name="connsiteX31" fmla="*/ 675651 w 1257848"/>
                  <a:gd name="connsiteY31" fmla="*/ 418828 h 702090"/>
                  <a:gd name="connsiteX32" fmla="*/ 671007 w 1257848"/>
                  <a:gd name="connsiteY32" fmla="*/ 455977 h 702090"/>
                  <a:gd name="connsiteX33" fmla="*/ 617605 w 1257848"/>
                  <a:gd name="connsiteY33" fmla="*/ 430437 h 702090"/>
                  <a:gd name="connsiteX34" fmla="*/ 615283 w 1257848"/>
                  <a:gd name="connsiteY34" fmla="*/ 490805 h 702090"/>
                  <a:gd name="connsiteX35" fmla="*/ 594387 w 1257848"/>
                  <a:gd name="connsiteY35" fmla="*/ 476874 h 702090"/>
                  <a:gd name="connsiteX36" fmla="*/ 573490 w 1257848"/>
                  <a:gd name="connsiteY36" fmla="*/ 495448 h 702090"/>
                  <a:gd name="connsiteX37" fmla="*/ 540985 w 1257848"/>
                  <a:gd name="connsiteY37" fmla="*/ 495448 h 702090"/>
                  <a:gd name="connsiteX38" fmla="*/ 524732 w 1257848"/>
                  <a:gd name="connsiteY38" fmla="*/ 537241 h 702090"/>
                  <a:gd name="connsiteX39" fmla="*/ 494548 w 1257848"/>
                  <a:gd name="connsiteY39" fmla="*/ 537241 h 702090"/>
                  <a:gd name="connsiteX40" fmla="*/ 457399 w 1257848"/>
                  <a:gd name="connsiteY40" fmla="*/ 502414 h 702090"/>
                  <a:gd name="connsiteX41" fmla="*/ 431859 w 1257848"/>
                  <a:gd name="connsiteY41" fmla="*/ 581355 h 702090"/>
                  <a:gd name="connsiteX42" fmla="*/ 424894 w 1257848"/>
                  <a:gd name="connsiteY42" fmla="*/ 602252 h 702090"/>
                  <a:gd name="connsiteX43" fmla="*/ 413285 w 1257848"/>
                  <a:gd name="connsiteY43" fmla="*/ 609217 h 702090"/>
                  <a:gd name="connsiteX44" fmla="*/ 403997 w 1257848"/>
                  <a:gd name="connsiteY44" fmla="*/ 644045 h 702090"/>
                  <a:gd name="connsiteX45" fmla="*/ 387745 w 1257848"/>
                  <a:gd name="connsiteY45" fmla="*/ 655654 h 702090"/>
                  <a:gd name="connsiteX46" fmla="*/ 371492 w 1257848"/>
                  <a:gd name="connsiteY46" fmla="*/ 618505 h 702090"/>
                  <a:gd name="connsiteX47" fmla="*/ 336664 w 1257848"/>
                  <a:gd name="connsiteY47" fmla="*/ 623148 h 702090"/>
                  <a:gd name="connsiteX48" fmla="*/ 332021 w 1257848"/>
                  <a:gd name="connsiteY48" fmla="*/ 657975 h 702090"/>
                  <a:gd name="connsiteX49" fmla="*/ 311124 w 1257848"/>
                  <a:gd name="connsiteY49" fmla="*/ 660297 h 702090"/>
                  <a:gd name="connsiteX50" fmla="*/ 294872 w 1257848"/>
                  <a:gd name="connsiteY50" fmla="*/ 697446 h 702090"/>
                  <a:gd name="connsiteX51" fmla="*/ 271653 w 1257848"/>
                  <a:gd name="connsiteY51" fmla="*/ 685837 h 702090"/>
                  <a:gd name="connsiteX52" fmla="*/ 248435 w 1257848"/>
                  <a:gd name="connsiteY52" fmla="*/ 692803 h 702090"/>
                  <a:gd name="connsiteX53" fmla="*/ 232182 w 1257848"/>
                  <a:gd name="connsiteY53" fmla="*/ 702090 h 702090"/>
                  <a:gd name="connsiteX54" fmla="*/ 211286 w 1257848"/>
                  <a:gd name="connsiteY54" fmla="*/ 690481 h 702090"/>
                  <a:gd name="connsiteX55" fmla="*/ 155562 w 1257848"/>
                  <a:gd name="connsiteY55" fmla="*/ 674228 h 702090"/>
                  <a:gd name="connsiteX56" fmla="*/ 69655 w 1257848"/>
                  <a:gd name="connsiteY56" fmla="*/ 662619 h 702090"/>
                  <a:gd name="connsiteX57" fmla="*/ 65011 w 1257848"/>
                  <a:gd name="connsiteY57" fmla="*/ 616183 h 702090"/>
                  <a:gd name="connsiteX58" fmla="*/ 9287 w 1257848"/>
                  <a:gd name="connsiteY58" fmla="*/ 567425 h 702090"/>
                  <a:gd name="connsiteX59" fmla="*/ 13931 w 1257848"/>
                  <a:gd name="connsiteY59" fmla="*/ 530275 h 702090"/>
                  <a:gd name="connsiteX60" fmla="*/ 0 w 1257848"/>
                  <a:gd name="connsiteY60" fmla="*/ 500092 h 702090"/>
                  <a:gd name="connsiteX61" fmla="*/ 34828 w 1257848"/>
                  <a:gd name="connsiteY61" fmla="*/ 455977 h 702090"/>
                  <a:gd name="connsiteX62" fmla="*/ 44115 w 1257848"/>
                  <a:gd name="connsiteY62" fmla="*/ 493126 h 702090"/>
                  <a:gd name="connsiteX63" fmla="*/ 67333 w 1257848"/>
                  <a:gd name="connsiteY63" fmla="*/ 483839 h 702090"/>
                  <a:gd name="connsiteX64" fmla="*/ 67333 w 1257848"/>
                  <a:gd name="connsiteY64" fmla="*/ 516345 h 702090"/>
                  <a:gd name="connsiteX65" fmla="*/ 67333 w 1257848"/>
                  <a:gd name="connsiteY65" fmla="*/ 525632 h 702090"/>
                  <a:gd name="connsiteX66" fmla="*/ 123223 w 1257848"/>
                  <a:gd name="connsiteY66" fmla="*/ 525632 h 702090"/>
                  <a:gd name="connsiteX67" fmla="*/ 140470 w 1257848"/>
                  <a:gd name="connsiteY67" fmla="*/ 510540 h 702090"/>
                  <a:gd name="connsiteX68" fmla="*/ 157884 w 1257848"/>
                  <a:gd name="connsiteY68" fmla="*/ 504735 h 702090"/>
                  <a:gd name="connsiteX69" fmla="*/ 159819 w 1257848"/>
                  <a:gd name="connsiteY69" fmla="*/ 491191 h 702090"/>
                  <a:gd name="connsiteX70" fmla="*/ 196581 w 1257848"/>
                  <a:gd name="connsiteY70" fmla="*/ 469908 h 702090"/>
                  <a:gd name="connsiteX71" fmla="*/ 200451 w 1257848"/>
                  <a:gd name="connsiteY71" fmla="*/ 491191 h 702090"/>
                  <a:gd name="connsiteX72" fmla="*/ 179167 w 1257848"/>
                  <a:gd name="connsiteY72" fmla="*/ 498931 h 702090"/>
                  <a:gd name="connsiteX73" fmla="*/ 179167 w 1257848"/>
                  <a:gd name="connsiteY73" fmla="*/ 514410 h 702090"/>
                  <a:gd name="connsiteX74" fmla="*/ 165346 w 1257848"/>
                  <a:gd name="connsiteY74" fmla="*/ 532485 h 702090"/>
                  <a:gd name="connsiteX75" fmla="*/ 167171 w 1257848"/>
                  <a:gd name="connsiteY75" fmla="*/ 534919 h 702090"/>
                  <a:gd name="connsiteX76" fmla="*/ 192711 w 1257848"/>
                  <a:gd name="connsiteY76" fmla="*/ 544206 h 702090"/>
                  <a:gd name="connsiteX77" fmla="*/ 232182 w 1257848"/>
                  <a:gd name="connsiteY77" fmla="*/ 534919 h 702090"/>
                  <a:gd name="connsiteX78" fmla="*/ 271653 w 1257848"/>
                  <a:gd name="connsiteY78" fmla="*/ 527954 h 702090"/>
                  <a:gd name="connsiteX79" fmla="*/ 273975 w 1257848"/>
                  <a:gd name="connsiteY79" fmla="*/ 500092 h 702090"/>
                  <a:gd name="connsiteX80" fmla="*/ 260044 w 1257848"/>
                  <a:gd name="connsiteY80" fmla="*/ 495448 h 702090"/>
                  <a:gd name="connsiteX81" fmla="*/ 257722 w 1257848"/>
                  <a:gd name="connsiteY81" fmla="*/ 483839 h 702090"/>
                  <a:gd name="connsiteX82" fmla="*/ 232182 w 1257848"/>
                  <a:gd name="connsiteY82" fmla="*/ 472230 h 702090"/>
                  <a:gd name="connsiteX83" fmla="*/ 246113 w 1257848"/>
                  <a:gd name="connsiteY83" fmla="*/ 451334 h 702090"/>
                  <a:gd name="connsiteX84" fmla="*/ 273975 w 1257848"/>
                  <a:gd name="connsiteY84" fmla="*/ 446690 h 702090"/>
                  <a:gd name="connsiteX85" fmla="*/ 348274 w 1257848"/>
                  <a:gd name="connsiteY85" fmla="*/ 483839 h 702090"/>
                  <a:gd name="connsiteX86" fmla="*/ 336664 w 1257848"/>
                  <a:gd name="connsiteY86" fmla="*/ 451334 h 702090"/>
                  <a:gd name="connsiteX87" fmla="*/ 341308 w 1257848"/>
                  <a:gd name="connsiteY87" fmla="*/ 439724 h 702090"/>
                  <a:gd name="connsiteX88" fmla="*/ 369170 w 1257848"/>
                  <a:gd name="connsiteY88" fmla="*/ 453655 h 702090"/>
                  <a:gd name="connsiteX89" fmla="*/ 373814 w 1257848"/>
                  <a:gd name="connsiteY89" fmla="*/ 430437 h 702090"/>
                  <a:gd name="connsiteX90" fmla="*/ 357561 w 1257848"/>
                  <a:gd name="connsiteY90" fmla="*/ 409541 h 702090"/>
                  <a:gd name="connsiteX91" fmla="*/ 348274 w 1257848"/>
                  <a:gd name="connsiteY91" fmla="*/ 393288 h 702090"/>
                  <a:gd name="connsiteX92" fmla="*/ 341308 w 1257848"/>
                  <a:gd name="connsiteY92" fmla="*/ 365426 h 702090"/>
                  <a:gd name="connsiteX93" fmla="*/ 371492 w 1257848"/>
                  <a:gd name="connsiteY93" fmla="*/ 372392 h 702090"/>
                  <a:gd name="connsiteX94" fmla="*/ 392388 w 1257848"/>
                  <a:gd name="connsiteY94" fmla="*/ 395610 h 702090"/>
                  <a:gd name="connsiteX95" fmla="*/ 424894 w 1257848"/>
                  <a:gd name="connsiteY95" fmla="*/ 384001 h 702090"/>
                  <a:gd name="connsiteX96" fmla="*/ 450434 w 1257848"/>
                  <a:gd name="connsiteY96" fmla="*/ 388644 h 702090"/>
                  <a:gd name="connsiteX97" fmla="*/ 478296 w 1257848"/>
                  <a:gd name="connsiteY97" fmla="*/ 372392 h 702090"/>
                  <a:gd name="connsiteX98" fmla="*/ 492227 w 1257848"/>
                  <a:gd name="connsiteY98" fmla="*/ 381679 h 702090"/>
                  <a:gd name="connsiteX99" fmla="*/ 496870 w 1257848"/>
                  <a:gd name="connsiteY99" fmla="*/ 372392 h 702090"/>
                  <a:gd name="connsiteX100" fmla="*/ 494548 w 1257848"/>
                  <a:gd name="connsiteY100" fmla="*/ 349173 h 702090"/>
                  <a:gd name="connsiteX101" fmla="*/ 482939 w 1257848"/>
                  <a:gd name="connsiteY101" fmla="*/ 325955 h 702090"/>
                  <a:gd name="connsiteX102" fmla="*/ 487583 w 1257848"/>
                  <a:gd name="connsiteY102" fmla="*/ 298093 h 702090"/>
                  <a:gd name="connsiteX103" fmla="*/ 478296 w 1257848"/>
                  <a:gd name="connsiteY103" fmla="*/ 263266 h 702090"/>
                  <a:gd name="connsiteX104" fmla="*/ 494548 w 1257848"/>
                  <a:gd name="connsiteY104" fmla="*/ 251657 h 702090"/>
                  <a:gd name="connsiteX105" fmla="*/ 531698 w 1257848"/>
                  <a:gd name="connsiteY105" fmla="*/ 223795 h 702090"/>
                  <a:gd name="connsiteX106" fmla="*/ 547950 w 1257848"/>
                  <a:gd name="connsiteY106" fmla="*/ 258623 h 702090"/>
                  <a:gd name="connsiteX107" fmla="*/ 550272 w 1257848"/>
                  <a:gd name="connsiteY107" fmla="*/ 300415 h 702090"/>
                  <a:gd name="connsiteX108" fmla="*/ 543307 w 1257848"/>
                  <a:gd name="connsiteY108" fmla="*/ 321312 h 702090"/>
                  <a:gd name="connsiteX109" fmla="*/ 550272 w 1257848"/>
                  <a:gd name="connsiteY109" fmla="*/ 335243 h 702090"/>
                  <a:gd name="connsiteX110" fmla="*/ 566525 w 1257848"/>
                  <a:gd name="connsiteY110" fmla="*/ 349173 h 702090"/>
                  <a:gd name="connsiteX111" fmla="*/ 585099 w 1257848"/>
                  <a:gd name="connsiteY111" fmla="*/ 342208 h 702090"/>
                  <a:gd name="connsiteX112" fmla="*/ 596709 w 1257848"/>
                  <a:gd name="connsiteY112" fmla="*/ 298093 h 702090"/>
                  <a:gd name="connsiteX113" fmla="*/ 601352 w 1257848"/>
                  <a:gd name="connsiteY113" fmla="*/ 277197 h 702090"/>
                  <a:gd name="connsiteX114" fmla="*/ 605996 w 1257848"/>
                  <a:gd name="connsiteY114" fmla="*/ 244692 h 702090"/>
                  <a:gd name="connsiteX115" fmla="*/ 610640 w 1257848"/>
                  <a:gd name="connsiteY115" fmla="*/ 212186 h 702090"/>
                  <a:gd name="connsiteX116" fmla="*/ 581830 w 1257848"/>
                  <a:gd name="connsiteY116" fmla="*/ 165648 h 702090"/>
                  <a:gd name="connsiteX0" fmla="*/ 526627 w 1257848"/>
                  <a:gd name="connsiteY0" fmla="*/ 0 h 702090"/>
                  <a:gd name="connsiteX1" fmla="*/ 1257848 w 1257848"/>
                  <a:gd name="connsiteY1" fmla="*/ 165648 h 702090"/>
                  <a:gd name="connsiteX2" fmla="*/ 1257848 w 1257848"/>
                  <a:gd name="connsiteY2" fmla="*/ 179681 h 702090"/>
                  <a:gd name="connsiteX3" fmla="*/ 1246239 w 1257848"/>
                  <a:gd name="connsiteY3" fmla="*/ 182583 h 702090"/>
                  <a:gd name="connsiteX4" fmla="*/ 1231727 w 1257848"/>
                  <a:gd name="connsiteY4" fmla="*/ 168072 h 702090"/>
                  <a:gd name="connsiteX5" fmla="*/ 1217215 w 1257848"/>
                  <a:gd name="connsiteY5" fmla="*/ 168072 h 702090"/>
                  <a:gd name="connsiteX6" fmla="*/ 1196900 w 1257848"/>
                  <a:gd name="connsiteY6" fmla="*/ 182583 h 702090"/>
                  <a:gd name="connsiteX7" fmla="*/ 1167877 w 1257848"/>
                  <a:gd name="connsiteY7" fmla="*/ 185485 h 702090"/>
                  <a:gd name="connsiteX8" fmla="*/ 1159170 w 1257848"/>
                  <a:gd name="connsiteY8" fmla="*/ 191290 h 702090"/>
                  <a:gd name="connsiteX9" fmla="*/ 1124343 w 1257848"/>
                  <a:gd name="connsiteY9" fmla="*/ 197094 h 702090"/>
                  <a:gd name="connsiteX10" fmla="*/ 1115636 w 1257848"/>
                  <a:gd name="connsiteY10" fmla="*/ 182583 h 702090"/>
                  <a:gd name="connsiteX11" fmla="*/ 1083711 w 1257848"/>
                  <a:gd name="connsiteY11" fmla="*/ 194192 h 702090"/>
                  <a:gd name="connsiteX12" fmla="*/ 1075004 w 1257848"/>
                  <a:gd name="connsiteY12" fmla="*/ 185485 h 702090"/>
                  <a:gd name="connsiteX13" fmla="*/ 1057590 w 1257848"/>
                  <a:gd name="connsiteY13" fmla="*/ 202899 h 702090"/>
                  <a:gd name="connsiteX14" fmla="*/ 999545 w 1257848"/>
                  <a:gd name="connsiteY14" fmla="*/ 197094 h 702090"/>
                  <a:gd name="connsiteX15" fmla="*/ 985033 w 1257848"/>
                  <a:gd name="connsiteY15" fmla="*/ 237726 h 702090"/>
                  <a:gd name="connsiteX16" fmla="*/ 964718 w 1257848"/>
                  <a:gd name="connsiteY16" fmla="*/ 214508 h 702090"/>
                  <a:gd name="connsiteX17" fmla="*/ 929890 w 1257848"/>
                  <a:gd name="connsiteY17" fmla="*/ 211606 h 702090"/>
                  <a:gd name="connsiteX18" fmla="*/ 863138 w 1257848"/>
                  <a:gd name="connsiteY18" fmla="*/ 185485 h 702090"/>
                  <a:gd name="connsiteX19" fmla="*/ 822506 w 1257848"/>
                  <a:gd name="connsiteY19" fmla="*/ 205801 h 702090"/>
                  <a:gd name="connsiteX20" fmla="*/ 819604 w 1257848"/>
                  <a:gd name="connsiteY20" fmla="*/ 231922 h 702090"/>
                  <a:gd name="connsiteX21" fmla="*/ 813799 w 1257848"/>
                  <a:gd name="connsiteY21" fmla="*/ 269651 h 702090"/>
                  <a:gd name="connsiteX22" fmla="*/ 784776 w 1257848"/>
                  <a:gd name="connsiteY22" fmla="*/ 310283 h 702090"/>
                  <a:gd name="connsiteX23" fmla="*/ 780633 w 1257848"/>
                  <a:gd name="connsiteY23" fmla="*/ 337216 h 702090"/>
                  <a:gd name="connsiteX24" fmla="*/ 759236 w 1257848"/>
                  <a:gd name="connsiteY24" fmla="*/ 325955 h 702090"/>
                  <a:gd name="connsiteX25" fmla="*/ 703512 w 1257848"/>
                  <a:gd name="connsiteY25" fmla="*/ 316668 h 702090"/>
                  <a:gd name="connsiteX26" fmla="*/ 691903 w 1257848"/>
                  <a:gd name="connsiteY26" fmla="*/ 293450 h 702090"/>
                  <a:gd name="connsiteX27" fmla="*/ 657076 w 1257848"/>
                  <a:gd name="connsiteY27" fmla="*/ 298093 h 702090"/>
                  <a:gd name="connsiteX28" fmla="*/ 645467 w 1257848"/>
                  <a:gd name="connsiteY28" fmla="*/ 328277 h 702090"/>
                  <a:gd name="connsiteX29" fmla="*/ 664041 w 1257848"/>
                  <a:gd name="connsiteY29" fmla="*/ 349173 h 702090"/>
                  <a:gd name="connsiteX30" fmla="*/ 675651 w 1257848"/>
                  <a:gd name="connsiteY30" fmla="*/ 418828 h 702090"/>
                  <a:gd name="connsiteX31" fmla="*/ 671007 w 1257848"/>
                  <a:gd name="connsiteY31" fmla="*/ 455977 h 702090"/>
                  <a:gd name="connsiteX32" fmla="*/ 617605 w 1257848"/>
                  <a:gd name="connsiteY32" fmla="*/ 430437 h 702090"/>
                  <a:gd name="connsiteX33" fmla="*/ 615283 w 1257848"/>
                  <a:gd name="connsiteY33" fmla="*/ 490805 h 702090"/>
                  <a:gd name="connsiteX34" fmla="*/ 594387 w 1257848"/>
                  <a:gd name="connsiteY34" fmla="*/ 476874 h 702090"/>
                  <a:gd name="connsiteX35" fmla="*/ 573490 w 1257848"/>
                  <a:gd name="connsiteY35" fmla="*/ 495448 h 702090"/>
                  <a:gd name="connsiteX36" fmla="*/ 540985 w 1257848"/>
                  <a:gd name="connsiteY36" fmla="*/ 495448 h 702090"/>
                  <a:gd name="connsiteX37" fmla="*/ 524732 w 1257848"/>
                  <a:gd name="connsiteY37" fmla="*/ 537241 h 702090"/>
                  <a:gd name="connsiteX38" fmla="*/ 494548 w 1257848"/>
                  <a:gd name="connsiteY38" fmla="*/ 537241 h 702090"/>
                  <a:gd name="connsiteX39" fmla="*/ 457399 w 1257848"/>
                  <a:gd name="connsiteY39" fmla="*/ 502414 h 702090"/>
                  <a:gd name="connsiteX40" fmla="*/ 431859 w 1257848"/>
                  <a:gd name="connsiteY40" fmla="*/ 581355 h 702090"/>
                  <a:gd name="connsiteX41" fmla="*/ 424894 w 1257848"/>
                  <a:gd name="connsiteY41" fmla="*/ 602252 h 702090"/>
                  <a:gd name="connsiteX42" fmla="*/ 413285 w 1257848"/>
                  <a:gd name="connsiteY42" fmla="*/ 609217 h 702090"/>
                  <a:gd name="connsiteX43" fmla="*/ 403997 w 1257848"/>
                  <a:gd name="connsiteY43" fmla="*/ 644045 h 702090"/>
                  <a:gd name="connsiteX44" fmla="*/ 387745 w 1257848"/>
                  <a:gd name="connsiteY44" fmla="*/ 655654 h 702090"/>
                  <a:gd name="connsiteX45" fmla="*/ 371492 w 1257848"/>
                  <a:gd name="connsiteY45" fmla="*/ 618505 h 702090"/>
                  <a:gd name="connsiteX46" fmla="*/ 336664 w 1257848"/>
                  <a:gd name="connsiteY46" fmla="*/ 623148 h 702090"/>
                  <a:gd name="connsiteX47" fmla="*/ 332021 w 1257848"/>
                  <a:gd name="connsiteY47" fmla="*/ 657975 h 702090"/>
                  <a:gd name="connsiteX48" fmla="*/ 311124 w 1257848"/>
                  <a:gd name="connsiteY48" fmla="*/ 660297 h 702090"/>
                  <a:gd name="connsiteX49" fmla="*/ 294872 w 1257848"/>
                  <a:gd name="connsiteY49" fmla="*/ 697446 h 702090"/>
                  <a:gd name="connsiteX50" fmla="*/ 271653 w 1257848"/>
                  <a:gd name="connsiteY50" fmla="*/ 685837 h 702090"/>
                  <a:gd name="connsiteX51" fmla="*/ 248435 w 1257848"/>
                  <a:gd name="connsiteY51" fmla="*/ 692803 h 702090"/>
                  <a:gd name="connsiteX52" fmla="*/ 232182 w 1257848"/>
                  <a:gd name="connsiteY52" fmla="*/ 702090 h 702090"/>
                  <a:gd name="connsiteX53" fmla="*/ 211286 w 1257848"/>
                  <a:gd name="connsiteY53" fmla="*/ 690481 h 702090"/>
                  <a:gd name="connsiteX54" fmla="*/ 155562 w 1257848"/>
                  <a:gd name="connsiteY54" fmla="*/ 674228 h 702090"/>
                  <a:gd name="connsiteX55" fmla="*/ 69655 w 1257848"/>
                  <a:gd name="connsiteY55" fmla="*/ 662619 h 702090"/>
                  <a:gd name="connsiteX56" fmla="*/ 65011 w 1257848"/>
                  <a:gd name="connsiteY56" fmla="*/ 616183 h 702090"/>
                  <a:gd name="connsiteX57" fmla="*/ 9287 w 1257848"/>
                  <a:gd name="connsiteY57" fmla="*/ 567425 h 702090"/>
                  <a:gd name="connsiteX58" fmla="*/ 13931 w 1257848"/>
                  <a:gd name="connsiteY58" fmla="*/ 530275 h 702090"/>
                  <a:gd name="connsiteX59" fmla="*/ 0 w 1257848"/>
                  <a:gd name="connsiteY59" fmla="*/ 500092 h 702090"/>
                  <a:gd name="connsiteX60" fmla="*/ 34828 w 1257848"/>
                  <a:gd name="connsiteY60" fmla="*/ 455977 h 702090"/>
                  <a:gd name="connsiteX61" fmla="*/ 44115 w 1257848"/>
                  <a:gd name="connsiteY61" fmla="*/ 493126 h 702090"/>
                  <a:gd name="connsiteX62" fmla="*/ 67333 w 1257848"/>
                  <a:gd name="connsiteY62" fmla="*/ 483839 h 702090"/>
                  <a:gd name="connsiteX63" fmla="*/ 67333 w 1257848"/>
                  <a:gd name="connsiteY63" fmla="*/ 516345 h 702090"/>
                  <a:gd name="connsiteX64" fmla="*/ 67333 w 1257848"/>
                  <a:gd name="connsiteY64" fmla="*/ 525632 h 702090"/>
                  <a:gd name="connsiteX65" fmla="*/ 123223 w 1257848"/>
                  <a:gd name="connsiteY65" fmla="*/ 525632 h 702090"/>
                  <a:gd name="connsiteX66" fmla="*/ 140470 w 1257848"/>
                  <a:gd name="connsiteY66" fmla="*/ 510540 h 702090"/>
                  <a:gd name="connsiteX67" fmla="*/ 157884 w 1257848"/>
                  <a:gd name="connsiteY67" fmla="*/ 504735 h 702090"/>
                  <a:gd name="connsiteX68" fmla="*/ 159819 w 1257848"/>
                  <a:gd name="connsiteY68" fmla="*/ 491191 h 702090"/>
                  <a:gd name="connsiteX69" fmla="*/ 196581 w 1257848"/>
                  <a:gd name="connsiteY69" fmla="*/ 469908 h 702090"/>
                  <a:gd name="connsiteX70" fmla="*/ 200451 w 1257848"/>
                  <a:gd name="connsiteY70" fmla="*/ 491191 h 702090"/>
                  <a:gd name="connsiteX71" fmla="*/ 179167 w 1257848"/>
                  <a:gd name="connsiteY71" fmla="*/ 498931 h 702090"/>
                  <a:gd name="connsiteX72" fmla="*/ 179167 w 1257848"/>
                  <a:gd name="connsiteY72" fmla="*/ 514410 h 702090"/>
                  <a:gd name="connsiteX73" fmla="*/ 165346 w 1257848"/>
                  <a:gd name="connsiteY73" fmla="*/ 532485 h 702090"/>
                  <a:gd name="connsiteX74" fmla="*/ 167171 w 1257848"/>
                  <a:gd name="connsiteY74" fmla="*/ 534919 h 702090"/>
                  <a:gd name="connsiteX75" fmla="*/ 192711 w 1257848"/>
                  <a:gd name="connsiteY75" fmla="*/ 544206 h 702090"/>
                  <a:gd name="connsiteX76" fmla="*/ 232182 w 1257848"/>
                  <a:gd name="connsiteY76" fmla="*/ 534919 h 702090"/>
                  <a:gd name="connsiteX77" fmla="*/ 271653 w 1257848"/>
                  <a:gd name="connsiteY77" fmla="*/ 527954 h 702090"/>
                  <a:gd name="connsiteX78" fmla="*/ 273975 w 1257848"/>
                  <a:gd name="connsiteY78" fmla="*/ 500092 h 702090"/>
                  <a:gd name="connsiteX79" fmla="*/ 260044 w 1257848"/>
                  <a:gd name="connsiteY79" fmla="*/ 495448 h 702090"/>
                  <a:gd name="connsiteX80" fmla="*/ 257722 w 1257848"/>
                  <a:gd name="connsiteY80" fmla="*/ 483839 h 702090"/>
                  <a:gd name="connsiteX81" fmla="*/ 232182 w 1257848"/>
                  <a:gd name="connsiteY81" fmla="*/ 472230 h 702090"/>
                  <a:gd name="connsiteX82" fmla="*/ 246113 w 1257848"/>
                  <a:gd name="connsiteY82" fmla="*/ 451334 h 702090"/>
                  <a:gd name="connsiteX83" fmla="*/ 273975 w 1257848"/>
                  <a:gd name="connsiteY83" fmla="*/ 446690 h 702090"/>
                  <a:gd name="connsiteX84" fmla="*/ 348274 w 1257848"/>
                  <a:gd name="connsiteY84" fmla="*/ 483839 h 702090"/>
                  <a:gd name="connsiteX85" fmla="*/ 336664 w 1257848"/>
                  <a:gd name="connsiteY85" fmla="*/ 451334 h 702090"/>
                  <a:gd name="connsiteX86" fmla="*/ 341308 w 1257848"/>
                  <a:gd name="connsiteY86" fmla="*/ 439724 h 702090"/>
                  <a:gd name="connsiteX87" fmla="*/ 369170 w 1257848"/>
                  <a:gd name="connsiteY87" fmla="*/ 453655 h 702090"/>
                  <a:gd name="connsiteX88" fmla="*/ 373814 w 1257848"/>
                  <a:gd name="connsiteY88" fmla="*/ 430437 h 702090"/>
                  <a:gd name="connsiteX89" fmla="*/ 357561 w 1257848"/>
                  <a:gd name="connsiteY89" fmla="*/ 409541 h 702090"/>
                  <a:gd name="connsiteX90" fmla="*/ 348274 w 1257848"/>
                  <a:gd name="connsiteY90" fmla="*/ 393288 h 702090"/>
                  <a:gd name="connsiteX91" fmla="*/ 341308 w 1257848"/>
                  <a:gd name="connsiteY91" fmla="*/ 365426 h 702090"/>
                  <a:gd name="connsiteX92" fmla="*/ 371492 w 1257848"/>
                  <a:gd name="connsiteY92" fmla="*/ 372392 h 702090"/>
                  <a:gd name="connsiteX93" fmla="*/ 392388 w 1257848"/>
                  <a:gd name="connsiteY93" fmla="*/ 395610 h 702090"/>
                  <a:gd name="connsiteX94" fmla="*/ 424894 w 1257848"/>
                  <a:gd name="connsiteY94" fmla="*/ 384001 h 702090"/>
                  <a:gd name="connsiteX95" fmla="*/ 450434 w 1257848"/>
                  <a:gd name="connsiteY95" fmla="*/ 388644 h 702090"/>
                  <a:gd name="connsiteX96" fmla="*/ 478296 w 1257848"/>
                  <a:gd name="connsiteY96" fmla="*/ 372392 h 702090"/>
                  <a:gd name="connsiteX97" fmla="*/ 492227 w 1257848"/>
                  <a:gd name="connsiteY97" fmla="*/ 381679 h 702090"/>
                  <a:gd name="connsiteX98" fmla="*/ 496870 w 1257848"/>
                  <a:gd name="connsiteY98" fmla="*/ 372392 h 702090"/>
                  <a:gd name="connsiteX99" fmla="*/ 494548 w 1257848"/>
                  <a:gd name="connsiteY99" fmla="*/ 349173 h 702090"/>
                  <a:gd name="connsiteX100" fmla="*/ 482939 w 1257848"/>
                  <a:gd name="connsiteY100" fmla="*/ 325955 h 702090"/>
                  <a:gd name="connsiteX101" fmla="*/ 487583 w 1257848"/>
                  <a:gd name="connsiteY101" fmla="*/ 298093 h 702090"/>
                  <a:gd name="connsiteX102" fmla="*/ 478296 w 1257848"/>
                  <a:gd name="connsiteY102" fmla="*/ 263266 h 702090"/>
                  <a:gd name="connsiteX103" fmla="*/ 494548 w 1257848"/>
                  <a:gd name="connsiteY103" fmla="*/ 251657 h 702090"/>
                  <a:gd name="connsiteX104" fmla="*/ 531698 w 1257848"/>
                  <a:gd name="connsiteY104" fmla="*/ 223795 h 702090"/>
                  <a:gd name="connsiteX105" fmla="*/ 547950 w 1257848"/>
                  <a:gd name="connsiteY105" fmla="*/ 258623 h 702090"/>
                  <a:gd name="connsiteX106" fmla="*/ 550272 w 1257848"/>
                  <a:gd name="connsiteY106" fmla="*/ 300415 h 702090"/>
                  <a:gd name="connsiteX107" fmla="*/ 543307 w 1257848"/>
                  <a:gd name="connsiteY107" fmla="*/ 321312 h 702090"/>
                  <a:gd name="connsiteX108" fmla="*/ 550272 w 1257848"/>
                  <a:gd name="connsiteY108" fmla="*/ 335243 h 702090"/>
                  <a:gd name="connsiteX109" fmla="*/ 566525 w 1257848"/>
                  <a:gd name="connsiteY109" fmla="*/ 349173 h 702090"/>
                  <a:gd name="connsiteX110" fmla="*/ 585099 w 1257848"/>
                  <a:gd name="connsiteY110" fmla="*/ 342208 h 702090"/>
                  <a:gd name="connsiteX111" fmla="*/ 596709 w 1257848"/>
                  <a:gd name="connsiteY111" fmla="*/ 298093 h 702090"/>
                  <a:gd name="connsiteX112" fmla="*/ 601352 w 1257848"/>
                  <a:gd name="connsiteY112" fmla="*/ 277197 h 702090"/>
                  <a:gd name="connsiteX113" fmla="*/ 605996 w 1257848"/>
                  <a:gd name="connsiteY113" fmla="*/ 244692 h 702090"/>
                  <a:gd name="connsiteX114" fmla="*/ 610640 w 1257848"/>
                  <a:gd name="connsiteY114" fmla="*/ 212186 h 702090"/>
                  <a:gd name="connsiteX115" fmla="*/ 581830 w 1257848"/>
                  <a:gd name="connsiteY115" fmla="*/ 165648 h 702090"/>
                  <a:gd name="connsiteX116" fmla="*/ 618067 w 1257848"/>
                  <a:gd name="connsiteY116" fmla="*/ 91440 h 702090"/>
                  <a:gd name="connsiteX0" fmla="*/ 526627 w 1257848"/>
                  <a:gd name="connsiteY0" fmla="*/ 0 h 702090"/>
                  <a:gd name="connsiteX1" fmla="*/ 1257848 w 1257848"/>
                  <a:gd name="connsiteY1" fmla="*/ 165648 h 702090"/>
                  <a:gd name="connsiteX2" fmla="*/ 1257848 w 1257848"/>
                  <a:gd name="connsiteY2" fmla="*/ 179681 h 702090"/>
                  <a:gd name="connsiteX3" fmla="*/ 1246239 w 1257848"/>
                  <a:gd name="connsiteY3" fmla="*/ 182583 h 702090"/>
                  <a:gd name="connsiteX4" fmla="*/ 1231727 w 1257848"/>
                  <a:gd name="connsiteY4" fmla="*/ 168072 h 702090"/>
                  <a:gd name="connsiteX5" fmla="*/ 1217215 w 1257848"/>
                  <a:gd name="connsiteY5" fmla="*/ 168072 h 702090"/>
                  <a:gd name="connsiteX6" fmla="*/ 1196900 w 1257848"/>
                  <a:gd name="connsiteY6" fmla="*/ 182583 h 702090"/>
                  <a:gd name="connsiteX7" fmla="*/ 1167877 w 1257848"/>
                  <a:gd name="connsiteY7" fmla="*/ 185485 h 702090"/>
                  <a:gd name="connsiteX8" fmla="*/ 1159170 w 1257848"/>
                  <a:gd name="connsiteY8" fmla="*/ 191290 h 702090"/>
                  <a:gd name="connsiteX9" fmla="*/ 1124343 w 1257848"/>
                  <a:gd name="connsiteY9" fmla="*/ 197094 h 702090"/>
                  <a:gd name="connsiteX10" fmla="*/ 1115636 w 1257848"/>
                  <a:gd name="connsiteY10" fmla="*/ 182583 h 702090"/>
                  <a:gd name="connsiteX11" fmla="*/ 1083711 w 1257848"/>
                  <a:gd name="connsiteY11" fmla="*/ 194192 h 702090"/>
                  <a:gd name="connsiteX12" fmla="*/ 1075004 w 1257848"/>
                  <a:gd name="connsiteY12" fmla="*/ 185485 h 702090"/>
                  <a:gd name="connsiteX13" fmla="*/ 1057590 w 1257848"/>
                  <a:gd name="connsiteY13" fmla="*/ 202899 h 702090"/>
                  <a:gd name="connsiteX14" fmla="*/ 999545 w 1257848"/>
                  <a:gd name="connsiteY14" fmla="*/ 197094 h 702090"/>
                  <a:gd name="connsiteX15" fmla="*/ 985033 w 1257848"/>
                  <a:gd name="connsiteY15" fmla="*/ 237726 h 702090"/>
                  <a:gd name="connsiteX16" fmla="*/ 964718 w 1257848"/>
                  <a:gd name="connsiteY16" fmla="*/ 214508 h 702090"/>
                  <a:gd name="connsiteX17" fmla="*/ 929890 w 1257848"/>
                  <a:gd name="connsiteY17" fmla="*/ 211606 h 702090"/>
                  <a:gd name="connsiteX18" fmla="*/ 863138 w 1257848"/>
                  <a:gd name="connsiteY18" fmla="*/ 185485 h 702090"/>
                  <a:gd name="connsiteX19" fmla="*/ 822506 w 1257848"/>
                  <a:gd name="connsiteY19" fmla="*/ 205801 h 702090"/>
                  <a:gd name="connsiteX20" fmla="*/ 819604 w 1257848"/>
                  <a:gd name="connsiteY20" fmla="*/ 231922 h 702090"/>
                  <a:gd name="connsiteX21" fmla="*/ 813799 w 1257848"/>
                  <a:gd name="connsiteY21" fmla="*/ 269651 h 702090"/>
                  <a:gd name="connsiteX22" fmla="*/ 784776 w 1257848"/>
                  <a:gd name="connsiteY22" fmla="*/ 310283 h 702090"/>
                  <a:gd name="connsiteX23" fmla="*/ 780633 w 1257848"/>
                  <a:gd name="connsiteY23" fmla="*/ 337216 h 702090"/>
                  <a:gd name="connsiteX24" fmla="*/ 759236 w 1257848"/>
                  <a:gd name="connsiteY24" fmla="*/ 325955 h 702090"/>
                  <a:gd name="connsiteX25" fmla="*/ 703512 w 1257848"/>
                  <a:gd name="connsiteY25" fmla="*/ 316668 h 702090"/>
                  <a:gd name="connsiteX26" fmla="*/ 691903 w 1257848"/>
                  <a:gd name="connsiteY26" fmla="*/ 293450 h 702090"/>
                  <a:gd name="connsiteX27" fmla="*/ 657076 w 1257848"/>
                  <a:gd name="connsiteY27" fmla="*/ 298093 h 702090"/>
                  <a:gd name="connsiteX28" fmla="*/ 645467 w 1257848"/>
                  <a:gd name="connsiteY28" fmla="*/ 328277 h 702090"/>
                  <a:gd name="connsiteX29" fmla="*/ 664041 w 1257848"/>
                  <a:gd name="connsiteY29" fmla="*/ 349173 h 702090"/>
                  <a:gd name="connsiteX30" fmla="*/ 675651 w 1257848"/>
                  <a:gd name="connsiteY30" fmla="*/ 418828 h 702090"/>
                  <a:gd name="connsiteX31" fmla="*/ 671007 w 1257848"/>
                  <a:gd name="connsiteY31" fmla="*/ 455977 h 702090"/>
                  <a:gd name="connsiteX32" fmla="*/ 617605 w 1257848"/>
                  <a:gd name="connsiteY32" fmla="*/ 430437 h 702090"/>
                  <a:gd name="connsiteX33" fmla="*/ 615283 w 1257848"/>
                  <a:gd name="connsiteY33" fmla="*/ 490805 h 702090"/>
                  <a:gd name="connsiteX34" fmla="*/ 594387 w 1257848"/>
                  <a:gd name="connsiteY34" fmla="*/ 476874 h 702090"/>
                  <a:gd name="connsiteX35" fmla="*/ 573490 w 1257848"/>
                  <a:gd name="connsiteY35" fmla="*/ 495448 h 702090"/>
                  <a:gd name="connsiteX36" fmla="*/ 540985 w 1257848"/>
                  <a:gd name="connsiteY36" fmla="*/ 495448 h 702090"/>
                  <a:gd name="connsiteX37" fmla="*/ 524732 w 1257848"/>
                  <a:gd name="connsiteY37" fmla="*/ 537241 h 702090"/>
                  <a:gd name="connsiteX38" fmla="*/ 494548 w 1257848"/>
                  <a:gd name="connsiteY38" fmla="*/ 537241 h 702090"/>
                  <a:gd name="connsiteX39" fmla="*/ 457399 w 1257848"/>
                  <a:gd name="connsiteY39" fmla="*/ 502414 h 702090"/>
                  <a:gd name="connsiteX40" fmla="*/ 431859 w 1257848"/>
                  <a:gd name="connsiteY40" fmla="*/ 581355 h 702090"/>
                  <a:gd name="connsiteX41" fmla="*/ 424894 w 1257848"/>
                  <a:gd name="connsiteY41" fmla="*/ 602252 h 702090"/>
                  <a:gd name="connsiteX42" fmla="*/ 413285 w 1257848"/>
                  <a:gd name="connsiteY42" fmla="*/ 609217 h 702090"/>
                  <a:gd name="connsiteX43" fmla="*/ 403997 w 1257848"/>
                  <a:gd name="connsiteY43" fmla="*/ 644045 h 702090"/>
                  <a:gd name="connsiteX44" fmla="*/ 387745 w 1257848"/>
                  <a:gd name="connsiteY44" fmla="*/ 655654 h 702090"/>
                  <a:gd name="connsiteX45" fmla="*/ 371492 w 1257848"/>
                  <a:gd name="connsiteY45" fmla="*/ 618505 h 702090"/>
                  <a:gd name="connsiteX46" fmla="*/ 336664 w 1257848"/>
                  <a:gd name="connsiteY46" fmla="*/ 623148 h 702090"/>
                  <a:gd name="connsiteX47" fmla="*/ 332021 w 1257848"/>
                  <a:gd name="connsiteY47" fmla="*/ 657975 h 702090"/>
                  <a:gd name="connsiteX48" fmla="*/ 311124 w 1257848"/>
                  <a:gd name="connsiteY48" fmla="*/ 660297 h 702090"/>
                  <a:gd name="connsiteX49" fmla="*/ 294872 w 1257848"/>
                  <a:gd name="connsiteY49" fmla="*/ 697446 h 702090"/>
                  <a:gd name="connsiteX50" fmla="*/ 271653 w 1257848"/>
                  <a:gd name="connsiteY50" fmla="*/ 685837 h 702090"/>
                  <a:gd name="connsiteX51" fmla="*/ 248435 w 1257848"/>
                  <a:gd name="connsiteY51" fmla="*/ 692803 h 702090"/>
                  <a:gd name="connsiteX52" fmla="*/ 232182 w 1257848"/>
                  <a:gd name="connsiteY52" fmla="*/ 702090 h 702090"/>
                  <a:gd name="connsiteX53" fmla="*/ 211286 w 1257848"/>
                  <a:gd name="connsiteY53" fmla="*/ 690481 h 702090"/>
                  <a:gd name="connsiteX54" fmla="*/ 155562 w 1257848"/>
                  <a:gd name="connsiteY54" fmla="*/ 674228 h 702090"/>
                  <a:gd name="connsiteX55" fmla="*/ 69655 w 1257848"/>
                  <a:gd name="connsiteY55" fmla="*/ 662619 h 702090"/>
                  <a:gd name="connsiteX56" fmla="*/ 65011 w 1257848"/>
                  <a:gd name="connsiteY56" fmla="*/ 616183 h 702090"/>
                  <a:gd name="connsiteX57" fmla="*/ 9287 w 1257848"/>
                  <a:gd name="connsiteY57" fmla="*/ 567425 h 702090"/>
                  <a:gd name="connsiteX58" fmla="*/ 13931 w 1257848"/>
                  <a:gd name="connsiteY58" fmla="*/ 530275 h 702090"/>
                  <a:gd name="connsiteX59" fmla="*/ 0 w 1257848"/>
                  <a:gd name="connsiteY59" fmla="*/ 500092 h 702090"/>
                  <a:gd name="connsiteX60" fmla="*/ 34828 w 1257848"/>
                  <a:gd name="connsiteY60" fmla="*/ 455977 h 702090"/>
                  <a:gd name="connsiteX61" fmla="*/ 44115 w 1257848"/>
                  <a:gd name="connsiteY61" fmla="*/ 493126 h 702090"/>
                  <a:gd name="connsiteX62" fmla="*/ 67333 w 1257848"/>
                  <a:gd name="connsiteY62" fmla="*/ 483839 h 702090"/>
                  <a:gd name="connsiteX63" fmla="*/ 67333 w 1257848"/>
                  <a:gd name="connsiteY63" fmla="*/ 516345 h 702090"/>
                  <a:gd name="connsiteX64" fmla="*/ 67333 w 1257848"/>
                  <a:gd name="connsiteY64" fmla="*/ 525632 h 702090"/>
                  <a:gd name="connsiteX65" fmla="*/ 123223 w 1257848"/>
                  <a:gd name="connsiteY65" fmla="*/ 525632 h 702090"/>
                  <a:gd name="connsiteX66" fmla="*/ 140470 w 1257848"/>
                  <a:gd name="connsiteY66" fmla="*/ 510540 h 702090"/>
                  <a:gd name="connsiteX67" fmla="*/ 157884 w 1257848"/>
                  <a:gd name="connsiteY67" fmla="*/ 504735 h 702090"/>
                  <a:gd name="connsiteX68" fmla="*/ 159819 w 1257848"/>
                  <a:gd name="connsiteY68" fmla="*/ 491191 h 702090"/>
                  <a:gd name="connsiteX69" fmla="*/ 196581 w 1257848"/>
                  <a:gd name="connsiteY69" fmla="*/ 469908 h 702090"/>
                  <a:gd name="connsiteX70" fmla="*/ 200451 w 1257848"/>
                  <a:gd name="connsiteY70" fmla="*/ 491191 h 702090"/>
                  <a:gd name="connsiteX71" fmla="*/ 179167 w 1257848"/>
                  <a:gd name="connsiteY71" fmla="*/ 498931 h 702090"/>
                  <a:gd name="connsiteX72" fmla="*/ 179167 w 1257848"/>
                  <a:gd name="connsiteY72" fmla="*/ 514410 h 702090"/>
                  <a:gd name="connsiteX73" fmla="*/ 165346 w 1257848"/>
                  <a:gd name="connsiteY73" fmla="*/ 532485 h 702090"/>
                  <a:gd name="connsiteX74" fmla="*/ 167171 w 1257848"/>
                  <a:gd name="connsiteY74" fmla="*/ 534919 h 702090"/>
                  <a:gd name="connsiteX75" fmla="*/ 192711 w 1257848"/>
                  <a:gd name="connsiteY75" fmla="*/ 544206 h 702090"/>
                  <a:gd name="connsiteX76" fmla="*/ 232182 w 1257848"/>
                  <a:gd name="connsiteY76" fmla="*/ 534919 h 702090"/>
                  <a:gd name="connsiteX77" fmla="*/ 271653 w 1257848"/>
                  <a:gd name="connsiteY77" fmla="*/ 527954 h 702090"/>
                  <a:gd name="connsiteX78" fmla="*/ 273975 w 1257848"/>
                  <a:gd name="connsiteY78" fmla="*/ 500092 h 702090"/>
                  <a:gd name="connsiteX79" fmla="*/ 260044 w 1257848"/>
                  <a:gd name="connsiteY79" fmla="*/ 495448 h 702090"/>
                  <a:gd name="connsiteX80" fmla="*/ 257722 w 1257848"/>
                  <a:gd name="connsiteY80" fmla="*/ 483839 h 702090"/>
                  <a:gd name="connsiteX81" fmla="*/ 232182 w 1257848"/>
                  <a:gd name="connsiteY81" fmla="*/ 472230 h 702090"/>
                  <a:gd name="connsiteX82" fmla="*/ 246113 w 1257848"/>
                  <a:gd name="connsiteY82" fmla="*/ 451334 h 702090"/>
                  <a:gd name="connsiteX83" fmla="*/ 273975 w 1257848"/>
                  <a:gd name="connsiteY83" fmla="*/ 446690 h 702090"/>
                  <a:gd name="connsiteX84" fmla="*/ 348274 w 1257848"/>
                  <a:gd name="connsiteY84" fmla="*/ 483839 h 702090"/>
                  <a:gd name="connsiteX85" fmla="*/ 336664 w 1257848"/>
                  <a:gd name="connsiteY85" fmla="*/ 451334 h 702090"/>
                  <a:gd name="connsiteX86" fmla="*/ 341308 w 1257848"/>
                  <a:gd name="connsiteY86" fmla="*/ 439724 h 702090"/>
                  <a:gd name="connsiteX87" fmla="*/ 369170 w 1257848"/>
                  <a:gd name="connsiteY87" fmla="*/ 453655 h 702090"/>
                  <a:gd name="connsiteX88" fmla="*/ 373814 w 1257848"/>
                  <a:gd name="connsiteY88" fmla="*/ 430437 h 702090"/>
                  <a:gd name="connsiteX89" fmla="*/ 357561 w 1257848"/>
                  <a:gd name="connsiteY89" fmla="*/ 409541 h 702090"/>
                  <a:gd name="connsiteX90" fmla="*/ 348274 w 1257848"/>
                  <a:gd name="connsiteY90" fmla="*/ 393288 h 702090"/>
                  <a:gd name="connsiteX91" fmla="*/ 341308 w 1257848"/>
                  <a:gd name="connsiteY91" fmla="*/ 365426 h 702090"/>
                  <a:gd name="connsiteX92" fmla="*/ 371492 w 1257848"/>
                  <a:gd name="connsiteY92" fmla="*/ 372392 h 702090"/>
                  <a:gd name="connsiteX93" fmla="*/ 392388 w 1257848"/>
                  <a:gd name="connsiteY93" fmla="*/ 395610 h 702090"/>
                  <a:gd name="connsiteX94" fmla="*/ 424894 w 1257848"/>
                  <a:gd name="connsiteY94" fmla="*/ 384001 h 702090"/>
                  <a:gd name="connsiteX95" fmla="*/ 450434 w 1257848"/>
                  <a:gd name="connsiteY95" fmla="*/ 388644 h 702090"/>
                  <a:gd name="connsiteX96" fmla="*/ 478296 w 1257848"/>
                  <a:gd name="connsiteY96" fmla="*/ 372392 h 702090"/>
                  <a:gd name="connsiteX97" fmla="*/ 492227 w 1257848"/>
                  <a:gd name="connsiteY97" fmla="*/ 381679 h 702090"/>
                  <a:gd name="connsiteX98" fmla="*/ 496870 w 1257848"/>
                  <a:gd name="connsiteY98" fmla="*/ 372392 h 702090"/>
                  <a:gd name="connsiteX99" fmla="*/ 494548 w 1257848"/>
                  <a:gd name="connsiteY99" fmla="*/ 349173 h 702090"/>
                  <a:gd name="connsiteX100" fmla="*/ 482939 w 1257848"/>
                  <a:gd name="connsiteY100" fmla="*/ 325955 h 702090"/>
                  <a:gd name="connsiteX101" fmla="*/ 487583 w 1257848"/>
                  <a:gd name="connsiteY101" fmla="*/ 298093 h 702090"/>
                  <a:gd name="connsiteX102" fmla="*/ 478296 w 1257848"/>
                  <a:gd name="connsiteY102" fmla="*/ 263266 h 702090"/>
                  <a:gd name="connsiteX103" fmla="*/ 494548 w 1257848"/>
                  <a:gd name="connsiteY103" fmla="*/ 251657 h 702090"/>
                  <a:gd name="connsiteX104" fmla="*/ 531698 w 1257848"/>
                  <a:gd name="connsiteY104" fmla="*/ 223795 h 702090"/>
                  <a:gd name="connsiteX105" fmla="*/ 547950 w 1257848"/>
                  <a:gd name="connsiteY105" fmla="*/ 258623 h 702090"/>
                  <a:gd name="connsiteX106" fmla="*/ 550272 w 1257848"/>
                  <a:gd name="connsiteY106" fmla="*/ 300415 h 702090"/>
                  <a:gd name="connsiteX107" fmla="*/ 543307 w 1257848"/>
                  <a:gd name="connsiteY107" fmla="*/ 321312 h 702090"/>
                  <a:gd name="connsiteX108" fmla="*/ 550272 w 1257848"/>
                  <a:gd name="connsiteY108" fmla="*/ 335243 h 702090"/>
                  <a:gd name="connsiteX109" fmla="*/ 566525 w 1257848"/>
                  <a:gd name="connsiteY109" fmla="*/ 349173 h 702090"/>
                  <a:gd name="connsiteX110" fmla="*/ 585099 w 1257848"/>
                  <a:gd name="connsiteY110" fmla="*/ 342208 h 702090"/>
                  <a:gd name="connsiteX111" fmla="*/ 596709 w 1257848"/>
                  <a:gd name="connsiteY111" fmla="*/ 298093 h 702090"/>
                  <a:gd name="connsiteX112" fmla="*/ 601352 w 1257848"/>
                  <a:gd name="connsiteY112" fmla="*/ 277197 h 702090"/>
                  <a:gd name="connsiteX113" fmla="*/ 605996 w 1257848"/>
                  <a:gd name="connsiteY113" fmla="*/ 244692 h 702090"/>
                  <a:gd name="connsiteX114" fmla="*/ 610640 w 1257848"/>
                  <a:gd name="connsiteY114" fmla="*/ 212186 h 702090"/>
                  <a:gd name="connsiteX115" fmla="*/ 581830 w 1257848"/>
                  <a:gd name="connsiteY115" fmla="*/ 165648 h 702090"/>
                  <a:gd name="connsiteX0" fmla="*/ 1257848 w 1257848"/>
                  <a:gd name="connsiteY0" fmla="*/ 0 h 536442"/>
                  <a:gd name="connsiteX1" fmla="*/ 1257848 w 1257848"/>
                  <a:gd name="connsiteY1" fmla="*/ 14033 h 536442"/>
                  <a:gd name="connsiteX2" fmla="*/ 1246239 w 1257848"/>
                  <a:gd name="connsiteY2" fmla="*/ 16935 h 536442"/>
                  <a:gd name="connsiteX3" fmla="*/ 1231727 w 1257848"/>
                  <a:gd name="connsiteY3" fmla="*/ 2424 h 536442"/>
                  <a:gd name="connsiteX4" fmla="*/ 1217215 w 1257848"/>
                  <a:gd name="connsiteY4" fmla="*/ 2424 h 536442"/>
                  <a:gd name="connsiteX5" fmla="*/ 1196900 w 1257848"/>
                  <a:gd name="connsiteY5" fmla="*/ 16935 h 536442"/>
                  <a:gd name="connsiteX6" fmla="*/ 1167877 w 1257848"/>
                  <a:gd name="connsiteY6" fmla="*/ 19837 h 536442"/>
                  <a:gd name="connsiteX7" fmla="*/ 1159170 w 1257848"/>
                  <a:gd name="connsiteY7" fmla="*/ 25642 h 536442"/>
                  <a:gd name="connsiteX8" fmla="*/ 1124343 w 1257848"/>
                  <a:gd name="connsiteY8" fmla="*/ 31446 h 536442"/>
                  <a:gd name="connsiteX9" fmla="*/ 1115636 w 1257848"/>
                  <a:gd name="connsiteY9" fmla="*/ 16935 h 536442"/>
                  <a:gd name="connsiteX10" fmla="*/ 1083711 w 1257848"/>
                  <a:gd name="connsiteY10" fmla="*/ 28544 h 536442"/>
                  <a:gd name="connsiteX11" fmla="*/ 1075004 w 1257848"/>
                  <a:gd name="connsiteY11" fmla="*/ 19837 h 536442"/>
                  <a:gd name="connsiteX12" fmla="*/ 1057590 w 1257848"/>
                  <a:gd name="connsiteY12" fmla="*/ 37251 h 536442"/>
                  <a:gd name="connsiteX13" fmla="*/ 999545 w 1257848"/>
                  <a:gd name="connsiteY13" fmla="*/ 31446 h 536442"/>
                  <a:gd name="connsiteX14" fmla="*/ 985033 w 1257848"/>
                  <a:gd name="connsiteY14" fmla="*/ 72078 h 536442"/>
                  <a:gd name="connsiteX15" fmla="*/ 964718 w 1257848"/>
                  <a:gd name="connsiteY15" fmla="*/ 48860 h 536442"/>
                  <a:gd name="connsiteX16" fmla="*/ 929890 w 1257848"/>
                  <a:gd name="connsiteY16" fmla="*/ 45958 h 536442"/>
                  <a:gd name="connsiteX17" fmla="*/ 863138 w 1257848"/>
                  <a:gd name="connsiteY17" fmla="*/ 19837 h 536442"/>
                  <a:gd name="connsiteX18" fmla="*/ 822506 w 1257848"/>
                  <a:gd name="connsiteY18" fmla="*/ 40153 h 536442"/>
                  <a:gd name="connsiteX19" fmla="*/ 819604 w 1257848"/>
                  <a:gd name="connsiteY19" fmla="*/ 66274 h 536442"/>
                  <a:gd name="connsiteX20" fmla="*/ 813799 w 1257848"/>
                  <a:gd name="connsiteY20" fmla="*/ 104003 h 536442"/>
                  <a:gd name="connsiteX21" fmla="*/ 784776 w 1257848"/>
                  <a:gd name="connsiteY21" fmla="*/ 144635 h 536442"/>
                  <a:gd name="connsiteX22" fmla="*/ 780633 w 1257848"/>
                  <a:gd name="connsiteY22" fmla="*/ 171568 h 536442"/>
                  <a:gd name="connsiteX23" fmla="*/ 759236 w 1257848"/>
                  <a:gd name="connsiteY23" fmla="*/ 160307 h 536442"/>
                  <a:gd name="connsiteX24" fmla="*/ 703512 w 1257848"/>
                  <a:gd name="connsiteY24" fmla="*/ 151020 h 536442"/>
                  <a:gd name="connsiteX25" fmla="*/ 691903 w 1257848"/>
                  <a:gd name="connsiteY25" fmla="*/ 127802 h 536442"/>
                  <a:gd name="connsiteX26" fmla="*/ 657076 w 1257848"/>
                  <a:gd name="connsiteY26" fmla="*/ 132445 h 536442"/>
                  <a:gd name="connsiteX27" fmla="*/ 645467 w 1257848"/>
                  <a:gd name="connsiteY27" fmla="*/ 162629 h 536442"/>
                  <a:gd name="connsiteX28" fmla="*/ 664041 w 1257848"/>
                  <a:gd name="connsiteY28" fmla="*/ 183525 h 536442"/>
                  <a:gd name="connsiteX29" fmla="*/ 675651 w 1257848"/>
                  <a:gd name="connsiteY29" fmla="*/ 253180 h 536442"/>
                  <a:gd name="connsiteX30" fmla="*/ 671007 w 1257848"/>
                  <a:gd name="connsiteY30" fmla="*/ 290329 h 536442"/>
                  <a:gd name="connsiteX31" fmla="*/ 617605 w 1257848"/>
                  <a:gd name="connsiteY31" fmla="*/ 264789 h 536442"/>
                  <a:gd name="connsiteX32" fmla="*/ 615283 w 1257848"/>
                  <a:gd name="connsiteY32" fmla="*/ 325157 h 536442"/>
                  <a:gd name="connsiteX33" fmla="*/ 594387 w 1257848"/>
                  <a:gd name="connsiteY33" fmla="*/ 311226 h 536442"/>
                  <a:gd name="connsiteX34" fmla="*/ 573490 w 1257848"/>
                  <a:gd name="connsiteY34" fmla="*/ 329800 h 536442"/>
                  <a:gd name="connsiteX35" fmla="*/ 540985 w 1257848"/>
                  <a:gd name="connsiteY35" fmla="*/ 329800 h 536442"/>
                  <a:gd name="connsiteX36" fmla="*/ 524732 w 1257848"/>
                  <a:gd name="connsiteY36" fmla="*/ 371593 h 536442"/>
                  <a:gd name="connsiteX37" fmla="*/ 494548 w 1257848"/>
                  <a:gd name="connsiteY37" fmla="*/ 371593 h 536442"/>
                  <a:gd name="connsiteX38" fmla="*/ 457399 w 1257848"/>
                  <a:gd name="connsiteY38" fmla="*/ 336766 h 536442"/>
                  <a:gd name="connsiteX39" fmla="*/ 431859 w 1257848"/>
                  <a:gd name="connsiteY39" fmla="*/ 415707 h 536442"/>
                  <a:gd name="connsiteX40" fmla="*/ 424894 w 1257848"/>
                  <a:gd name="connsiteY40" fmla="*/ 436604 h 536442"/>
                  <a:gd name="connsiteX41" fmla="*/ 413285 w 1257848"/>
                  <a:gd name="connsiteY41" fmla="*/ 443569 h 536442"/>
                  <a:gd name="connsiteX42" fmla="*/ 403997 w 1257848"/>
                  <a:gd name="connsiteY42" fmla="*/ 478397 h 536442"/>
                  <a:gd name="connsiteX43" fmla="*/ 387745 w 1257848"/>
                  <a:gd name="connsiteY43" fmla="*/ 490006 h 536442"/>
                  <a:gd name="connsiteX44" fmla="*/ 371492 w 1257848"/>
                  <a:gd name="connsiteY44" fmla="*/ 452857 h 536442"/>
                  <a:gd name="connsiteX45" fmla="*/ 336664 w 1257848"/>
                  <a:gd name="connsiteY45" fmla="*/ 457500 h 536442"/>
                  <a:gd name="connsiteX46" fmla="*/ 332021 w 1257848"/>
                  <a:gd name="connsiteY46" fmla="*/ 492327 h 536442"/>
                  <a:gd name="connsiteX47" fmla="*/ 311124 w 1257848"/>
                  <a:gd name="connsiteY47" fmla="*/ 494649 h 536442"/>
                  <a:gd name="connsiteX48" fmla="*/ 294872 w 1257848"/>
                  <a:gd name="connsiteY48" fmla="*/ 531798 h 536442"/>
                  <a:gd name="connsiteX49" fmla="*/ 271653 w 1257848"/>
                  <a:gd name="connsiteY49" fmla="*/ 520189 h 536442"/>
                  <a:gd name="connsiteX50" fmla="*/ 248435 w 1257848"/>
                  <a:gd name="connsiteY50" fmla="*/ 527155 h 536442"/>
                  <a:gd name="connsiteX51" fmla="*/ 232182 w 1257848"/>
                  <a:gd name="connsiteY51" fmla="*/ 536442 h 536442"/>
                  <a:gd name="connsiteX52" fmla="*/ 211286 w 1257848"/>
                  <a:gd name="connsiteY52" fmla="*/ 524833 h 536442"/>
                  <a:gd name="connsiteX53" fmla="*/ 155562 w 1257848"/>
                  <a:gd name="connsiteY53" fmla="*/ 508580 h 536442"/>
                  <a:gd name="connsiteX54" fmla="*/ 69655 w 1257848"/>
                  <a:gd name="connsiteY54" fmla="*/ 496971 h 536442"/>
                  <a:gd name="connsiteX55" fmla="*/ 65011 w 1257848"/>
                  <a:gd name="connsiteY55" fmla="*/ 450535 h 536442"/>
                  <a:gd name="connsiteX56" fmla="*/ 9287 w 1257848"/>
                  <a:gd name="connsiteY56" fmla="*/ 401777 h 536442"/>
                  <a:gd name="connsiteX57" fmla="*/ 13931 w 1257848"/>
                  <a:gd name="connsiteY57" fmla="*/ 364627 h 536442"/>
                  <a:gd name="connsiteX58" fmla="*/ 0 w 1257848"/>
                  <a:gd name="connsiteY58" fmla="*/ 334444 h 536442"/>
                  <a:gd name="connsiteX59" fmla="*/ 34828 w 1257848"/>
                  <a:gd name="connsiteY59" fmla="*/ 290329 h 536442"/>
                  <a:gd name="connsiteX60" fmla="*/ 44115 w 1257848"/>
                  <a:gd name="connsiteY60" fmla="*/ 327478 h 536442"/>
                  <a:gd name="connsiteX61" fmla="*/ 67333 w 1257848"/>
                  <a:gd name="connsiteY61" fmla="*/ 318191 h 536442"/>
                  <a:gd name="connsiteX62" fmla="*/ 67333 w 1257848"/>
                  <a:gd name="connsiteY62" fmla="*/ 350697 h 536442"/>
                  <a:gd name="connsiteX63" fmla="*/ 67333 w 1257848"/>
                  <a:gd name="connsiteY63" fmla="*/ 359984 h 536442"/>
                  <a:gd name="connsiteX64" fmla="*/ 123223 w 1257848"/>
                  <a:gd name="connsiteY64" fmla="*/ 359984 h 536442"/>
                  <a:gd name="connsiteX65" fmla="*/ 140470 w 1257848"/>
                  <a:gd name="connsiteY65" fmla="*/ 344892 h 536442"/>
                  <a:gd name="connsiteX66" fmla="*/ 157884 w 1257848"/>
                  <a:gd name="connsiteY66" fmla="*/ 339087 h 536442"/>
                  <a:gd name="connsiteX67" fmla="*/ 159819 w 1257848"/>
                  <a:gd name="connsiteY67" fmla="*/ 325543 h 536442"/>
                  <a:gd name="connsiteX68" fmla="*/ 196581 w 1257848"/>
                  <a:gd name="connsiteY68" fmla="*/ 304260 h 536442"/>
                  <a:gd name="connsiteX69" fmla="*/ 200451 w 1257848"/>
                  <a:gd name="connsiteY69" fmla="*/ 325543 h 536442"/>
                  <a:gd name="connsiteX70" fmla="*/ 179167 w 1257848"/>
                  <a:gd name="connsiteY70" fmla="*/ 333283 h 536442"/>
                  <a:gd name="connsiteX71" fmla="*/ 179167 w 1257848"/>
                  <a:gd name="connsiteY71" fmla="*/ 348762 h 536442"/>
                  <a:gd name="connsiteX72" fmla="*/ 165346 w 1257848"/>
                  <a:gd name="connsiteY72" fmla="*/ 366837 h 536442"/>
                  <a:gd name="connsiteX73" fmla="*/ 167171 w 1257848"/>
                  <a:gd name="connsiteY73" fmla="*/ 369271 h 536442"/>
                  <a:gd name="connsiteX74" fmla="*/ 192711 w 1257848"/>
                  <a:gd name="connsiteY74" fmla="*/ 378558 h 536442"/>
                  <a:gd name="connsiteX75" fmla="*/ 232182 w 1257848"/>
                  <a:gd name="connsiteY75" fmla="*/ 369271 h 536442"/>
                  <a:gd name="connsiteX76" fmla="*/ 271653 w 1257848"/>
                  <a:gd name="connsiteY76" fmla="*/ 362306 h 536442"/>
                  <a:gd name="connsiteX77" fmla="*/ 273975 w 1257848"/>
                  <a:gd name="connsiteY77" fmla="*/ 334444 h 536442"/>
                  <a:gd name="connsiteX78" fmla="*/ 260044 w 1257848"/>
                  <a:gd name="connsiteY78" fmla="*/ 329800 h 536442"/>
                  <a:gd name="connsiteX79" fmla="*/ 257722 w 1257848"/>
                  <a:gd name="connsiteY79" fmla="*/ 318191 h 536442"/>
                  <a:gd name="connsiteX80" fmla="*/ 232182 w 1257848"/>
                  <a:gd name="connsiteY80" fmla="*/ 306582 h 536442"/>
                  <a:gd name="connsiteX81" fmla="*/ 246113 w 1257848"/>
                  <a:gd name="connsiteY81" fmla="*/ 285686 h 536442"/>
                  <a:gd name="connsiteX82" fmla="*/ 273975 w 1257848"/>
                  <a:gd name="connsiteY82" fmla="*/ 281042 h 536442"/>
                  <a:gd name="connsiteX83" fmla="*/ 348274 w 1257848"/>
                  <a:gd name="connsiteY83" fmla="*/ 318191 h 536442"/>
                  <a:gd name="connsiteX84" fmla="*/ 336664 w 1257848"/>
                  <a:gd name="connsiteY84" fmla="*/ 285686 h 536442"/>
                  <a:gd name="connsiteX85" fmla="*/ 341308 w 1257848"/>
                  <a:gd name="connsiteY85" fmla="*/ 274076 h 536442"/>
                  <a:gd name="connsiteX86" fmla="*/ 369170 w 1257848"/>
                  <a:gd name="connsiteY86" fmla="*/ 288007 h 536442"/>
                  <a:gd name="connsiteX87" fmla="*/ 373814 w 1257848"/>
                  <a:gd name="connsiteY87" fmla="*/ 264789 h 536442"/>
                  <a:gd name="connsiteX88" fmla="*/ 357561 w 1257848"/>
                  <a:gd name="connsiteY88" fmla="*/ 243893 h 536442"/>
                  <a:gd name="connsiteX89" fmla="*/ 348274 w 1257848"/>
                  <a:gd name="connsiteY89" fmla="*/ 227640 h 536442"/>
                  <a:gd name="connsiteX90" fmla="*/ 341308 w 1257848"/>
                  <a:gd name="connsiteY90" fmla="*/ 199778 h 536442"/>
                  <a:gd name="connsiteX91" fmla="*/ 371492 w 1257848"/>
                  <a:gd name="connsiteY91" fmla="*/ 206744 h 536442"/>
                  <a:gd name="connsiteX92" fmla="*/ 392388 w 1257848"/>
                  <a:gd name="connsiteY92" fmla="*/ 229962 h 536442"/>
                  <a:gd name="connsiteX93" fmla="*/ 424894 w 1257848"/>
                  <a:gd name="connsiteY93" fmla="*/ 218353 h 536442"/>
                  <a:gd name="connsiteX94" fmla="*/ 450434 w 1257848"/>
                  <a:gd name="connsiteY94" fmla="*/ 222996 h 536442"/>
                  <a:gd name="connsiteX95" fmla="*/ 478296 w 1257848"/>
                  <a:gd name="connsiteY95" fmla="*/ 206744 h 536442"/>
                  <a:gd name="connsiteX96" fmla="*/ 492227 w 1257848"/>
                  <a:gd name="connsiteY96" fmla="*/ 216031 h 536442"/>
                  <a:gd name="connsiteX97" fmla="*/ 496870 w 1257848"/>
                  <a:gd name="connsiteY97" fmla="*/ 206744 h 536442"/>
                  <a:gd name="connsiteX98" fmla="*/ 494548 w 1257848"/>
                  <a:gd name="connsiteY98" fmla="*/ 183525 h 536442"/>
                  <a:gd name="connsiteX99" fmla="*/ 482939 w 1257848"/>
                  <a:gd name="connsiteY99" fmla="*/ 160307 h 536442"/>
                  <a:gd name="connsiteX100" fmla="*/ 487583 w 1257848"/>
                  <a:gd name="connsiteY100" fmla="*/ 132445 h 536442"/>
                  <a:gd name="connsiteX101" fmla="*/ 478296 w 1257848"/>
                  <a:gd name="connsiteY101" fmla="*/ 97618 h 536442"/>
                  <a:gd name="connsiteX102" fmla="*/ 494548 w 1257848"/>
                  <a:gd name="connsiteY102" fmla="*/ 86009 h 536442"/>
                  <a:gd name="connsiteX103" fmla="*/ 531698 w 1257848"/>
                  <a:gd name="connsiteY103" fmla="*/ 58147 h 536442"/>
                  <a:gd name="connsiteX104" fmla="*/ 547950 w 1257848"/>
                  <a:gd name="connsiteY104" fmla="*/ 92975 h 536442"/>
                  <a:gd name="connsiteX105" fmla="*/ 550272 w 1257848"/>
                  <a:gd name="connsiteY105" fmla="*/ 134767 h 536442"/>
                  <a:gd name="connsiteX106" fmla="*/ 543307 w 1257848"/>
                  <a:gd name="connsiteY106" fmla="*/ 155664 h 536442"/>
                  <a:gd name="connsiteX107" fmla="*/ 550272 w 1257848"/>
                  <a:gd name="connsiteY107" fmla="*/ 169595 h 536442"/>
                  <a:gd name="connsiteX108" fmla="*/ 566525 w 1257848"/>
                  <a:gd name="connsiteY108" fmla="*/ 183525 h 536442"/>
                  <a:gd name="connsiteX109" fmla="*/ 585099 w 1257848"/>
                  <a:gd name="connsiteY109" fmla="*/ 176560 h 536442"/>
                  <a:gd name="connsiteX110" fmla="*/ 596709 w 1257848"/>
                  <a:gd name="connsiteY110" fmla="*/ 132445 h 536442"/>
                  <a:gd name="connsiteX111" fmla="*/ 601352 w 1257848"/>
                  <a:gd name="connsiteY111" fmla="*/ 111549 h 536442"/>
                  <a:gd name="connsiteX112" fmla="*/ 605996 w 1257848"/>
                  <a:gd name="connsiteY112" fmla="*/ 79044 h 536442"/>
                  <a:gd name="connsiteX113" fmla="*/ 610640 w 1257848"/>
                  <a:gd name="connsiteY113" fmla="*/ 46538 h 536442"/>
                  <a:gd name="connsiteX114" fmla="*/ 581830 w 1257848"/>
                  <a:gd name="connsiteY114" fmla="*/ 0 h 53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1257848" h="536442">
                    <a:moveTo>
                      <a:pt x="1257848" y="0"/>
                    </a:moveTo>
                    <a:lnTo>
                      <a:pt x="1257848" y="14033"/>
                    </a:lnTo>
                    <a:lnTo>
                      <a:pt x="1246239" y="16935"/>
                    </a:lnTo>
                    <a:lnTo>
                      <a:pt x="1231727" y="2424"/>
                    </a:lnTo>
                    <a:lnTo>
                      <a:pt x="1217215" y="2424"/>
                    </a:lnTo>
                    <a:lnTo>
                      <a:pt x="1196900" y="16935"/>
                    </a:lnTo>
                    <a:lnTo>
                      <a:pt x="1167877" y="19837"/>
                    </a:lnTo>
                    <a:lnTo>
                      <a:pt x="1159170" y="25642"/>
                    </a:lnTo>
                    <a:lnTo>
                      <a:pt x="1124343" y="31446"/>
                    </a:lnTo>
                    <a:lnTo>
                      <a:pt x="1115636" y="16935"/>
                    </a:lnTo>
                    <a:lnTo>
                      <a:pt x="1083711" y="28544"/>
                    </a:lnTo>
                    <a:lnTo>
                      <a:pt x="1075004" y="19837"/>
                    </a:lnTo>
                    <a:lnTo>
                      <a:pt x="1057590" y="37251"/>
                    </a:lnTo>
                    <a:lnTo>
                      <a:pt x="999545" y="31446"/>
                    </a:lnTo>
                    <a:lnTo>
                      <a:pt x="985033" y="72078"/>
                    </a:lnTo>
                    <a:lnTo>
                      <a:pt x="964718" y="48860"/>
                    </a:lnTo>
                    <a:lnTo>
                      <a:pt x="929890" y="45958"/>
                    </a:lnTo>
                    <a:lnTo>
                      <a:pt x="863138" y="19837"/>
                    </a:lnTo>
                    <a:lnTo>
                      <a:pt x="822506" y="40153"/>
                    </a:lnTo>
                    <a:lnTo>
                      <a:pt x="819604" y="66274"/>
                    </a:lnTo>
                    <a:lnTo>
                      <a:pt x="813799" y="104003"/>
                    </a:lnTo>
                    <a:lnTo>
                      <a:pt x="784776" y="144635"/>
                    </a:lnTo>
                    <a:lnTo>
                      <a:pt x="780633" y="171568"/>
                    </a:lnTo>
                    <a:lnTo>
                      <a:pt x="759236" y="160307"/>
                    </a:lnTo>
                    <a:lnTo>
                      <a:pt x="703512" y="151020"/>
                    </a:lnTo>
                    <a:lnTo>
                      <a:pt x="691903" y="127802"/>
                    </a:lnTo>
                    <a:lnTo>
                      <a:pt x="657076" y="132445"/>
                    </a:lnTo>
                    <a:lnTo>
                      <a:pt x="645467" y="162629"/>
                    </a:lnTo>
                    <a:lnTo>
                      <a:pt x="664041" y="183525"/>
                    </a:lnTo>
                    <a:lnTo>
                      <a:pt x="675651" y="253180"/>
                    </a:lnTo>
                    <a:lnTo>
                      <a:pt x="671007" y="290329"/>
                    </a:lnTo>
                    <a:lnTo>
                      <a:pt x="617605" y="264789"/>
                    </a:lnTo>
                    <a:lnTo>
                      <a:pt x="615283" y="325157"/>
                    </a:lnTo>
                    <a:lnTo>
                      <a:pt x="594387" y="311226"/>
                    </a:lnTo>
                    <a:lnTo>
                      <a:pt x="573490" y="329800"/>
                    </a:lnTo>
                    <a:lnTo>
                      <a:pt x="540985" y="329800"/>
                    </a:lnTo>
                    <a:lnTo>
                      <a:pt x="524732" y="371593"/>
                    </a:lnTo>
                    <a:lnTo>
                      <a:pt x="494548" y="371593"/>
                    </a:lnTo>
                    <a:lnTo>
                      <a:pt x="457399" y="336766"/>
                    </a:lnTo>
                    <a:lnTo>
                      <a:pt x="431859" y="415707"/>
                    </a:lnTo>
                    <a:lnTo>
                      <a:pt x="424894" y="436604"/>
                    </a:lnTo>
                    <a:lnTo>
                      <a:pt x="413285" y="443569"/>
                    </a:lnTo>
                    <a:lnTo>
                      <a:pt x="403997" y="478397"/>
                    </a:lnTo>
                    <a:lnTo>
                      <a:pt x="387745" y="490006"/>
                    </a:lnTo>
                    <a:lnTo>
                      <a:pt x="371492" y="452857"/>
                    </a:lnTo>
                    <a:lnTo>
                      <a:pt x="336664" y="457500"/>
                    </a:lnTo>
                    <a:lnTo>
                      <a:pt x="332021" y="492327"/>
                    </a:lnTo>
                    <a:lnTo>
                      <a:pt x="311124" y="494649"/>
                    </a:lnTo>
                    <a:lnTo>
                      <a:pt x="294872" y="531798"/>
                    </a:lnTo>
                    <a:lnTo>
                      <a:pt x="271653" y="520189"/>
                    </a:lnTo>
                    <a:lnTo>
                      <a:pt x="248435" y="527155"/>
                    </a:lnTo>
                    <a:lnTo>
                      <a:pt x="232182" y="536442"/>
                    </a:lnTo>
                    <a:lnTo>
                      <a:pt x="211286" y="524833"/>
                    </a:lnTo>
                    <a:lnTo>
                      <a:pt x="155562" y="508580"/>
                    </a:lnTo>
                    <a:lnTo>
                      <a:pt x="69655" y="496971"/>
                    </a:lnTo>
                    <a:lnTo>
                      <a:pt x="65011" y="450535"/>
                    </a:lnTo>
                    <a:lnTo>
                      <a:pt x="9287" y="401777"/>
                    </a:lnTo>
                    <a:lnTo>
                      <a:pt x="13931" y="364627"/>
                    </a:lnTo>
                    <a:lnTo>
                      <a:pt x="0" y="334444"/>
                    </a:lnTo>
                    <a:lnTo>
                      <a:pt x="34828" y="290329"/>
                    </a:lnTo>
                    <a:lnTo>
                      <a:pt x="44115" y="327478"/>
                    </a:lnTo>
                    <a:lnTo>
                      <a:pt x="67333" y="318191"/>
                    </a:lnTo>
                    <a:lnTo>
                      <a:pt x="67333" y="350697"/>
                    </a:lnTo>
                    <a:lnTo>
                      <a:pt x="67333" y="359984"/>
                    </a:lnTo>
                    <a:lnTo>
                      <a:pt x="123223" y="359984"/>
                    </a:lnTo>
                    <a:lnTo>
                      <a:pt x="140470" y="344892"/>
                    </a:lnTo>
                    <a:lnTo>
                      <a:pt x="157884" y="339087"/>
                    </a:lnTo>
                    <a:lnTo>
                      <a:pt x="159819" y="325543"/>
                    </a:lnTo>
                    <a:lnTo>
                      <a:pt x="196581" y="304260"/>
                    </a:lnTo>
                    <a:lnTo>
                      <a:pt x="200451" y="325543"/>
                    </a:lnTo>
                    <a:lnTo>
                      <a:pt x="179167" y="333283"/>
                    </a:lnTo>
                    <a:lnTo>
                      <a:pt x="179167" y="348762"/>
                    </a:lnTo>
                    <a:lnTo>
                      <a:pt x="165346" y="366837"/>
                    </a:lnTo>
                    <a:lnTo>
                      <a:pt x="167171" y="369271"/>
                    </a:lnTo>
                    <a:lnTo>
                      <a:pt x="192711" y="378558"/>
                    </a:lnTo>
                    <a:lnTo>
                      <a:pt x="232182" y="369271"/>
                    </a:lnTo>
                    <a:lnTo>
                      <a:pt x="271653" y="362306"/>
                    </a:lnTo>
                    <a:lnTo>
                      <a:pt x="273975" y="334444"/>
                    </a:lnTo>
                    <a:lnTo>
                      <a:pt x="260044" y="329800"/>
                    </a:lnTo>
                    <a:lnTo>
                      <a:pt x="257722" y="318191"/>
                    </a:lnTo>
                    <a:lnTo>
                      <a:pt x="232182" y="306582"/>
                    </a:lnTo>
                    <a:lnTo>
                      <a:pt x="246113" y="285686"/>
                    </a:lnTo>
                    <a:lnTo>
                      <a:pt x="273975" y="281042"/>
                    </a:lnTo>
                    <a:lnTo>
                      <a:pt x="348274" y="318191"/>
                    </a:lnTo>
                    <a:lnTo>
                      <a:pt x="336664" y="285686"/>
                    </a:lnTo>
                    <a:lnTo>
                      <a:pt x="341308" y="274076"/>
                    </a:lnTo>
                    <a:lnTo>
                      <a:pt x="369170" y="288007"/>
                    </a:lnTo>
                    <a:lnTo>
                      <a:pt x="373814" y="264789"/>
                    </a:lnTo>
                    <a:lnTo>
                      <a:pt x="357561" y="243893"/>
                    </a:lnTo>
                    <a:lnTo>
                      <a:pt x="348274" y="227640"/>
                    </a:lnTo>
                    <a:lnTo>
                      <a:pt x="341308" y="199778"/>
                    </a:lnTo>
                    <a:lnTo>
                      <a:pt x="371492" y="206744"/>
                    </a:lnTo>
                    <a:lnTo>
                      <a:pt x="392388" y="229962"/>
                    </a:lnTo>
                    <a:lnTo>
                      <a:pt x="424894" y="218353"/>
                    </a:lnTo>
                    <a:lnTo>
                      <a:pt x="450434" y="222996"/>
                    </a:lnTo>
                    <a:lnTo>
                      <a:pt x="478296" y="206744"/>
                    </a:lnTo>
                    <a:lnTo>
                      <a:pt x="492227" y="216031"/>
                    </a:lnTo>
                    <a:lnTo>
                      <a:pt x="496870" y="206744"/>
                    </a:lnTo>
                    <a:lnTo>
                      <a:pt x="494548" y="183525"/>
                    </a:lnTo>
                    <a:lnTo>
                      <a:pt x="482939" y="160307"/>
                    </a:lnTo>
                    <a:lnTo>
                      <a:pt x="487583" y="132445"/>
                    </a:lnTo>
                    <a:lnTo>
                      <a:pt x="478296" y="97618"/>
                    </a:lnTo>
                    <a:lnTo>
                      <a:pt x="494548" y="86009"/>
                    </a:lnTo>
                    <a:lnTo>
                      <a:pt x="531698" y="58147"/>
                    </a:lnTo>
                    <a:lnTo>
                      <a:pt x="547950" y="92975"/>
                    </a:lnTo>
                    <a:lnTo>
                      <a:pt x="550272" y="134767"/>
                    </a:lnTo>
                    <a:lnTo>
                      <a:pt x="543307" y="155664"/>
                    </a:lnTo>
                    <a:lnTo>
                      <a:pt x="550272" y="169595"/>
                    </a:lnTo>
                    <a:lnTo>
                      <a:pt x="566525" y="183525"/>
                    </a:lnTo>
                    <a:lnTo>
                      <a:pt x="585099" y="176560"/>
                    </a:lnTo>
                    <a:lnTo>
                      <a:pt x="596709" y="132445"/>
                    </a:lnTo>
                    <a:lnTo>
                      <a:pt x="601352" y="111549"/>
                    </a:lnTo>
                    <a:lnTo>
                      <a:pt x="605996" y="79044"/>
                    </a:lnTo>
                    <a:lnTo>
                      <a:pt x="610640" y="46538"/>
                    </a:lnTo>
                    <a:lnTo>
                      <a:pt x="581830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2974E34F-CA3F-3137-51CF-08FB6375307B}"/>
                  </a:ext>
                </a:extLst>
              </p:cNvPr>
              <p:cNvSpPr/>
              <p:nvPr/>
            </p:nvSpPr>
            <p:spPr>
              <a:xfrm>
                <a:off x="2230055" y="956551"/>
                <a:ext cx="641167" cy="1050849"/>
              </a:xfrm>
              <a:custGeom>
                <a:avLst/>
                <a:gdLst>
                  <a:gd name="connsiteX0" fmla="*/ 1300394 w 2104246"/>
                  <a:gd name="connsiteY0" fmla="*/ 19790 h 3448790"/>
                  <a:gd name="connsiteX1" fmla="*/ 1338494 w 2104246"/>
                  <a:gd name="connsiteY1" fmla="*/ 95990 h 3448790"/>
                  <a:gd name="connsiteX2" fmla="*/ 1521374 w 2104246"/>
                  <a:gd name="connsiteY2" fmla="*/ 126470 h 3448790"/>
                  <a:gd name="connsiteX3" fmla="*/ 1591594 w 2104246"/>
                  <a:gd name="connsiteY3" fmla="*/ 163428 h 3448790"/>
                  <a:gd name="connsiteX4" fmla="*/ 1586142 w 2104246"/>
                  <a:gd name="connsiteY4" fmla="*/ 198860 h 3448790"/>
                  <a:gd name="connsiteX5" fmla="*/ 1586142 w 2104246"/>
                  <a:gd name="connsiteY5" fmla="*/ 303634 h 3448790"/>
                  <a:gd name="connsiteX6" fmla="*/ 1671870 w 2104246"/>
                  <a:gd name="connsiteY6" fmla="*/ 322686 h 3448790"/>
                  <a:gd name="connsiteX7" fmla="*/ 1681394 w 2104246"/>
                  <a:gd name="connsiteY7" fmla="*/ 408410 h 3448790"/>
                  <a:gd name="connsiteX8" fmla="*/ 1671870 w 2104246"/>
                  <a:gd name="connsiteY8" fmla="*/ 570334 h 3448790"/>
                  <a:gd name="connsiteX9" fmla="*/ 1786170 w 2104246"/>
                  <a:gd name="connsiteY9" fmla="*/ 589386 h 3448790"/>
                  <a:gd name="connsiteX10" fmla="*/ 1824270 w 2104246"/>
                  <a:gd name="connsiteY10" fmla="*/ 570334 h 3448790"/>
                  <a:gd name="connsiteX11" fmla="*/ 1948094 w 2104246"/>
                  <a:gd name="connsiteY11" fmla="*/ 732260 h 3448790"/>
                  <a:gd name="connsiteX12" fmla="*/ 1919518 w 2104246"/>
                  <a:gd name="connsiteY12" fmla="*/ 856086 h 3448790"/>
                  <a:gd name="connsiteX13" fmla="*/ 1967142 w 2104246"/>
                  <a:gd name="connsiteY13" fmla="*/ 979910 h 3448790"/>
                  <a:gd name="connsiteX14" fmla="*/ 1976670 w 2104246"/>
                  <a:gd name="connsiteY14" fmla="*/ 1065634 h 3448790"/>
                  <a:gd name="connsiteX15" fmla="*/ 2090970 w 2104246"/>
                  <a:gd name="connsiteY15" fmla="*/ 1227560 h 3448790"/>
                  <a:gd name="connsiteX16" fmla="*/ 1986194 w 2104246"/>
                  <a:gd name="connsiteY16" fmla="*/ 1294234 h 3448790"/>
                  <a:gd name="connsiteX17" fmla="*/ 1976670 w 2104246"/>
                  <a:gd name="connsiteY17" fmla="*/ 1370434 h 3448790"/>
                  <a:gd name="connsiteX18" fmla="*/ 1929042 w 2104246"/>
                  <a:gd name="connsiteY18" fmla="*/ 1560934 h 3448790"/>
                  <a:gd name="connsiteX19" fmla="*/ 1919518 w 2104246"/>
                  <a:gd name="connsiteY19" fmla="*/ 1646660 h 3448790"/>
                  <a:gd name="connsiteX20" fmla="*/ 1890942 w 2104246"/>
                  <a:gd name="connsiteY20" fmla="*/ 1703810 h 3448790"/>
                  <a:gd name="connsiteX21" fmla="*/ 1890942 w 2104246"/>
                  <a:gd name="connsiteY21" fmla="*/ 1751434 h 3448790"/>
                  <a:gd name="connsiteX22" fmla="*/ 1976670 w 2104246"/>
                  <a:gd name="connsiteY22" fmla="*/ 1837160 h 3448790"/>
                  <a:gd name="connsiteX23" fmla="*/ 1983108 w 2104246"/>
                  <a:gd name="connsiteY23" fmla="*/ 1834234 h 3448790"/>
                  <a:gd name="connsiteX24" fmla="*/ 1974706 w 2104246"/>
                  <a:gd name="connsiteY24" fmla="*/ 1947650 h 3448790"/>
                  <a:gd name="connsiteX25" fmla="*/ 2104246 w 2104246"/>
                  <a:gd name="connsiteY25" fmla="*/ 2039090 h 3448790"/>
                  <a:gd name="connsiteX26" fmla="*/ 2058526 w 2104246"/>
                  <a:gd name="connsiteY26" fmla="*/ 2176250 h 3448790"/>
                  <a:gd name="connsiteX27" fmla="*/ 2073766 w 2104246"/>
                  <a:gd name="connsiteY27" fmla="*/ 2374370 h 3448790"/>
                  <a:gd name="connsiteX28" fmla="*/ 1997566 w 2104246"/>
                  <a:gd name="connsiteY28" fmla="*/ 2465810 h 3448790"/>
                  <a:gd name="connsiteX29" fmla="*/ 1982326 w 2104246"/>
                  <a:gd name="connsiteY29" fmla="*/ 2671550 h 3448790"/>
                  <a:gd name="connsiteX30" fmla="*/ 1928986 w 2104246"/>
                  <a:gd name="connsiteY30" fmla="*/ 2808710 h 3448790"/>
                  <a:gd name="connsiteX31" fmla="*/ 1852786 w 2104246"/>
                  <a:gd name="connsiteY31" fmla="*/ 2862050 h 3448790"/>
                  <a:gd name="connsiteX32" fmla="*/ 1791826 w 2104246"/>
                  <a:gd name="connsiteY32" fmla="*/ 3029690 h 3448790"/>
                  <a:gd name="connsiteX33" fmla="*/ 1547986 w 2104246"/>
                  <a:gd name="connsiteY33" fmla="*/ 3143990 h 3448790"/>
                  <a:gd name="connsiteX34" fmla="*/ 1410826 w 2104246"/>
                  <a:gd name="connsiteY34" fmla="*/ 3143990 h 3448790"/>
                  <a:gd name="connsiteX35" fmla="*/ 1182226 w 2104246"/>
                  <a:gd name="connsiteY35" fmla="*/ 3052550 h 3448790"/>
                  <a:gd name="connsiteX36" fmla="*/ 1098406 w 2104246"/>
                  <a:gd name="connsiteY36" fmla="*/ 3060170 h 3448790"/>
                  <a:gd name="connsiteX37" fmla="*/ 1037446 w 2104246"/>
                  <a:gd name="connsiteY37" fmla="*/ 3044930 h 3448790"/>
                  <a:gd name="connsiteX38" fmla="*/ 976486 w 2104246"/>
                  <a:gd name="connsiteY38" fmla="*/ 3098270 h 3448790"/>
                  <a:gd name="connsiteX39" fmla="*/ 1090786 w 2104246"/>
                  <a:gd name="connsiteY39" fmla="*/ 3151610 h 3448790"/>
                  <a:gd name="connsiteX40" fmla="*/ 1029826 w 2104246"/>
                  <a:gd name="connsiteY40" fmla="*/ 3258290 h 3448790"/>
                  <a:gd name="connsiteX41" fmla="*/ 976486 w 2104246"/>
                  <a:gd name="connsiteY41" fmla="*/ 3265910 h 3448790"/>
                  <a:gd name="connsiteX42" fmla="*/ 1006966 w 2104246"/>
                  <a:gd name="connsiteY42" fmla="*/ 3349730 h 3448790"/>
                  <a:gd name="connsiteX43" fmla="*/ 968866 w 2104246"/>
                  <a:gd name="connsiteY43" fmla="*/ 3372590 h 3448790"/>
                  <a:gd name="connsiteX44" fmla="*/ 785986 w 2104246"/>
                  <a:gd name="connsiteY44" fmla="*/ 3448790 h 3448790"/>
                  <a:gd name="connsiteX45" fmla="*/ 747886 w 2104246"/>
                  <a:gd name="connsiteY45" fmla="*/ 3364970 h 3448790"/>
                  <a:gd name="connsiteX46" fmla="*/ 778366 w 2104246"/>
                  <a:gd name="connsiteY46" fmla="*/ 3319250 h 3448790"/>
                  <a:gd name="connsiteX47" fmla="*/ 732646 w 2104246"/>
                  <a:gd name="connsiteY47" fmla="*/ 3288770 h 3448790"/>
                  <a:gd name="connsiteX48" fmla="*/ 732646 w 2104246"/>
                  <a:gd name="connsiteY48" fmla="*/ 3243050 h 3448790"/>
                  <a:gd name="connsiteX49" fmla="*/ 625966 w 2104246"/>
                  <a:gd name="connsiteY49" fmla="*/ 3204950 h 3448790"/>
                  <a:gd name="connsiteX50" fmla="*/ 526906 w 2104246"/>
                  <a:gd name="connsiteY50" fmla="*/ 3166850 h 3448790"/>
                  <a:gd name="connsiteX51" fmla="*/ 519286 w 2104246"/>
                  <a:gd name="connsiteY51" fmla="*/ 3067790 h 3448790"/>
                  <a:gd name="connsiteX52" fmla="*/ 397366 w 2104246"/>
                  <a:gd name="connsiteY52" fmla="*/ 3113510 h 3448790"/>
                  <a:gd name="connsiteX53" fmla="*/ 305926 w 2104246"/>
                  <a:gd name="connsiteY53" fmla="*/ 3044930 h 3448790"/>
                  <a:gd name="connsiteX54" fmla="*/ 344026 w 2104246"/>
                  <a:gd name="connsiteY54" fmla="*/ 2839190 h 3448790"/>
                  <a:gd name="connsiteX55" fmla="*/ 283066 w 2104246"/>
                  <a:gd name="connsiteY55" fmla="*/ 2770610 h 3448790"/>
                  <a:gd name="connsiteX56" fmla="*/ 252586 w 2104246"/>
                  <a:gd name="connsiteY56" fmla="*/ 2702030 h 3448790"/>
                  <a:gd name="connsiteX57" fmla="*/ 199246 w 2104246"/>
                  <a:gd name="connsiteY57" fmla="*/ 2679170 h 3448790"/>
                  <a:gd name="connsiteX58" fmla="*/ 229726 w 2104246"/>
                  <a:gd name="connsiteY58" fmla="*/ 2610590 h 3448790"/>
                  <a:gd name="connsiteX59" fmla="*/ 161146 w 2104246"/>
                  <a:gd name="connsiteY59" fmla="*/ 2473430 h 3448790"/>
                  <a:gd name="connsiteX60" fmla="*/ 214486 w 2104246"/>
                  <a:gd name="connsiteY60" fmla="*/ 2427710 h 3448790"/>
                  <a:gd name="connsiteX61" fmla="*/ 283066 w 2104246"/>
                  <a:gd name="connsiteY61" fmla="*/ 2084810 h 3448790"/>
                  <a:gd name="connsiteX62" fmla="*/ 184006 w 2104246"/>
                  <a:gd name="connsiteY62" fmla="*/ 1840970 h 3448790"/>
                  <a:gd name="connsiteX63" fmla="*/ 298306 w 2104246"/>
                  <a:gd name="connsiteY63" fmla="*/ 1604750 h 3448790"/>
                  <a:gd name="connsiteX64" fmla="*/ 184006 w 2104246"/>
                  <a:gd name="connsiteY64" fmla="*/ 1612370 h 3448790"/>
                  <a:gd name="connsiteX65" fmla="*/ 145906 w 2104246"/>
                  <a:gd name="connsiteY65" fmla="*/ 1505690 h 3448790"/>
                  <a:gd name="connsiteX66" fmla="*/ 1126 w 2104246"/>
                  <a:gd name="connsiteY66" fmla="*/ 1345670 h 3448790"/>
                  <a:gd name="connsiteX67" fmla="*/ 0 w 2104246"/>
                  <a:gd name="connsiteY67" fmla="*/ 1339666 h 3448790"/>
                  <a:gd name="connsiteX68" fmla="*/ 50714 w 2104246"/>
                  <a:gd name="connsiteY68" fmla="*/ 1223750 h 3448790"/>
                  <a:gd name="connsiteX69" fmla="*/ 119294 w 2104246"/>
                  <a:gd name="connsiteY69" fmla="*/ 1216130 h 3448790"/>
                  <a:gd name="connsiteX70" fmla="*/ 134534 w 2104246"/>
                  <a:gd name="connsiteY70" fmla="*/ 1101830 h 3448790"/>
                  <a:gd name="connsiteX71" fmla="*/ 248834 w 2104246"/>
                  <a:gd name="connsiteY71" fmla="*/ 1086590 h 3448790"/>
                  <a:gd name="connsiteX72" fmla="*/ 302174 w 2104246"/>
                  <a:gd name="connsiteY72" fmla="*/ 1208510 h 3448790"/>
                  <a:gd name="connsiteX73" fmla="*/ 355514 w 2104246"/>
                  <a:gd name="connsiteY73" fmla="*/ 1170410 h 3448790"/>
                  <a:gd name="connsiteX74" fmla="*/ 385994 w 2104246"/>
                  <a:gd name="connsiteY74" fmla="*/ 1056110 h 3448790"/>
                  <a:gd name="connsiteX75" fmla="*/ 424094 w 2104246"/>
                  <a:gd name="connsiteY75" fmla="*/ 1033250 h 3448790"/>
                  <a:gd name="connsiteX76" fmla="*/ 446954 w 2104246"/>
                  <a:gd name="connsiteY76" fmla="*/ 964670 h 3448790"/>
                  <a:gd name="connsiteX77" fmla="*/ 530774 w 2104246"/>
                  <a:gd name="connsiteY77" fmla="*/ 705590 h 3448790"/>
                  <a:gd name="connsiteX78" fmla="*/ 652694 w 2104246"/>
                  <a:gd name="connsiteY78" fmla="*/ 819890 h 3448790"/>
                  <a:gd name="connsiteX79" fmla="*/ 751754 w 2104246"/>
                  <a:gd name="connsiteY79" fmla="*/ 819890 h 3448790"/>
                  <a:gd name="connsiteX80" fmla="*/ 805094 w 2104246"/>
                  <a:gd name="connsiteY80" fmla="*/ 682730 h 3448790"/>
                  <a:gd name="connsiteX81" fmla="*/ 911774 w 2104246"/>
                  <a:gd name="connsiteY81" fmla="*/ 682730 h 3448790"/>
                  <a:gd name="connsiteX82" fmla="*/ 980354 w 2104246"/>
                  <a:gd name="connsiteY82" fmla="*/ 621770 h 3448790"/>
                  <a:gd name="connsiteX83" fmla="*/ 1048934 w 2104246"/>
                  <a:gd name="connsiteY83" fmla="*/ 667490 h 3448790"/>
                  <a:gd name="connsiteX84" fmla="*/ 1056554 w 2104246"/>
                  <a:gd name="connsiteY84" fmla="*/ 469370 h 3448790"/>
                  <a:gd name="connsiteX85" fmla="*/ 1231814 w 2104246"/>
                  <a:gd name="connsiteY85" fmla="*/ 553190 h 3448790"/>
                  <a:gd name="connsiteX86" fmla="*/ 1247054 w 2104246"/>
                  <a:gd name="connsiteY86" fmla="*/ 431270 h 3448790"/>
                  <a:gd name="connsiteX87" fmla="*/ 1208954 w 2104246"/>
                  <a:gd name="connsiteY87" fmla="*/ 202670 h 3448790"/>
                  <a:gd name="connsiteX88" fmla="*/ 1147994 w 2104246"/>
                  <a:gd name="connsiteY88" fmla="*/ 134090 h 3448790"/>
                  <a:gd name="connsiteX89" fmla="*/ 1186094 w 2104246"/>
                  <a:gd name="connsiteY89" fmla="*/ 35030 h 3448790"/>
                  <a:gd name="connsiteX90" fmla="*/ 1658790 w 2104246"/>
                  <a:gd name="connsiteY90" fmla="*/ 0 h 3448790"/>
                  <a:gd name="connsiteX91" fmla="*/ 1658790 w 2104246"/>
                  <a:gd name="connsiteY91" fmla="*/ 0 h 3448790"/>
                  <a:gd name="connsiteX92" fmla="*/ 1605194 w 2104246"/>
                  <a:gd name="connsiteY92" fmla="*/ 75034 h 3448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2104246" h="3448790">
                    <a:moveTo>
                      <a:pt x="1300394" y="19790"/>
                    </a:moveTo>
                    <a:lnTo>
                      <a:pt x="1338494" y="95990"/>
                    </a:lnTo>
                    <a:lnTo>
                      <a:pt x="1521374" y="126470"/>
                    </a:lnTo>
                    <a:lnTo>
                      <a:pt x="1591594" y="163428"/>
                    </a:lnTo>
                    <a:lnTo>
                      <a:pt x="1586142" y="198860"/>
                    </a:lnTo>
                    <a:lnTo>
                      <a:pt x="1586142" y="303634"/>
                    </a:lnTo>
                    <a:lnTo>
                      <a:pt x="1671870" y="322686"/>
                    </a:lnTo>
                    <a:lnTo>
                      <a:pt x="1681394" y="408410"/>
                    </a:lnTo>
                    <a:lnTo>
                      <a:pt x="1671870" y="570334"/>
                    </a:lnTo>
                    <a:lnTo>
                      <a:pt x="1786170" y="589386"/>
                    </a:lnTo>
                    <a:lnTo>
                      <a:pt x="1824270" y="570334"/>
                    </a:lnTo>
                    <a:lnTo>
                      <a:pt x="1948094" y="732260"/>
                    </a:lnTo>
                    <a:lnTo>
                      <a:pt x="1919518" y="856086"/>
                    </a:lnTo>
                    <a:lnTo>
                      <a:pt x="1967142" y="979910"/>
                    </a:lnTo>
                    <a:lnTo>
                      <a:pt x="1976670" y="1065634"/>
                    </a:lnTo>
                    <a:lnTo>
                      <a:pt x="2090970" y="1227560"/>
                    </a:lnTo>
                    <a:lnTo>
                      <a:pt x="1986194" y="1294234"/>
                    </a:lnTo>
                    <a:lnTo>
                      <a:pt x="1976670" y="1370434"/>
                    </a:lnTo>
                    <a:lnTo>
                      <a:pt x="1929042" y="1560934"/>
                    </a:lnTo>
                    <a:lnTo>
                      <a:pt x="1919518" y="1646660"/>
                    </a:lnTo>
                    <a:lnTo>
                      <a:pt x="1890942" y="1703810"/>
                    </a:lnTo>
                    <a:lnTo>
                      <a:pt x="1890942" y="1751434"/>
                    </a:lnTo>
                    <a:lnTo>
                      <a:pt x="1976670" y="1837160"/>
                    </a:lnTo>
                    <a:lnTo>
                      <a:pt x="1983108" y="1834234"/>
                    </a:lnTo>
                    <a:lnTo>
                      <a:pt x="1974706" y="1947650"/>
                    </a:lnTo>
                    <a:lnTo>
                      <a:pt x="2104246" y="2039090"/>
                    </a:lnTo>
                    <a:lnTo>
                      <a:pt x="2058526" y="2176250"/>
                    </a:lnTo>
                    <a:lnTo>
                      <a:pt x="2073766" y="2374370"/>
                    </a:lnTo>
                    <a:lnTo>
                      <a:pt x="1997566" y="2465810"/>
                    </a:lnTo>
                    <a:lnTo>
                      <a:pt x="1982326" y="2671550"/>
                    </a:lnTo>
                    <a:lnTo>
                      <a:pt x="1928986" y="2808710"/>
                    </a:lnTo>
                    <a:lnTo>
                      <a:pt x="1852786" y="2862050"/>
                    </a:lnTo>
                    <a:lnTo>
                      <a:pt x="1791826" y="3029690"/>
                    </a:lnTo>
                    <a:lnTo>
                      <a:pt x="1547986" y="3143990"/>
                    </a:lnTo>
                    <a:lnTo>
                      <a:pt x="1410826" y="3143990"/>
                    </a:lnTo>
                    <a:lnTo>
                      <a:pt x="1182226" y="3052550"/>
                    </a:lnTo>
                    <a:lnTo>
                      <a:pt x="1098406" y="3060170"/>
                    </a:lnTo>
                    <a:lnTo>
                      <a:pt x="1037446" y="3044930"/>
                    </a:lnTo>
                    <a:lnTo>
                      <a:pt x="976486" y="3098270"/>
                    </a:lnTo>
                    <a:lnTo>
                      <a:pt x="1090786" y="3151610"/>
                    </a:lnTo>
                    <a:lnTo>
                      <a:pt x="1029826" y="3258290"/>
                    </a:lnTo>
                    <a:lnTo>
                      <a:pt x="976486" y="3265910"/>
                    </a:lnTo>
                    <a:lnTo>
                      <a:pt x="1006966" y="3349730"/>
                    </a:lnTo>
                    <a:lnTo>
                      <a:pt x="968866" y="3372590"/>
                    </a:lnTo>
                    <a:lnTo>
                      <a:pt x="785986" y="3448790"/>
                    </a:lnTo>
                    <a:lnTo>
                      <a:pt x="747886" y="3364970"/>
                    </a:lnTo>
                    <a:lnTo>
                      <a:pt x="778366" y="3319250"/>
                    </a:lnTo>
                    <a:lnTo>
                      <a:pt x="732646" y="3288770"/>
                    </a:lnTo>
                    <a:lnTo>
                      <a:pt x="732646" y="3243050"/>
                    </a:lnTo>
                    <a:lnTo>
                      <a:pt x="625966" y="3204950"/>
                    </a:lnTo>
                    <a:lnTo>
                      <a:pt x="526906" y="3166850"/>
                    </a:lnTo>
                    <a:lnTo>
                      <a:pt x="519286" y="3067790"/>
                    </a:lnTo>
                    <a:lnTo>
                      <a:pt x="397366" y="3113510"/>
                    </a:lnTo>
                    <a:lnTo>
                      <a:pt x="305926" y="3044930"/>
                    </a:lnTo>
                    <a:lnTo>
                      <a:pt x="344026" y="2839190"/>
                    </a:lnTo>
                    <a:lnTo>
                      <a:pt x="283066" y="2770610"/>
                    </a:lnTo>
                    <a:lnTo>
                      <a:pt x="252586" y="2702030"/>
                    </a:lnTo>
                    <a:lnTo>
                      <a:pt x="199246" y="2679170"/>
                    </a:lnTo>
                    <a:lnTo>
                      <a:pt x="229726" y="2610590"/>
                    </a:lnTo>
                    <a:lnTo>
                      <a:pt x="161146" y="2473430"/>
                    </a:lnTo>
                    <a:lnTo>
                      <a:pt x="214486" y="2427710"/>
                    </a:lnTo>
                    <a:lnTo>
                      <a:pt x="283066" y="2084810"/>
                    </a:lnTo>
                    <a:lnTo>
                      <a:pt x="184006" y="1840970"/>
                    </a:lnTo>
                    <a:lnTo>
                      <a:pt x="298306" y="1604750"/>
                    </a:lnTo>
                    <a:lnTo>
                      <a:pt x="184006" y="1612370"/>
                    </a:lnTo>
                    <a:lnTo>
                      <a:pt x="145906" y="1505690"/>
                    </a:lnTo>
                    <a:lnTo>
                      <a:pt x="1126" y="1345670"/>
                    </a:lnTo>
                    <a:lnTo>
                      <a:pt x="0" y="1339666"/>
                    </a:lnTo>
                    <a:lnTo>
                      <a:pt x="50714" y="1223750"/>
                    </a:lnTo>
                    <a:lnTo>
                      <a:pt x="119294" y="1216130"/>
                    </a:lnTo>
                    <a:lnTo>
                      <a:pt x="134534" y="1101830"/>
                    </a:lnTo>
                    <a:lnTo>
                      <a:pt x="248834" y="1086590"/>
                    </a:lnTo>
                    <a:lnTo>
                      <a:pt x="302174" y="1208510"/>
                    </a:lnTo>
                    <a:lnTo>
                      <a:pt x="355514" y="1170410"/>
                    </a:lnTo>
                    <a:lnTo>
                      <a:pt x="385994" y="1056110"/>
                    </a:lnTo>
                    <a:lnTo>
                      <a:pt x="424094" y="1033250"/>
                    </a:lnTo>
                    <a:lnTo>
                      <a:pt x="446954" y="964670"/>
                    </a:lnTo>
                    <a:lnTo>
                      <a:pt x="530774" y="705590"/>
                    </a:lnTo>
                    <a:lnTo>
                      <a:pt x="652694" y="819890"/>
                    </a:lnTo>
                    <a:lnTo>
                      <a:pt x="751754" y="819890"/>
                    </a:lnTo>
                    <a:lnTo>
                      <a:pt x="805094" y="682730"/>
                    </a:lnTo>
                    <a:lnTo>
                      <a:pt x="911774" y="682730"/>
                    </a:lnTo>
                    <a:lnTo>
                      <a:pt x="980354" y="621770"/>
                    </a:lnTo>
                    <a:lnTo>
                      <a:pt x="1048934" y="667490"/>
                    </a:lnTo>
                    <a:lnTo>
                      <a:pt x="1056554" y="469370"/>
                    </a:lnTo>
                    <a:lnTo>
                      <a:pt x="1231814" y="553190"/>
                    </a:lnTo>
                    <a:lnTo>
                      <a:pt x="1247054" y="431270"/>
                    </a:lnTo>
                    <a:lnTo>
                      <a:pt x="1208954" y="202670"/>
                    </a:lnTo>
                    <a:lnTo>
                      <a:pt x="1147994" y="134090"/>
                    </a:lnTo>
                    <a:lnTo>
                      <a:pt x="1186094" y="35030"/>
                    </a:lnTo>
                    <a:close/>
                    <a:moveTo>
                      <a:pt x="1658790" y="0"/>
                    </a:moveTo>
                    <a:lnTo>
                      <a:pt x="1658790" y="0"/>
                    </a:lnTo>
                    <a:lnTo>
                      <a:pt x="1605194" y="75034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8EE39C62-1E7C-B4FD-8614-E997EE967A16}"/>
                  </a:ext>
                </a:extLst>
              </p:cNvPr>
              <p:cNvSpPr/>
              <p:nvPr/>
            </p:nvSpPr>
            <p:spPr>
              <a:xfrm>
                <a:off x="3071633" y="1284153"/>
                <a:ext cx="311560" cy="826182"/>
              </a:xfrm>
              <a:custGeom>
                <a:avLst/>
                <a:gdLst>
                  <a:gd name="connsiteX0" fmla="*/ 288236 w 311560"/>
                  <a:gd name="connsiteY0" fmla="*/ 0 h 826182"/>
                  <a:gd name="connsiteX1" fmla="*/ 291139 w 311560"/>
                  <a:gd name="connsiteY1" fmla="*/ 20316 h 826182"/>
                  <a:gd name="connsiteX2" fmla="*/ 311560 w 311560"/>
                  <a:gd name="connsiteY2" fmla="*/ 35632 h 826182"/>
                  <a:gd name="connsiteX3" fmla="*/ 311560 w 311560"/>
                  <a:gd name="connsiteY3" fmla="*/ 701477 h 826182"/>
                  <a:gd name="connsiteX4" fmla="*/ 302747 w 311560"/>
                  <a:gd name="connsiteY4" fmla="*/ 688808 h 826182"/>
                  <a:gd name="connsiteX5" fmla="*/ 262115 w 311560"/>
                  <a:gd name="connsiteY5" fmla="*/ 679133 h 826182"/>
                  <a:gd name="connsiteX6" fmla="*/ 273724 w 311560"/>
                  <a:gd name="connsiteY6" fmla="*/ 607544 h 826182"/>
                  <a:gd name="connsiteX7" fmla="*/ 248571 w 311560"/>
                  <a:gd name="connsiteY7" fmla="*/ 630762 h 826182"/>
                  <a:gd name="connsiteX8" fmla="*/ 235027 w 311560"/>
                  <a:gd name="connsiteY8" fmla="*/ 686873 h 826182"/>
                  <a:gd name="connsiteX9" fmla="*/ 227288 w 311560"/>
                  <a:gd name="connsiteY9" fmla="*/ 710091 h 826182"/>
                  <a:gd name="connsiteX10" fmla="*/ 229222 w 311560"/>
                  <a:gd name="connsiteY10" fmla="*/ 752658 h 826182"/>
                  <a:gd name="connsiteX11" fmla="*/ 283398 w 311560"/>
                  <a:gd name="connsiteY11" fmla="*/ 793290 h 826182"/>
                  <a:gd name="connsiteX12" fmla="*/ 285333 w 311560"/>
                  <a:gd name="connsiteY12" fmla="*/ 826182 h 826182"/>
                  <a:gd name="connsiteX13" fmla="*/ 231157 w 311560"/>
                  <a:gd name="connsiteY13" fmla="*/ 806834 h 826182"/>
                  <a:gd name="connsiteX14" fmla="*/ 207939 w 311560"/>
                  <a:gd name="connsiteY14" fmla="*/ 799094 h 826182"/>
                  <a:gd name="connsiteX15" fmla="*/ 159568 w 311560"/>
                  <a:gd name="connsiteY15" fmla="*/ 754593 h 826182"/>
                  <a:gd name="connsiteX16" fmla="*/ 186656 w 311560"/>
                  <a:gd name="connsiteY16" fmla="*/ 655915 h 826182"/>
                  <a:gd name="connsiteX17" fmla="*/ 157633 w 311560"/>
                  <a:gd name="connsiteY17" fmla="*/ 623023 h 826182"/>
                  <a:gd name="connsiteX18" fmla="*/ 130545 w 311560"/>
                  <a:gd name="connsiteY18" fmla="*/ 652045 h 826182"/>
                  <a:gd name="connsiteX19" fmla="*/ 122806 w 311560"/>
                  <a:gd name="connsiteY19" fmla="*/ 623023 h 826182"/>
                  <a:gd name="connsiteX20" fmla="*/ 140219 w 311560"/>
                  <a:gd name="connsiteY20" fmla="*/ 613348 h 826182"/>
                  <a:gd name="connsiteX21" fmla="*/ 138284 w 311560"/>
                  <a:gd name="connsiteY21" fmla="*/ 553368 h 826182"/>
                  <a:gd name="connsiteX22" fmla="*/ 138284 w 311560"/>
                  <a:gd name="connsiteY22" fmla="*/ 516606 h 826182"/>
                  <a:gd name="connsiteX23" fmla="*/ 167307 w 311560"/>
                  <a:gd name="connsiteY23" fmla="*/ 475974 h 826182"/>
                  <a:gd name="connsiteX24" fmla="*/ 196330 w 311560"/>
                  <a:gd name="connsiteY24" fmla="*/ 398580 h 826182"/>
                  <a:gd name="connsiteX25" fmla="*/ 196330 w 311560"/>
                  <a:gd name="connsiteY25" fmla="*/ 381166 h 826182"/>
                  <a:gd name="connsiteX26" fmla="*/ 182786 w 311560"/>
                  <a:gd name="connsiteY26" fmla="*/ 390840 h 826182"/>
                  <a:gd name="connsiteX27" fmla="*/ 161503 w 311560"/>
                  <a:gd name="connsiteY27" fmla="*/ 404384 h 826182"/>
                  <a:gd name="connsiteX28" fmla="*/ 146024 w 311560"/>
                  <a:gd name="connsiteY28" fmla="*/ 410189 h 826182"/>
                  <a:gd name="connsiteX29" fmla="*/ 136350 w 311560"/>
                  <a:gd name="connsiteY29" fmla="*/ 423733 h 826182"/>
                  <a:gd name="connsiteX30" fmla="*/ 117001 w 311560"/>
                  <a:gd name="connsiteY30" fmla="*/ 429537 h 826182"/>
                  <a:gd name="connsiteX31" fmla="*/ 118936 w 311560"/>
                  <a:gd name="connsiteY31" fmla="*/ 446951 h 826182"/>
                  <a:gd name="connsiteX32" fmla="*/ 101522 w 311560"/>
                  <a:gd name="connsiteY32" fmla="*/ 464365 h 826182"/>
                  <a:gd name="connsiteX33" fmla="*/ 84109 w 311560"/>
                  <a:gd name="connsiteY33" fmla="*/ 456625 h 826182"/>
                  <a:gd name="connsiteX34" fmla="*/ 80239 w 311560"/>
                  <a:gd name="connsiteY34" fmla="*/ 437277 h 826182"/>
                  <a:gd name="connsiteX35" fmla="*/ 74434 w 311560"/>
                  <a:gd name="connsiteY35" fmla="*/ 390840 h 826182"/>
                  <a:gd name="connsiteX36" fmla="*/ 31868 w 311560"/>
                  <a:gd name="connsiteY36" fmla="*/ 348274 h 826182"/>
                  <a:gd name="connsiteX37" fmla="*/ 910 w 311560"/>
                  <a:gd name="connsiteY37" fmla="*/ 325055 h 826182"/>
                  <a:gd name="connsiteX38" fmla="*/ 0 w 311560"/>
                  <a:gd name="connsiteY38" fmla="*/ 320458 h 826182"/>
                  <a:gd name="connsiteX39" fmla="*/ 3813 w 311560"/>
                  <a:gd name="connsiteY39" fmla="*/ 322153 h 826182"/>
                  <a:gd name="connsiteX40" fmla="*/ 15422 w 311560"/>
                  <a:gd name="connsiteY40" fmla="*/ 200258 h 826182"/>
                  <a:gd name="connsiteX41" fmla="*/ 96686 w 311560"/>
                  <a:gd name="connsiteY41" fmla="*/ 69655 h 826182"/>
                  <a:gd name="connsiteX42" fmla="*/ 140220 w 311560"/>
                  <a:gd name="connsiteY42" fmla="*/ 72557 h 826182"/>
                  <a:gd name="connsiteX43" fmla="*/ 204070 w 311560"/>
                  <a:gd name="connsiteY43" fmla="*/ 52241 h 826182"/>
                  <a:gd name="connsiteX44" fmla="*/ 235995 w 311560"/>
                  <a:gd name="connsiteY44" fmla="*/ 46437 h 826182"/>
                  <a:gd name="connsiteX45" fmla="*/ 270823 w 311560"/>
                  <a:gd name="connsiteY45" fmla="*/ 23218 h 826182"/>
                  <a:gd name="connsiteX46" fmla="*/ 273725 w 311560"/>
                  <a:gd name="connsiteY46" fmla="*/ 5805 h 826182"/>
                  <a:gd name="connsiteX0" fmla="*/ 288236 w 378798"/>
                  <a:gd name="connsiteY0" fmla="*/ 0 h 826182"/>
                  <a:gd name="connsiteX1" fmla="*/ 291139 w 378798"/>
                  <a:gd name="connsiteY1" fmla="*/ 20316 h 826182"/>
                  <a:gd name="connsiteX2" fmla="*/ 311560 w 378798"/>
                  <a:gd name="connsiteY2" fmla="*/ 35632 h 826182"/>
                  <a:gd name="connsiteX3" fmla="*/ 378798 w 378798"/>
                  <a:gd name="connsiteY3" fmla="*/ 242228 h 826182"/>
                  <a:gd name="connsiteX4" fmla="*/ 311560 w 378798"/>
                  <a:gd name="connsiteY4" fmla="*/ 701477 h 826182"/>
                  <a:gd name="connsiteX5" fmla="*/ 302747 w 378798"/>
                  <a:gd name="connsiteY5" fmla="*/ 688808 h 826182"/>
                  <a:gd name="connsiteX6" fmla="*/ 262115 w 378798"/>
                  <a:gd name="connsiteY6" fmla="*/ 679133 h 826182"/>
                  <a:gd name="connsiteX7" fmla="*/ 273724 w 378798"/>
                  <a:gd name="connsiteY7" fmla="*/ 607544 h 826182"/>
                  <a:gd name="connsiteX8" fmla="*/ 248571 w 378798"/>
                  <a:gd name="connsiteY8" fmla="*/ 630762 h 826182"/>
                  <a:gd name="connsiteX9" fmla="*/ 235027 w 378798"/>
                  <a:gd name="connsiteY9" fmla="*/ 686873 h 826182"/>
                  <a:gd name="connsiteX10" fmla="*/ 227288 w 378798"/>
                  <a:gd name="connsiteY10" fmla="*/ 710091 h 826182"/>
                  <a:gd name="connsiteX11" fmla="*/ 229222 w 378798"/>
                  <a:gd name="connsiteY11" fmla="*/ 752658 h 826182"/>
                  <a:gd name="connsiteX12" fmla="*/ 283398 w 378798"/>
                  <a:gd name="connsiteY12" fmla="*/ 793290 h 826182"/>
                  <a:gd name="connsiteX13" fmla="*/ 285333 w 378798"/>
                  <a:gd name="connsiteY13" fmla="*/ 826182 h 826182"/>
                  <a:gd name="connsiteX14" fmla="*/ 231157 w 378798"/>
                  <a:gd name="connsiteY14" fmla="*/ 806834 h 826182"/>
                  <a:gd name="connsiteX15" fmla="*/ 207939 w 378798"/>
                  <a:gd name="connsiteY15" fmla="*/ 799094 h 826182"/>
                  <a:gd name="connsiteX16" fmla="*/ 159568 w 378798"/>
                  <a:gd name="connsiteY16" fmla="*/ 754593 h 826182"/>
                  <a:gd name="connsiteX17" fmla="*/ 186656 w 378798"/>
                  <a:gd name="connsiteY17" fmla="*/ 655915 h 826182"/>
                  <a:gd name="connsiteX18" fmla="*/ 157633 w 378798"/>
                  <a:gd name="connsiteY18" fmla="*/ 623023 h 826182"/>
                  <a:gd name="connsiteX19" fmla="*/ 130545 w 378798"/>
                  <a:gd name="connsiteY19" fmla="*/ 652045 h 826182"/>
                  <a:gd name="connsiteX20" fmla="*/ 122806 w 378798"/>
                  <a:gd name="connsiteY20" fmla="*/ 623023 h 826182"/>
                  <a:gd name="connsiteX21" fmla="*/ 140219 w 378798"/>
                  <a:gd name="connsiteY21" fmla="*/ 613348 h 826182"/>
                  <a:gd name="connsiteX22" fmla="*/ 138284 w 378798"/>
                  <a:gd name="connsiteY22" fmla="*/ 553368 h 826182"/>
                  <a:gd name="connsiteX23" fmla="*/ 138284 w 378798"/>
                  <a:gd name="connsiteY23" fmla="*/ 516606 h 826182"/>
                  <a:gd name="connsiteX24" fmla="*/ 167307 w 378798"/>
                  <a:gd name="connsiteY24" fmla="*/ 475974 h 826182"/>
                  <a:gd name="connsiteX25" fmla="*/ 196330 w 378798"/>
                  <a:gd name="connsiteY25" fmla="*/ 398580 h 826182"/>
                  <a:gd name="connsiteX26" fmla="*/ 196330 w 378798"/>
                  <a:gd name="connsiteY26" fmla="*/ 381166 h 826182"/>
                  <a:gd name="connsiteX27" fmla="*/ 182786 w 378798"/>
                  <a:gd name="connsiteY27" fmla="*/ 390840 h 826182"/>
                  <a:gd name="connsiteX28" fmla="*/ 161503 w 378798"/>
                  <a:gd name="connsiteY28" fmla="*/ 404384 h 826182"/>
                  <a:gd name="connsiteX29" fmla="*/ 146024 w 378798"/>
                  <a:gd name="connsiteY29" fmla="*/ 410189 h 826182"/>
                  <a:gd name="connsiteX30" fmla="*/ 136350 w 378798"/>
                  <a:gd name="connsiteY30" fmla="*/ 423733 h 826182"/>
                  <a:gd name="connsiteX31" fmla="*/ 117001 w 378798"/>
                  <a:gd name="connsiteY31" fmla="*/ 429537 h 826182"/>
                  <a:gd name="connsiteX32" fmla="*/ 118936 w 378798"/>
                  <a:gd name="connsiteY32" fmla="*/ 446951 h 826182"/>
                  <a:gd name="connsiteX33" fmla="*/ 101522 w 378798"/>
                  <a:gd name="connsiteY33" fmla="*/ 464365 h 826182"/>
                  <a:gd name="connsiteX34" fmla="*/ 84109 w 378798"/>
                  <a:gd name="connsiteY34" fmla="*/ 456625 h 826182"/>
                  <a:gd name="connsiteX35" fmla="*/ 80239 w 378798"/>
                  <a:gd name="connsiteY35" fmla="*/ 437277 h 826182"/>
                  <a:gd name="connsiteX36" fmla="*/ 74434 w 378798"/>
                  <a:gd name="connsiteY36" fmla="*/ 390840 h 826182"/>
                  <a:gd name="connsiteX37" fmla="*/ 31868 w 378798"/>
                  <a:gd name="connsiteY37" fmla="*/ 348274 h 826182"/>
                  <a:gd name="connsiteX38" fmla="*/ 910 w 378798"/>
                  <a:gd name="connsiteY38" fmla="*/ 325055 h 826182"/>
                  <a:gd name="connsiteX39" fmla="*/ 0 w 378798"/>
                  <a:gd name="connsiteY39" fmla="*/ 320458 h 826182"/>
                  <a:gd name="connsiteX40" fmla="*/ 3813 w 378798"/>
                  <a:gd name="connsiteY40" fmla="*/ 322153 h 826182"/>
                  <a:gd name="connsiteX41" fmla="*/ 15422 w 378798"/>
                  <a:gd name="connsiteY41" fmla="*/ 200258 h 826182"/>
                  <a:gd name="connsiteX42" fmla="*/ 96686 w 378798"/>
                  <a:gd name="connsiteY42" fmla="*/ 69655 h 826182"/>
                  <a:gd name="connsiteX43" fmla="*/ 140220 w 378798"/>
                  <a:gd name="connsiteY43" fmla="*/ 72557 h 826182"/>
                  <a:gd name="connsiteX44" fmla="*/ 204070 w 378798"/>
                  <a:gd name="connsiteY44" fmla="*/ 52241 h 826182"/>
                  <a:gd name="connsiteX45" fmla="*/ 235995 w 378798"/>
                  <a:gd name="connsiteY45" fmla="*/ 46437 h 826182"/>
                  <a:gd name="connsiteX46" fmla="*/ 270823 w 378798"/>
                  <a:gd name="connsiteY46" fmla="*/ 23218 h 826182"/>
                  <a:gd name="connsiteX47" fmla="*/ 273725 w 378798"/>
                  <a:gd name="connsiteY47" fmla="*/ 5805 h 826182"/>
                  <a:gd name="connsiteX48" fmla="*/ 288236 w 378798"/>
                  <a:gd name="connsiteY48" fmla="*/ 0 h 826182"/>
                  <a:gd name="connsiteX0" fmla="*/ 378798 w 470238"/>
                  <a:gd name="connsiteY0" fmla="*/ 242228 h 826182"/>
                  <a:gd name="connsiteX1" fmla="*/ 311560 w 470238"/>
                  <a:gd name="connsiteY1" fmla="*/ 701477 h 826182"/>
                  <a:gd name="connsiteX2" fmla="*/ 302747 w 470238"/>
                  <a:gd name="connsiteY2" fmla="*/ 688808 h 826182"/>
                  <a:gd name="connsiteX3" fmla="*/ 262115 w 470238"/>
                  <a:gd name="connsiteY3" fmla="*/ 679133 h 826182"/>
                  <a:gd name="connsiteX4" fmla="*/ 273724 w 470238"/>
                  <a:gd name="connsiteY4" fmla="*/ 607544 h 826182"/>
                  <a:gd name="connsiteX5" fmla="*/ 248571 w 470238"/>
                  <a:gd name="connsiteY5" fmla="*/ 630762 h 826182"/>
                  <a:gd name="connsiteX6" fmla="*/ 235027 w 470238"/>
                  <a:gd name="connsiteY6" fmla="*/ 686873 h 826182"/>
                  <a:gd name="connsiteX7" fmla="*/ 227288 w 470238"/>
                  <a:gd name="connsiteY7" fmla="*/ 710091 h 826182"/>
                  <a:gd name="connsiteX8" fmla="*/ 229222 w 470238"/>
                  <a:gd name="connsiteY8" fmla="*/ 752658 h 826182"/>
                  <a:gd name="connsiteX9" fmla="*/ 283398 w 470238"/>
                  <a:gd name="connsiteY9" fmla="*/ 793290 h 826182"/>
                  <a:gd name="connsiteX10" fmla="*/ 285333 w 470238"/>
                  <a:gd name="connsiteY10" fmla="*/ 826182 h 826182"/>
                  <a:gd name="connsiteX11" fmla="*/ 231157 w 470238"/>
                  <a:gd name="connsiteY11" fmla="*/ 806834 h 826182"/>
                  <a:gd name="connsiteX12" fmla="*/ 207939 w 470238"/>
                  <a:gd name="connsiteY12" fmla="*/ 799094 h 826182"/>
                  <a:gd name="connsiteX13" fmla="*/ 159568 w 470238"/>
                  <a:gd name="connsiteY13" fmla="*/ 754593 h 826182"/>
                  <a:gd name="connsiteX14" fmla="*/ 186656 w 470238"/>
                  <a:gd name="connsiteY14" fmla="*/ 655915 h 826182"/>
                  <a:gd name="connsiteX15" fmla="*/ 157633 w 470238"/>
                  <a:gd name="connsiteY15" fmla="*/ 623023 h 826182"/>
                  <a:gd name="connsiteX16" fmla="*/ 130545 w 470238"/>
                  <a:gd name="connsiteY16" fmla="*/ 652045 h 826182"/>
                  <a:gd name="connsiteX17" fmla="*/ 122806 w 470238"/>
                  <a:gd name="connsiteY17" fmla="*/ 623023 h 826182"/>
                  <a:gd name="connsiteX18" fmla="*/ 140219 w 470238"/>
                  <a:gd name="connsiteY18" fmla="*/ 613348 h 826182"/>
                  <a:gd name="connsiteX19" fmla="*/ 138284 w 470238"/>
                  <a:gd name="connsiteY19" fmla="*/ 553368 h 826182"/>
                  <a:gd name="connsiteX20" fmla="*/ 138284 w 470238"/>
                  <a:gd name="connsiteY20" fmla="*/ 516606 h 826182"/>
                  <a:gd name="connsiteX21" fmla="*/ 167307 w 470238"/>
                  <a:gd name="connsiteY21" fmla="*/ 475974 h 826182"/>
                  <a:gd name="connsiteX22" fmla="*/ 196330 w 470238"/>
                  <a:gd name="connsiteY22" fmla="*/ 398580 h 826182"/>
                  <a:gd name="connsiteX23" fmla="*/ 196330 w 470238"/>
                  <a:gd name="connsiteY23" fmla="*/ 381166 h 826182"/>
                  <a:gd name="connsiteX24" fmla="*/ 182786 w 470238"/>
                  <a:gd name="connsiteY24" fmla="*/ 390840 h 826182"/>
                  <a:gd name="connsiteX25" fmla="*/ 161503 w 470238"/>
                  <a:gd name="connsiteY25" fmla="*/ 404384 h 826182"/>
                  <a:gd name="connsiteX26" fmla="*/ 146024 w 470238"/>
                  <a:gd name="connsiteY26" fmla="*/ 410189 h 826182"/>
                  <a:gd name="connsiteX27" fmla="*/ 136350 w 470238"/>
                  <a:gd name="connsiteY27" fmla="*/ 423733 h 826182"/>
                  <a:gd name="connsiteX28" fmla="*/ 117001 w 470238"/>
                  <a:gd name="connsiteY28" fmla="*/ 429537 h 826182"/>
                  <a:gd name="connsiteX29" fmla="*/ 118936 w 470238"/>
                  <a:gd name="connsiteY29" fmla="*/ 446951 h 826182"/>
                  <a:gd name="connsiteX30" fmla="*/ 101522 w 470238"/>
                  <a:gd name="connsiteY30" fmla="*/ 464365 h 826182"/>
                  <a:gd name="connsiteX31" fmla="*/ 84109 w 470238"/>
                  <a:gd name="connsiteY31" fmla="*/ 456625 h 826182"/>
                  <a:gd name="connsiteX32" fmla="*/ 80239 w 470238"/>
                  <a:gd name="connsiteY32" fmla="*/ 437277 h 826182"/>
                  <a:gd name="connsiteX33" fmla="*/ 74434 w 470238"/>
                  <a:gd name="connsiteY33" fmla="*/ 390840 h 826182"/>
                  <a:gd name="connsiteX34" fmla="*/ 31868 w 470238"/>
                  <a:gd name="connsiteY34" fmla="*/ 348274 h 826182"/>
                  <a:gd name="connsiteX35" fmla="*/ 910 w 470238"/>
                  <a:gd name="connsiteY35" fmla="*/ 325055 h 826182"/>
                  <a:gd name="connsiteX36" fmla="*/ 0 w 470238"/>
                  <a:gd name="connsiteY36" fmla="*/ 320458 h 826182"/>
                  <a:gd name="connsiteX37" fmla="*/ 3813 w 470238"/>
                  <a:gd name="connsiteY37" fmla="*/ 322153 h 826182"/>
                  <a:gd name="connsiteX38" fmla="*/ 15422 w 470238"/>
                  <a:gd name="connsiteY38" fmla="*/ 200258 h 826182"/>
                  <a:gd name="connsiteX39" fmla="*/ 96686 w 470238"/>
                  <a:gd name="connsiteY39" fmla="*/ 69655 h 826182"/>
                  <a:gd name="connsiteX40" fmla="*/ 140220 w 470238"/>
                  <a:gd name="connsiteY40" fmla="*/ 72557 h 826182"/>
                  <a:gd name="connsiteX41" fmla="*/ 204070 w 470238"/>
                  <a:gd name="connsiteY41" fmla="*/ 52241 h 826182"/>
                  <a:gd name="connsiteX42" fmla="*/ 235995 w 470238"/>
                  <a:gd name="connsiteY42" fmla="*/ 46437 h 826182"/>
                  <a:gd name="connsiteX43" fmla="*/ 270823 w 470238"/>
                  <a:gd name="connsiteY43" fmla="*/ 23218 h 826182"/>
                  <a:gd name="connsiteX44" fmla="*/ 273725 w 470238"/>
                  <a:gd name="connsiteY44" fmla="*/ 5805 h 826182"/>
                  <a:gd name="connsiteX45" fmla="*/ 288236 w 470238"/>
                  <a:gd name="connsiteY45" fmla="*/ 0 h 826182"/>
                  <a:gd name="connsiteX46" fmla="*/ 291139 w 470238"/>
                  <a:gd name="connsiteY46" fmla="*/ 20316 h 826182"/>
                  <a:gd name="connsiteX47" fmla="*/ 311560 w 470238"/>
                  <a:gd name="connsiteY47" fmla="*/ 35632 h 826182"/>
                  <a:gd name="connsiteX48" fmla="*/ 470238 w 470238"/>
                  <a:gd name="connsiteY48" fmla="*/ 333668 h 826182"/>
                  <a:gd name="connsiteX0" fmla="*/ 311560 w 470238"/>
                  <a:gd name="connsiteY0" fmla="*/ 701477 h 826182"/>
                  <a:gd name="connsiteX1" fmla="*/ 302747 w 470238"/>
                  <a:gd name="connsiteY1" fmla="*/ 688808 h 826182"/>
                  <a:gd name="connsiteX2" fmla="*/ 262115 w 470238"/>
                  <a:gd name="connsiteY2" fmla="*/ 679133 h 826182"/>
                  <a:gd name="connsiteX3" fmla="*/ 273724 w 470238"/>
                  <a:gd name="connsiteY3" fmla="*/ 607544 h 826182"/>
                  <a:gd name="connsiteX4" fmla="*/ 248571 w 470238"/>
                  <a:gd name="connsiteY4" fmla="*/ 630762 h 826182"/>
                  <a:gd name="connsiteX5" fmla="*/ 235027 w 470238"/>
                  <a:gd name="connsiteY5" fmla="*/ 686873 h 826182"/>
                  <a:gd name="connsiteX6" fmla="*/ 227288 w 470238"/>
                  <a:gd name="connsiteY6" fmla="*/ 710091 h 826182"/>
                  <a:gd name="connsiteX7" fmla="*/ 229222 w 470238"/>
                  <a:gd name="connsiteY7" fmla="*/ 752658 h 826182"/>
                  <a:gd name="connsiteX8" fmla="*/ 283398 w 470238"/>
                  <a:gd name="connsiteY8" fmla="*/ 793290 h 826182"/>
                  <a:gd name="connsiteX9" fmla="*/ 285333 w 470238"/>
                  <a:gd name="connsiteY9" fmla="*/ 826182 h 826182"/>
                  <a:gd name="connsiteX10" fmla="*/ 231157 w 470238"/>
                  <a:gd name="connsiteY10" fmla="*/ 806834 h 826182"/>
                  <a:gd name="connsiteX11" fmla="*/ 207939 w 470238"/>
                  <a:gd name="connsiteY11" fmla="*/ 799094 h 826182"/>
                  <a:gd name="connsiteX12" fmla="*/ 159568 w 470238"/>
                  <a:gd name="connsiteY12" fmla="*/ 754593 h 826182"/>
                  <a:gd name="connsiteX13" fmla="*/ 186656 w 470238"/>
                  <a:gd name="connsiteY13" fmla="*/ 655915 h 826182"/>
                  <a:gd name="connsiteX14" fmla="*/ 157633 w 470238"/>
                  <a:gd name="connsiteY14" fmla="*/ 623023 h 826182"/>
                  <a:gd name="connsiteX15" fmla="*/ 130545 w 470238"/>
                  <a:gd name="connsiteY15" fmla="*/ 652045 h 826182"/>
                  <a:gd name="connsiteX16" fmla="*/ 122806 w 470238"/>
                  <a:gd name="connsiteY16" fmla="*/ 623023 h 826182"/>
                  <a:gd name="connsiteX17" fmla="*/ 140219 w 470238"/>
                  <a:gd name="connsiteY17" fmla="*/ 613348 h 826182"/>
                  <a:gd name="connsiteX18" fmla="*/ 138284 w 470238"/>
                  <a:gd name="connsiteY18" fmla="*/ 553368 h 826182"/>
                  <a:gd name="connsiteX19" fmla="*/ 138284 w 470238"/>
                  <a:gd name="connsiteY19" fmla="*/ 516606 h 826182"/>
                  <a:gd name="connsiteX20" fmla="*/ 167307 w 470238"/>
                  <a:gd name="connsiteY20" fmla="*/ 475974 h 826182"/>
                  <a:gd name="connsiteX21" fmla="*/ 196330 w 470238"/>
                  <a:gd name="connsiteY21" fmla="*/ 398580 h 826182"/>
                  <a:gd name="connsiteX22" fmla="*/ 196330 w 470238"/>
                  <a:gd name="connsiteY22" fmla="*/ 381166 h 826182"/>
                  <a:gd name="connsiteX23" fmla="*/ 182786 w 470238"/>
                  <a:gd name="connsiteY23" fmla="*/ 390840 h 826182"/>
                  <a:gd name="connsiteX24" fmla="*/ 161503 w 470238"/>
                  <a:gd name="connsiteY24" fmla="*/ 404384 h 826182"/>
                  <a:gd name="connsiteX25" fmla="*/ 146024 w 470238"/>
                  <a:gd name="connsiteY25" fmla="*/ 410189 h 826182"/>
                  <a:gd name="connsiteX26" fmla="*/ 136350 w 470238"/>
                  <a:gd name="connsiteY26" fmla="*/ 423733 h 826182"/>
                  <a:gd name="connsiteX27" fmla="*/ 117001 w 470238"/>
                  <a:gd name="connsiteY27" fmla="*/ 429537 h 826182"/>
                  <a:gd name="connsiteX28" fmla="*/ 118936 w 470238"/>
                  <a:gd name="connsiteY28" fmla="*/ 446951 h 826182"/>
                  <a:gd name="connsiteX29" fmla="*/ 101522 w 470238"/>
                  <a:gd name="connsiteY29" fmla="*/ 464365 h 826182"/>
                  <a:gd name="connsiteX30" fmla="*/ 84109 w 470238"/>
                  <a:gd name="connsiteY30" fmla="*/ 456625 h 826182"/>
                  <a:gd name="connsiteX31" fmla="*/ 80239 w 470238"/>
                  <a:gd name="connsiteY31" fmla="*/ 437277 h 826182"/>
                  <a:gd name="connsiteX32" fmla="*/ 74434 w 470238"/>
                  <a:gd name="connsiteY32" fmla="*/ 390840 h 826182"/>
                  <a:gd name="connsiteX33" fmla="*/ 31868 w 470238"/>
                  <a:gd name="connsiteY33" fmla="*/ 348274 h 826182"/>
                  <a:gd name="connsiteX34" fmla="*/ 910 w 470238"/>
                  <a:gd name="connsiteY34" fmla="*/ 325055 h 826182"/>
                  <a:gd name="connsiteX35" fmla="*/ 0 w 470238"/>
                  <a:gd name="connsiteY35" fmla="*/ 320458 h 826182"/>
                  <a:gd name="connsiteX36" fmla="*/ 3813 w 470238"/>
                  <a:gd name="connsiteY36" fmla="*/ 322153 h 826182"/>
                  <a:gd name="connsiteX37" fmla="*/ 15422 w 470238"/>
                  <a:gd name="connsiteY37" fmla="*/ 200258 h 826182"/>
                  <a:gd name="connsiteX38" fmla="*/ 96686 w 470238"/>
                  <a:gd name="connsiteY38" fmla="*/ 69655 h 826182"/>
                  <a:gd name="connsiteX39" fmla="*/ 140220 w 470238"/>
                  <a:gd name="connsiteY39" fmla="*/ 72557 h 826182"/>
                  <a:gd name="connsiteX40" fmla="*/ 204070 w 470238"/>
                  <a:gd name="connsiteY40" fmla="*/ 52241 h 826182"/>
                  <a:gd name="connsiteX41" fmla="*/ 235995 w 470238"/>
                  <a:gd name="connsiteY41" fmla="*/ 46437 h 826182"/>
                  <a:gd name="connsiteX42" fmla="*/ 270823 w 470238"/>
                  <a:gd name="connsiteY42" fmla="*/ 23218 h 826182"/>
                  <a:gd name="connsiteX43" fmla="*/ 273725 w 470238"/>
                  <a:gd name="connsiteY43" fmla="*/ 5805 h 826182"/>
                  <a:gd name="connsiteX44" fmla="*/ 288236 w 470238"/>
                  <a:gd name="connsiteY44" fmla="*/ 0 h 826182"/>
                  <a:gd name="connsiteX45" fmla="*/ 291139 w 470238"/>
                  <a:gd name="connsiteY45" fmla="*/ 20316 h 826182"/>
                  <a:gd name="connsiteX46" fmla="*/ 311560 w 470238"/>
                  <a:gd name="connsiteY46" fmla="*/ 35632 h 826182"/>
                  <a:gd name="connsiteX47" fmla="*/ 470238 w 470238"/>
                  <a:gd name="connsiteY47" fmla="*/ 333668 h 826182"/>
                  <a:gd name="connsiteX0" fmla="*/ 311560 w 311560"/>
                  <a:gd name="connsiteY0" fmla="*/ 701477 h 826182"/>
                  <a:gd name="connsiteX1" fmla="*/ 302747 w 311560"/>
                  <a:gd name="connsiteY1" fmla="*/ 688808 h 826182"/>
                  <a:gd name="connsiteX2" fmla="*/ 262115 w 311560"/>
                  <a:gd name="connsiteY2" fmla="*/ 679133 h 826182"/>
                  <a:gd name="connsiteX3" fmla="*/ 273724 w 311560"/>
                  <a:gd name="connsiteY3" fmla="*/ 607544 h 826182"/>
                  <a:gd name="connsiteX4" fmla="*/ 248571 w 311560"/>
                  <a:gd name="connsiteY4" fmla="*/ 630762 h 826182"/>
                  <a:gd name="connsiteX5" fmla="*/ 235027 w 311560"/>
                  <a:gd name="connsiteY5" fmla="*/ 686873 h 826182"/>
                  <a:gd name="connsiteX6" fmla="*/ 227288 w 311560"/>
                  <a:gd name="connsiteY6" fmla="*/ 710091 h 826182"/>
                  <a:gd name="connsiteX7" fmla="*/ 229222 w 311560"/>
                  <a:gd name="connsiteY7" fmla="*/ 752658 h 826182"/>
                  <a:gd name="connsiteX8" fmla="*/ 283398 w 311560"/>
                  <a:gd name="connsiteY8" fmla="*/ 793290 h 826182"/>
                  <a:gd name="connsiteX9" fmla="*/ 285333 w 311560"/>
                  <a:gd name="connsiteY9" fmla="*/ 826182 h 826182"/>
                  <a:gd name="connsiteX10" fmla="*/ 231157 w 311560"/>
                  <a:gd name="connsiteY10" fmla="*/ 806834 h 826182"/>
                  <a:gd name="connsiteX11" fmla="*/ 207939 w 311560"/>
                  <a:gd name="connsiteY11" fmla="*/ 799094 h 826182"/>
                  <a:gd name="connsiteX12" fmla="*/ 159568 w 311560"/>
                  <a:gd name="connsiteY12" fmla="*/ 754593 h 826182"/>
                  <a:gd name="connsiteX13" fmla="*/ 186656 w 311560"/>
                  <a:gd name="connsiteY13" fmla="*/ 655915 h 826182"/>
                  <a:gd name="connsiteX14" fmla="*/ 157633 w 311560"/>
                  <a:gd name="connsiteY14" fmla="*/ 623023 h 826182"/>
                  <a:gd name="connsiteX15" fmla="*/ 130545 w 311560"/>
                  <a:gd name="connsiteY15" fmla="*/ 652045 h 826182"/>
                  <a:gd name="connsiteX16" fmla="*/ 122806 w 311560"/>
                  <a:gd name="connsiteY16" fmla="*/ 623023 h 826182"/>
                  <a:gd name="connsiteX17" fmla="*/ 140219 w 311560"/>
                  <a:gd name="connsiteY17" fmla="*/ 613348 h 826182"/>
                  <a:gd name="connsiteX18" fmla="*/ 138284 w 311560"/>
                  <a:gd name="connsiteY18" fmla="*/ 553368 h 826182"/>
                  <a:gd name="connsiteX19" fmla="*/ 138284 w 311560"/>
                  <a:gd name="connsiteY19" fmla="*/ 516606 h 826182"/>
                  <a:gd name="connsiteX20" fmla="*/ 167307 w 311560"/>
                  <a:gd name="connsiteY20" fmla="*/ 475974 h 826182"/>
                  <a:gd name="connsiteX21" fmla="*/ 196330 w 311560"/>
                  <a:gd name="connsiteY21" fmla="*/ 398580 h 826182"/>
                  <a:gd name="connsiteX22" fmla="*/ 196330 w 311560"/>
                  <a:gd name="connsiteY22" fmla="*/ 381166 h 826182"/>
                  <a:gd name="connsiteX23" fmla="*/ 182786 w 311560"/>
                  <a:gd name="connsiteY23" fmla="*/ 390840 h 826182"/>
                  <a:gd name="connsiteX24" fmla="*/ 161503 w 311560"/>
                  <a:gd name="connsiteY24" fmla="*/ 404384 h 826182"/>
                  <a:gd name="connsiteX25" fmla="*/ 146024 w 311560"/>
                  <a:gd name="connsiteY25" fmla="*/ 410189 h 826182"/>
                  <a:gd name="connsiteX26" fmla="*/ 136350 w 311560"/>
                  <a:gd name="connsiteY26" fmla="*/ 423733 h 826182"/>
                  <a:gd name="connsiteX27" fmla="*/ 117001 w 311560"/>
                  <a:gd name="connsiteY27" fmla="*/ 429537 h 826182"/>
                  <a:gd name="connsiteX28" fmla="*/ 118936 w 311560"/>
                  <a:gd name="connsiteY28" fmla="*/ 446951 h 826182"/>
                  <a:gd name="connsiteX29" fmla="*/ 101522 w 311560"/>
                  <a:gd name="connsiteY29" fmla="*/ 464365 h 826182"/>
                  <a:gd name="connsiteX30" fmla="*/ 84109 w 311560"/>
                  <a:gd name="connsiteY30" fmla="*/ 456625 h 826182"/>
                  <a:gd name="connsiteX31" fmla="*/ 80239 w 311560"/>
                  <a:gd name="connsiteY31" fmla="*/ 437277 h 826182"/>
                  <a:gd name="connsiteX32" fmla="*/ 74434 w 311560"/>
                  <a:gd name="connsiteY32" fmla="*/ 390840 h 826182"/>
                  <a:gd name="connsiteX33" fmla="*/ 31868 w 311560"/>
                  <a:gd name="connsiteY33" fmla="*/ 348274 h 826182"/>
                  <a:gd name="connsiteX34" fmla="*/ 910 w 311560"/>
                  <a:gd name="connsiteY34" fmla="*/ 325055 h 826182"/>
                  <a:gd name="connsiteX35" fmla="*/ 0 w 311560"/>
                  <a:gd name="connsiteY35" fmla="*/ 320458 h 826182"/>
                  <a:gd name="connsiteX36" fmla="*/ 3813 w 311560"/>
                  <a:gd name="connsiteY36" fmla="*/ 322153 h 826182"/>
                  <a:gd name="connsiteX37" fmla="*/ 15422 w 311560"/>
                  <a:gd name="connsiteY37" fmla="*/ 200258 h 826182"/>
                  <a:gd name="connsiteX38" fmla="*/ 96686 w 311560"/>
                  <a:gd name="connsiteY38" fmla="*/ 69655 h 826182"/>
                  <a:gd name="connsiteX39" fmla="*/ 140220 w 311560"/>
                  <a:gd name="connsiteY39" fmla="*/ 72557 h 826182"/>
                  <a:gd name="connsiteX40" fmla="*/ 204070 w 311560"/>
                  <a:gd name="connsiteY40" fmla="*/ 52241 h 826182"/>
                  <a:gd name="connsiteX41" fmla="*/ 235995 w 311560"/>
                  <a:gd name="connsiteY41" fmla="*/ 46437 h 826182"/>
                  <a:gd name="connsiteX42" fmla="*/ 270823 w 311560"/>
                  <a:gd name="connsiteY42" fmla="*/ 23218 h 826182"/>
                  <a:gd name="connsiteX43" fmla="*/ 273725 w 311560"/>
                  <a:gd name="connsiteY43" fmla="*/ 5805 h 826182"/>
                  <a:gd name="connsiteX44" fmla="*/ 288236 w 311560"/>
                  <a:gd name="connsiteY44" fmla="*/ 0 h 826182"/>
                  <a:gd name="connsiteX45" fmla="*/ 291139 w 311560"/>
                  <a:gd name="connsiteY45" fmla="*/ 20316 h 826182"/>
                  <a:gd name="connsiteX46" fmla="*/ 311560 w 311560"/>
                  <a:gd name="connsiteY46" fmla="*/ 35632 h 82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311560" h="826182">
                    <a:moveTo>
                      <a:pt x="311560" y="701477"/>
                    </a:moveTo>
                    <a:lnTo>
                      <a:pt x="302747" y="688808"/>
                    </a:lnTo>
                    <a:lnTo>
                      <a:pt x="262115" y="679133"/>
                    </a:lnTo>
                    <a:lnTo>
                      <a:pt x="273724" y="607544"/>
                    </a:lnTo>
                    <a:lnTo>
                      <a:pt x="248571" y="630762"/>
                    </a:lnTo>
                    <a:lnTo>
                      <a:pt x="235027" y="686873"/>
                    </a:lnTo>
                    <a:lnTo>
                      <a:pt x="227288" y="710091"/>
                    </a:lnTo>
                    <a:cubicBezTo>
                      <a:pt x="227933" y="724280"/>
                      <a:pt x="228577" y="738469"/>
                      <a:pt x="229222" y="752658"/>
                    </a:cubicBezTo>
                    <a:lnTo>
                      <a:pt x="283398" y="793290"/>
                    </a:lnTo>
                    <a:lnTo>
                      <a:pt x="285333" y="826182"/>
                    </a:lnTo>
                    <a:lnTo>
                      <a:pt x="231157" y="806834"/>
                    </a:lnTo>
                    <a:lnTo>
                      <a:pt x="207939" y="799094"/>
                    </a:lnTo>
                    <a:lnTo>
                      <a:pt x="159568" y="754593"/>
                    </a:lnTo>
                    <a:lnTo>
                      <a:pt x="186656" y="655915"/>
                    </a:lnTo>
                    <a:lnTo>
                      <a:pt x="157633" y="623023"/>
                    </a:lnTo>
                    <a:lnTo>
                      <a:pt x="130545" y="652045"/>
                    </a:lnTo>
                    <a:lnTo>
                      <a:pt x="122806" y="623023"/>
                    </a:lnTo>
                    <a:lnTo>
                      <a:pt x="140219" y="613348"/>
                    </a:lnTo>
                    <a:lnTo>
                      <a:pt x="138284" y="553368"/>
                    </a:lnTo>
                    <a:lnTo>
                      <a:pt x="138284" y="516606"/>
                    </a:lnTo>
                    <a:lnTo>
                      <a:pt x="167307" y="475974"/>
                    </a:lnTo>
                    <a:lnTo>
                      <a:pt x="196330" y="398580"/>
                    </a:lnTo>
                    <a:lnTo>
                      <a:pt x="196330" y="381166"/>
                    </a:lnTo>
                    <a:lnTo>
                      <a:pt x="182786" y="390840"/>
                    </a:lnTo>
                    <a:lnTo>
                      <a:pt x="161503" y="404384"/>
                    </a:lnTo>
                    <a:lnTo>
                      <a:pt x="146024" y="410189"/>
                    </a:lnTo>
                    <a:lnTo>
                      <a:pt x="136350" y="423733"/>
                    </a:lnTo>
                    <a:lnTo>
                      <a:pt x="117001" y="429537"/>
                    </a:lnTo>
                    <a:lnTo>
                      <a:pt x="118936" y="446951"/>
                    </a:lnTo>
                    <a:lnTo>
                      <a:pt x="101522" y="464365"/>
                    </a:lnTo>
                    <a:lnTo>
                      <a:pt x="84109" y="456625"/>
                    </a:lnTo>
                    <a:lnTo>
                      <a:pt x="80239" y="437277"/>
                    </a:lnTo>
                    <a:lnTo>
                      <a:pt x="74434" y="390840"/>
                    </a:lnTo>
                    <a:lnTo>
                      <a:pt x="31868" y="348274"/>
                    </a:lnTo>
                    <a:lnTo>
                      <a:pt x="910" y="325055"/>
                    </a:lnTo>
                    <a:lnTo>
                      <a:pt x="0" y="320458"/>
                    </a:lnTo>
                    <a:lnTo>
                      <a:pt x="3813" y="322153"/>
                    </a:lnTo>
                    <a:lnTo>
                      <a:pt x="15422" y="200258"/>
                    </a:lnTo>
                    <a:lnTo>
                      <a:pt x="96686" y="69655"/>
                    </a:lnTo>
                    <a:lnTo>
                      <a:pt x="140220" y="72557"/>
                    </a:lnTo>
                    <a:lnTo>
                      <a:pt x="204070" y="52241"/>
                    </a:lnTo>
                    <a:lnTo>
                      <a:pt x="235995" y="46437"/>
                    </a:lnTo>
                    <a:lnTo>
                      <a:pt x="270823" y="23218"/>
                    </a:lnTo>
                    <a:lnTo>
                      <a:pt x="273725" y="5805"/>
                    </a:lnTo>
                    <a:lnTo>
                      <a:pt x="288236" y="0"/>
                    </a:lnTo>
                    <a:lnTo>
                      <a:pt x="291139" y="20316"/>
                    </a:lnTo>
                    <a:lnTo>
                      <a:pt x="311560" y="35632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FD8FD68-785F-1DD1-4EE5-6022425F07D9}"/>
                  </a:ext>
                </a:extLst>
              </p:cNvPr>
              <p:cNvSpPr/>
              <p:nvPr/>
            </p:nvSpPr>
            <p:spPr>
              <a:xfrm>
                <a:off x="2021434" y="2015526"/>
                <a:ext cx="639952" cy="1029341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65680B4A-CF91-027C-26A8-1CAADEFD140B}"/>
                  </a:ext>
                </a:extLst>
              </p:cNvPr>
              <p:cNvSpPr/>
              <p:nvPr/>
            </p:nvSpPr>
            <p:spPr>
              <a:xfrm>
                <a:off x="678697" y="1423890"/>
                <a:ext cx="286308" cy="806394"/>
              </a:xfrm>
              <a:custGeom>
                <a:avLst/>
                <a:gdLst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61" fmla="*/ 25355 w 286308"/>
                  <a:gd name="connsiteY61" fmla="*/ 467352 h 806394"/>
                  <a:gd name="connsiteX62" fmla="*/ 0 w 286308"/>
                  <a:gd name="connsiteY62" fmla="*/ 460558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61" fmla="*/ 25355 w 286308"/>
                  <a:gd name="connsiteY61" fmla="*/ 467352 h 806394"/>
                  <a:gd name="connsiteX62" fmla="*/ 0 w 286308"/>
                  <a:gd name="connsiteY62" fmla="*/ 0 h 806394"/>
                  <a:gd name="connsiteX0" fmla="*/ 291351 w 577659"/>
                  <a:gd name="connsiteY0" fmla="*/ 0 h 806394"/>
                  <a:gd name="connsiteX1" fmla="*/ 312971 w 577659"/>
                  <a:gd name="connsiteY1" fmla="*/ 16987 h 806394"/>
                  <a:gd name="connsiteX2" fmla="*/ 326902 w 577659"/>
                  <a:gd name="connsiteY2" fmla="*/ 23953 h 806394"/>
                  <a:gd name="connsiteX3" fmla="*/ 326902 w 577659"/>
                  <a:gd name="connsiteY3" fmla="*/ 42527 h 806394"/>
                  <a:gd name="connsiteX4" fmla="*/ 324580 w 577659"/>
                  <a:gd name="connsiteY4" fmla="*/ 68067 h 806394"/>
                  <a:gd name="connsiteX5" fmla="*/ 350120 w 577659"/>
                  <a:gd name="connsiteY5" fmla="*/ 72711 h 806394"/>
                  <a:gd name="connsiteX6" fmla="*/ 338511 w 577659"/>
                  <a:gd name="connsiteY6" fmla="*/ 105216 h 806394"/>
                  <a:gd name="connsiteX7" fmla="*/ 354764 w 577659"/>
                  <a:gd name="connsiteY7" fmla="*/ 147009 h 806394"/>
                  <a:gd name="connsiteX8" fmla="*/ 377982 w 577659"/>
                  <a:gd name="connsiteY8" fmla="*/ 123791 h 806394"/>
                  <a:gd name="connsiteX9" fmla="*/ 415131 w 577659"/>
                  <a:gd name="connsiteY9" fmla="*/ 116826 h 806394"/>
                  <a:gd name="connsiteX10" fmla="*/ 436028 w 577659"/>
                  <a:gd name="connsiteY10" fmla="*/ 102895 h 806394"/>
                  <a:gd name="connsiteX11" fmla="*/ 447637 w 577659"/>
                  <a:gd name="connsiteY11" fmla="*/ 116826 h 806394"/>
                  <a:gd name="connsiteX12" fmla="*/ 489430 w 577659"/>
                  <a:gd name="connsiteY12" fmla="*/ 109860 h 806394"/>
                  <a:gd name="connsiteX13" fmla="*/ 498717 w 577659"/>
                  <a:gd name="connsiteY13" fmla="*/ 86642 h 806394"/>
                  <a:gd name="connsiteX14" fmla="*/ 538188 w 577659"/>
                  <a:gd name="connsiteY14" fmla="*/ 72711 h 806394"/>
                  <a:gd name="connsiteX15" fmla="*/ 561406 w 577659"/>
                  <a:gd name="connsiteY15" fmla="*/ 56458 h 806394"/>
                  <a:gd name="connsiteX16" fmla="*/ 575793 w 577659"/>
                  <a:gd name="connsiteY16" fmla="*/ 69247 h 806394"/>
                  <a:gd name="connsiteX17" fmla="*/ 575724 w 577659"/>
                  <a:gd name="connsiteY17" fmla="*/ 69228 h 806394"/>
                  <a:gd name="connsiteX18" fmla="*/ 546701 w 577659"/>
                  <a:gd name="connsiteY18" fmla="*/ 94381 h 806394"/>
                  <a:gd name="connsiteX19" fmla="*/ 554441 w 577659"/>
                  <a:gd name="connsiteY19" fmla="*/ 119534 h 806394"/>
                  <a:gd name="connsiteX20" fmla="*/ 575724 w 577659"/>
                  <a:gd name="connsiteY20" fmla="*/ 135013 h 806394"/>
                  <a:gd name="connsiteX21" fmla="*/ 573789 w 577659"/>
                  <a:gd name="connsiteY21" fmla="*/ 146622 h 806394"/>
                  <a:gd name="connsiteX22" fmla="*/ 577659 w 577659"/>
                  <a:gd name="connsiteY22" fmla="*/ 156297 h 806394"/>
                  <a:gd name="connsiteX23" fmla="*/ 577659 w 577659"/>
                  <a:gd name="connsiteY23" fmla="*/ 169841 h 806394"/>
                  <a:gd name="connsiteX24" fmla="*/ 556376 w 577659"/>
                  <a:gd name="connsiteY24" fmla="*/ 160166 h 806394"/>
                  <a:gd name="connsiteX25" fmla="*/ 535092 w 577659"/>
                  <a:gd name="connsiteY25" fmla="*/ 175645 h 806394"/>
                  <a:gd name="connsiteX26" fmla="*/ 535092 w 577659"/>
                  <a:gd name="connsiteY26" fmla="*/ 193059 h 806394"/>
                  <a:gd name="connsiteX27" fmla="*/ 523483 w 577659"/>
                  <a:gd name="connsiteY27" fmla="*/ 229821 h 806394"/>
                  <a:gd name="connsiteX28" fmla="*/ 506070 w 577659"/>
                  <a:gd name="connsiteY28" fmla="*/ 235626 h 806394"/>
                  <a:gd name="connsiteX29" fmla="*/ 494460 w 577659"/>
                  <a:gd name="connsiteY29" fmla="*/ 258844 h 806394"/>
                  <a:gd name="connsiteX30" fmla="*/ 486721 w 577659"/>
                  <a:gd name="connsiteY30" fmla="*/ 289801 h 806394"/>
                  <a:gd name="connsiteX31" fmla="*/ 455763 w 577659"/>
                  <a:gd name="connsiteY31" fmla="*/ 303345 h 806394"/>
                  <a:gd name="connsiteX32" fmla="*/ 446089 w 577659"/>
                  <a:gd name="connsiteY32" fmla="*/ 322694 h 806394"/>
                  <a:gd name="connsiteX33" fmla="*/ 444154 w 577659"/>
                  <a:gd name="connsiteY33" fmla="*/ 336238 h 806394"/>
                  <a:gd name="connsiteX34" fmla="*/ 463503 w 577659"/>
                  <a:gd name="connsiteY34" fmla="*/ 343977 h 806394"/>
                  <a:gd name="connsiteX35" fmla="*/ 448024 w 577659"/>
                  <a:gd name="connsiteY35" fmla="*/ 359456 h 806394"/>
                  <a:gd name="connsiteX36" fmla="*/ 448024 w 577659"/>
                  <a:gd name="connsiteY36" fmla="*/ 386544 h 806394"/>
                  <a:gd name="connsiteX37" fmla="*/ 432545 w 577659"/>
                  <a:gd name="connsiteY37" fmla="*/ 411697 h 806394"/>
                  <a:gd name="connsiteX38" fmla="*/ 451894 w 577659"/>
                  <a:gd name="connsiteY38" fmla="*/ 415567 h 806394"/>
                  <a:gd name="connsiteX39" fmla="*/ 475112 w 577659"/>
                  <a:gd name="connsiteY39" fmla="*/ 448459 h 806394"/>
                  <a:gd name="connsiteX40" fmla="*/ 449959 w 577659"/>
                  <a:gd name="connsiteY40" fmla="*/ 456199 h 806394"/>
                  <a:gd name="connsiteX41" fmla="*/ 436415 w 577659"/>
                  <a:gd name="connsiteY41" fmla="*/ 483287 h 806394"/>
                  <a:gd name="connsiteX42" fmla="*/ 434480 w 577659"/>
                  <a:gd name="connsiteY42" fmla="*/ 508440 h 806394"/>
                  <a:gd name="connsiteX43" fmla="*/ 444154 w 577659"/>
                  <a:gd name="connsiteY43" fmla="*/ 518114 h 806394"/>
                  <a:gd name="connsiteX44" fmla="*/ 446089 w 577659"/>
                  <a:gd name="connsiteY44" fmla="*/ 535528 h 806394"/>
                  <a:gd name="connsiteX45" fmla="*/ 461568 w 577659"/>
                  <a:gd name="connsiteY45" fmla="*/ 535528 h 806394"/>
                  <a:gd name="connsiteX46" fmla="*/ 488656 w 577659"/>
                  <a:gd name="connsiteY46" fmla="*/ 562616 h 806394"/>
                  <a:gd name="connsiteX47" fmla="*/ 488656 w 577659"/>
                  <a:gd name="connsiteY47" fmla="*/ 591638 h 806394"/>
                  <a:gd name="connsiteX48" fmla="*/ 506070 w 577659"/>
                  <a:gd name="connsiteY48" fmla="*/ 603247 h 806394"/>
                  <a:gd name="connsiteX49" fmla="*/ 492526 w 577659"/>
                  <a:gd name="connsiteY49" fmla="*/ 618726 h 806394"/>
                  <a:gd name="connsiteX50" fmla="*/ 494460 w 577659"/>
                  <a:gd name="connsiteY50" fmla="*/ 640010 h 806394"/>
                  <a:gd name="connsiteX51" fmla="*/ 469307 w 577659"/>
                  <a:gd name="connsiteY51" fmla="*/ 640010 h 806394"/>
                  <a:gd name="connsiteX52" fmla="*/ 451894 w 577659"/>
                  <a:gd name="connsiteY52" fmla="*/ 657423 h 806394"/>
                  <a:gd name="connsiteX53" fmla="*/ 422871 w 577659"/>
                  <a:gd name="connsiteY53" fmla="*/ 659358 h 806394"/>
                  <a:gd name="connsiteX54" fmla="*/ 420936 w 577659"/>
                  <a:gd name="connsiteY54" fmla="*/ 680642 h 806394"/>
                  <a:gd name="connsiteX55" fmla="*/ 364825 w 577659"/>
                  <a:gd name="connsiteY55" fmla="*/ 734817 h 806394"/>
                  <a:gd name="connsiteX56" fmla="*/ 360955 w 577659"/>
                  <a:gd name="connsiteY56" fmla="*/ 777384 h 806394"/>
                  <a:gd name="connsiteX57" fmla="*/ 335802 w 577659"/>
                  <a:gd name="connsiteY57" fmla="*/ 781254 h 806394"/>
                  <a:gd name="connsiteX58" fmla="*/ 314519 w 577659"/>
                  <a:gd name="connsiteY58" fmla="*/ 800602 h 806394"/>
                  <a:gd name="connsiteX59" fmla="*/ 291351 w 577659"/>
                  <a:gd name="connsiteY59" fmla="*/ 806394 h 806394"/>
                  <a:gd name="connsiteX60" fmla="*/ 291351 w 577659"/>
                  <a:gd name="connsiteY60" fmla="*/ 561977 h 806394"/>
                  <a:gd name="connsiteX61" fmla="*/ 0 w 577659"/>
                  <a:gd name="connsiteY61" fmla="*/ 384008 h 806394"/>
                  <a:gd name="connsiteX62" fmla="*/ 291351 w 577659"/>
                  <a:gd name="connsiteY62" fmla="*/ 0 h 806394"/>
                  <a:gd name="connsiteX0" fmla="*/ 0 w 577659"/>
                  <a:gd name="connsiteY0" fmla="*/ 384008 h 806394"/>
                  <a:gd name="connsiteX1" fmla="*/ 291351 w 577659"/>
                  <a:gd name="connsiteY1" fmla="*/ 0 h 806394"/>
                  <a:gd name="connsiteX2" fmla="*/ 312971 w 577659"/>
                  <a:gd name="connsiteY2" fmla="*/ 16987 h 806394"/>
                  <a:gd name="connsiteX3" fmla="*/ 326902 w 577659"/>
                  <a:gd name="connsiteY3" fmla="*/ 23953 h 806394"/>
                  <a:gd name="connsiteX4" fmla="*/ 326902 w 577659"/>
                  <a:gd name="connsiteY4" fmla="*/ 42527 h 806394"/>
                  <a:gd name="connsiteX5" fmla="*/ 324580 w 577659"/>
                  <a:gd name="connsiteY5" fmla="*/ 68067 h 806394"/>
                  <a:gd name="connsiteX6" fmla="*/ 350120 w 577659"/>
                  <a:gd name="connsiteY6" fmla="*/ 72711 h 806394"/>
                  <a:gd name="connsiteX7" fmla="*/ 338511 w 577659"/>
                  <a:gd name="connsiteY7" fmla="*/ 105216 h 806394"/>
                  <a:gd name="connsiteX8" fmla="*/ 354764 w 577659"/>
                  <a:gd name="connsiteY8" fmla="*/ 147009 h 806394"/>
                  <a:gd name="connsiteX9" fmla="*/ 377982 w 577659"/>
                  <a:gd name="connsiteY9" fmla="*/ 123791 h 806394"/>
                  <a:gd name="connsiteX10" fmla="*/ 415131 w 577659"/>
                  <a:gd name="connsiteY10" fmla="*/ 116826 h 806394"/>
                  <a:gd name="connsiteX11" fmla="*/ 436028 w 577659"/>
                  <a:gd name="connsiteY11" fmla="*/ 102895 h 806394"/>
                  <a:gd name="connsiteX12" fmla="*/ 447637 w 577659"/>
                  <a:gd name="connsiteY12" fmla="*/ 116826 h 806394"/>
                  <a:gd name="connsiteX13" fmla="*/ 489430 w 577659"/>
                  <a:gd name="connsiteY13" fmla="*/ 109860 h 806394"/>
                  <a:gd name="connsiteX14" fmla="*/ 498717 w 577659"/>
                  <a:gd name="connsiteY14" fmla="*/ 86642 h 806394"/>
                  <a:gd name="connsiteX15" fmla="*/ 538188 w 577659"/>
                  <a:gd name="connsiteY15" fmla="*/ 72711 h 806394"/>
                  <a:gd name="connsiteX16" fmla="*/ 561406 w 577659"/>
                  <a:gd name="connsiteY16" fmla="*/ 56458 h 806394"/>
                  <a:gd name="connsiteX17" fmla="*/ 575793 w 577659"/>
                  <a:gd name="connsiteY17" fmla="*/ 69247 h 806394"/>
                  <a:gd name="connsiteX18" fmla="*/ 575724 w 577659"/>
                  <a:gd name="connsiteY18" fmla="*/ 69228 h 806394"/>
                  <a:gd name="connsiteX19" fmla="*/ 546701 w 577659"/>
                  <a:gd name="connsiteY19" fmla="*/ 94381 h 806394"/>
                  <a:gd name="connsiteX20" fmla="*/ 554441 w 577659"/>
                  <a:gd name="connsiteY20" fmla="*/ 119534 h 806394"/>
                  <a:gd name="connsiteX21" fmla="*/ 575724 w 577659"/>
                  <a:gd name="connsiteY21" fmla="*/ 135013 h 806394"/>
                  <a:gd name="connsiteX22" fmla="*/ 573789 w 577659"/>
                  <a:gd name="connsiteY22" fmla="*/ 146622 h 806394"/>
                  <a:gd name="connsiteX23" fmla="*/ 577659 w 577659"/>
                  <a:gd name="connsiteY23" fmla="*/ 156297 h 806394"/>
                  <a:gd name="connsiteX24" fmla="*/ 577659 w 577659"/>
                  <a:gd name="connsiteY24" fmla="*/ 169841 h 806394"/>
                  <a:gd name="connsiteX25" fmla="*/ 556376 w 577659"/>
                  <a:gd name="connsiteY25" fmla="*/ 160166 h 806394"/>
                  <a:gd name="connsiteX26" fmla="*/ 535092 w 577659"/>
                  <a:gd name="connsiteY26" fmla="*/ 175645 h 806394"/>
                  <a:gd name="connsiteX27" fmla="*/ 535092 w 577659"/>
                  <a:gd name="connsiteY27" fmla="*/ 193059 h 806394"/>
                  <a:gd name="connsiteX28" fmla="*/ 523483 w 577659"/>
                  <a:gd name="connsiteY28" fmla="*/ 229821 h 806394"/>
                  <a:gd name="connsiteX29" fmla="*/ 506070 w 577659"/>
                  <a:gd name="connsiteY29" fmla="*/ 235626 h 806394"/>
                  <a:gd name="connsiteX30" fmla="*/ 494460 w 577659"/>
                  <a:gd name="connsiteY30" fmla="*/ 258844 h 806394"/>
                  <a:gd name="connsiteX31" fmla="*/ 486721 w 577659"/>
                  <a:gd name="connsiteY31" fmla="*/ 289801 h 806394"/>
                  <a:gd name="connsiteX32" fmla="*/ 455763 w 577659"/>
                  <a:gd name="connsiteY32" fmla="*/ 303345 h 806394"/>
                  <a:gd name="connsiteX33" fmla="*/ 446089 w 577659"/>
                  <a:gd name="connsiteY33" fmla="*/ 322694 h 806394"/>
                  <a:gd name="connsiteX34" fmla="*/ 444154 w 577659"/>
                  <a:gd name="connsiteY34" fmla="*/ 336238 h 806394"/>
                  <a:gd name="connsiteX35" fmla="*/ 463503 w 577659"/>
                  <a:gd name="connsiteY35" fmla="*/ 343977 h 806394"/>
                  <a:gd name="connsiteX36" fmla="*/ 448024 w 577659"/>
                  <a:gd name="connsiteY36" fmla="*/ 359456 h 806394"/>
                  <a:gd name="connsiteX37" fmla="*/ 448024 w 577659"/>
                  <a:gd name="connsiteY37" fmla="*/ 386544 h 806394"/>
                  <a:gd name="connsiteX38" fmla="*/ 432545 w 577659"/>
                  <a:gd name="connsiteY38" fmla="*/ 411697 h 806394"/>
                  <a:gd name="connsiteX39" fmla="*/ 451894 w 577659"/>
                  <a:gd name="connsiteY39" fmla="*/ 415567 h 806394"/>
                  <a:gd name="connsiteX40" fmla="*/ 475112 w 577659"/>
                  <a:gd name="connsiteY40" fmla="*/ 448459 h 806394"/>
                  <a:gd name="connsiteX41" fmla="*/ 449959 w 577659"/>
                  <a:gd name="connsiteY41" fmla="*/ 456199 h 806394"/>
                  <a:gd name="connsiteX42" fmla="*/ 436415 w 577659"/>
                  <a:gd name="connsiteY42" fmla="*/ 483287 h 806394"/>
                  <a:gd name="connsiteX43" fmla="*/ 434480 w 577659"/>
                  <a:gd name="connsiteY43" fmla="*/ 508440 h 806394"/>
                  <a:gd name="connsiteX44" fmla="*/ 444154 w 577659"/>
                  <a:gd name="connsiteY44" fmla="*/ 518114 h 806394"/>
                  <a:gd name="connsiteX45" fmla="*/ 446089 w 577659"/>
                  <a:gd name="connsiteY45" fmla="*/ 535528 h 806394"/>
                  <a:gd name="connsiteX46" fmla="*/ 461568 w 577659"/>
                  <a:gd name="connsiteY46" fmla="*/ 535528 h 806394"/>
                  <a:gd name="connsiteX47" fmla="*/ 488656 w 577659"/>
                  <a:gd name="connsiteY47" fmla="*/ 562616 h 806394"/>
                  <a:gd name="connsiteX48" fmla="*/ 488656 w 577659"/>
                  <a:gd name="connsiteY48" fmla="*/ 591638 h 806394"/>
                  <a:gd name="connsiteX49" fmla="*/ 506070 w 577659"/>
                  <a:gd name="connsiteY49" fmla="*/ 603247 h 806394"/>
                  <a:gd name="connsiteX50" fmla="*/ 492526 w 577659"/>
                  <a:gd name="connsiteY50" fmla="*/ 618726 h 806394"/>
                  <a:gd name="connsiteX51" fmla="*/ 494460 w 577659"/>
                  <a:gd name="connsiteY51" fmla="*/ 640010 h 806394"/>
                  <a:gd name="connsiteX52" fmla="*/ 469307 w 577659"/>
                  <a:gd name="connsiteY52" fmla="*/ 640010 h 806394"/>
                  <a:gd name="connsiteX53" fmla="*/ 451894 w 577659"/>
                  <a:gd name="connsiteY53" fmla="*/ 657423 h 806394"/>
                  <a:gd name="connsiteX54" fmla="*/ 422871 w 577659"/>
                  <a:gd name="connsiteY54" fmla="*/ 659358 h 806394"/>
                  <a:gd name="connsiteX55" fmla="*/ 420936 w 577659"/>
                  <a:gd name="connsiteY55" fmla="*/ 680642 h 806394"/>
                  <a:gd name="connsiteX56" fmla="*/ 364825 w 577659"/>
                  <a:gd name="connsiteY56" fmla="*/ 734817 h 806394"/>
                  <a:gd name="connsiteX57" fmla="*/ 360955 w 577659"/>
                  <a:gd name="connsiteY57" fmla="*/ 777384 h 806394"/>
                  <a:gd name="connsiteX58" fmla="*/ 335802 w 577659"/>
                  <a:gd name="connsiteY58" fmla="*/ 781254 h 806394"/>
                  <a:gd name="connsiteX59" fmla="*/ 314519 w 577659"/>
                  <a:gd name="connsiteY59" fmla="*/ 800602 h 806394"/>
                  <a:gd name="connsiteX60" fmla="*/ 291351 w 577659"/>
                  <a:gd name="connsiteY60" fmla="*/ 806394 h 806394"/>
                  <a:gd name="connsiteX61" fmla="*/ 291351 w 577659"/>
                  <a:gd name="connsiteY61" fmla="*/ 561977 h 806394"/>
                  <a:gd name="connsiteX62" fmla="*/ 91440 w 577659"/>
                  <a:gd name="connsiteY62" fmla="*/ 475448 h 806394"/>
                  <a:gd name="connsiteX0" fmla="*/ 199911 w 486219"/>
                  <a:gd name="connsiteY0" fmla="*/ 0 h 806394"/>
                  <a:gd name="connsiteX1" fmla="*/ 221531 w 486219"/>
                  <a:gd name="connsiteY1" fmla="*/ 16987 h 806394"/>
                  <a:gd name="connsiteX2" fmla="*/ 235462 w 486219"/>
                  <a:gd name="connsiteY2" fmla="*/ 23953 h 806394"/>
                  <a:gd name="connsiteX3" fmla="*/ 235462 w 486219"/>
                  <a:gd name="connsiteY3" fmla="*/ 42527 h 806394"/>
                  <a:gd name="connsiteX4" fmla="*/ 233140 w 486219"/>
                  <a:gd name="connsiteY4" fmla="*/ 68067 h 806394"/>
                  <a:gd name="connsiteX5" fmla="*/ 258680 w 486219"/>
                  <a:gd name="connsiteY5" fmla="*/ 72711 h 806394"/>
                  <a:gd name="connsiteX6" fmla="*/ 247071 w 486219"/>
                  <a:gd name="connsiteY6" fmla="*/ 105216 h 806394"/>
                  <a:gd name="connsiteX7" fmla="*/ 263324 w 486219"/>
                  <a:gd name="connsiteY7" fmla="*/ 147009 h 806394"/>
                  <a:gd name="connsiteX8" fmla="*/ 286542 w 486219"/>
                  <a:gd name="connsiteY8" fmla="*/ 123791 h 806394"/>
                  <a:gd name="connsiteX9" fmla="*/ 323691 w 486219"/>
                  <a:gd name="connsiteY9" fmla="*/ 116826 h 806394"/>
                  <a:gd name="connsiteX10" fmla="*/ 344588 w 486219"/>
                  <a:gd name="connsiteY10" fmla="*/ 102895 h 806394"/>
                  <a:gd name="connsiteX11" fmla="*/ 356197 w 486219"/>
                  <a:gd name="connsiteY11" fmla="*/ 116826 h 806394"/>
                  <a:gd name="connsiteX12" fmla="*/ 397990 w 486219"/>
                  <a:gd name="connsiteY12" fmla="*/ 109860 h 806394"/>
                  <a:gd name="connsiteX13" fmla="*/ 407277 w 486219"/>
                  <a:gd name="connsiteY13" fmla="*/ 86642 h 806394"/>
                  <a:gd name="connsiteX14" fmla="*/ 446748 w 486219"/>
                  <a:gd name="connsiteY14" fmla="*/ 72711 h 806394"/>
                  <a:gd name="connsiteX15" fmla="*/ 469966 w 486219"/>
                  <a:gd name="connsiteY15" fmla="*/ 56458 h 806394"/>
                  <a:gd name="connsiteX16" fmla="*/ 484353 w 486219"/>
                  <a:gd name="connsiteY16" fmla="*/ 69247 h 806394"/>
                  <a:gd name="connsiteX17" fmla="*/ 484284 w 486219"/>
                  <a:gd name="connsiteY17" fmla="*/ 69228 h 806394"/>
                  <a:gd name="connsiteX18" fmla="*/ 455261 w 486219"/>
                  <a:gd name="connsiteY18" fmla="*/ 94381 h 806394"/>
                  <a:gd name="connsiteX19" fmla="*/ 463001 w 486219"/>
                  <a:gd name="connsiteY19" fmla="*/ 119534 h 806394"/>
                  <a:gd name="connsiteX20" fmla="*/ 484284 w 486219"/>
                  <a:gd name="connsiteY20" fmla="*/ 135013 h 806394"/>
                  <a:gd name="connsiteX21" fmla="*/ 482349 w 486219"/>
                  <a:gd name="connsiteY21" fmla="*/ 146622 h 806394"/>
                  <a:gd name="connsiteX22" fmla="*/ 486219 w 486219"/>
                  <a:gd name="connsiteY22" fmla="*/ 156297 h 806394"/>
                  <a:gd name="connsiteX23" fmla="*/ 486219 w 486219"/>
                  <a:gd name="connsiteY23" fmla="*/ 169841 h 806394"/>
                  <a:gd name="connsiteX24" fmla="*/ 464936 w 486219"/>
                  <a:gd name="connsiteY24" fmla="*/ 160166 h 806394"/>
                  <a:gd name="connsiteX25" fmla="*/ 443652 w 486219"/>
                  <a:gd name="connsiteY25" fmla="*/ 175645 h 806394"/>
                  <a:gd name="connsiteX26" fmla="*/ 443652 w 486219"/>
                  <a:gd name="connsiteY26" fmla="*/ 193059 h 806394"/>
                  <a:gd name="connsiteX27" fmla="*/ 432043 w 486219"/>
                  <a:gd name="connsiteY27" fmla="*/ 229821 h 806394"/>
                  <a:gd name="connsiteX28" fmla="*/ 414630 w 486219"/>
                  <a:gd name="connsiteY28" fmla="*/ 235626 h 806394"/>
                  <a:gd name="connsiteX29" fmla="*/ 403020 w 486219"/>
                  <a:gd name="connsiteY29" fmla="*/ 258844 h 806394"/>
                  <a:gd name="connsiteX30" fmla="*/ 395281 w 486219"/>
                  <a:gd name="connsiteY30" fmla="*/ 289801 h 806394"/>
                  <a:gd name="connsiteX31" fmla="*/ 364323 w 486219"/>
                  <a:gd name="connsiteY31" fmla="*/ 303345 h 806394"/>
                  <a:gd name="connsiteX32" fmla="*/ 354649 w 486219"/>
                  <a:gd name="connsiteY32" fmla="*/ 322694 h 806394"/>
                  <a:gd name="connsiteX33" fmla="*/ 352714 w 486219"/>
                  <a:gd name="connsiteY33" fmla="*/ 336238 h 806394"/>
                  <a:gd name="connsiteX34" fmla="*/ 372063 w 486219"/>
                  <a:gd name="connsiteY34" fmla="*/ 343977 h 806394"/>
                  <a:gd name="connsiteX35" fmla="*/ 356584 w 486219"/>
                  <a:gd name="connsiteY35" fmla="*/ 359456 h 806394"/>
                  <a:gd name="connsiteX36" fmla="*/ 356584 w 486219"/>
                  <a:gd name="connsiteY36" fmla="*/ 386544 h 806394"/>
                  <a:gd name="connsiteX37" fmla="*/ 341105 w 486219"/>
                  <a:gd name="connsiteY37" fmla="*/ 411697 h 806394"/>
                  <a:gd name="connsiteX38" fmla="*/ 360454 w 486219"/>
                  <a:gd name="connsiteY38" fmla="*/ 415567 h 806394"/>
                  <a:gd name="connsiteX39" fmla="*/ 383672 w 486219"/>
                  <a:gd name="connsiteY39" fmla="*/ 448459 h 806394"/>
                  <a:gd name="connsiteX40" fmla="*/ 358519 w 486219"/>
                  <a:gd name="connsiteY40" fmla="*/ 456199 h 806394"/>
                  <a:gd name="connsiteX41" fmla="*/ 344975 w 486219"/>
                  <a:gd name="connsiteY41" fmla="*/ 483287 h 806394"/>
                  <a:gd name="connsiteX42" fmla="*/ 343040 w 486219"/>
                  <a:gd name="connsiteY42" fmla="*/ 508440 h 806394"/>
                  <a:gd name="connsiteX43" fmla="*/ 352714 w 486219"/>
                  <a:gd name="connsiteY43" fmla="*/ 518114 h 806394"/>
                  <a:gd name="connsiteX44" fmla="*/ 354649 w 486219"/>
                  <a:gd name="connsiteY44" fmla="*/ 535528 h 806394"/>
                  <a:gd name="connsiteX45" fmla="*/ 370128 w 486219"/>
                  <a:gd name="connsiteY45" fmla="*/ 535528 h 806394"/>
                  <a:gd name="connsiteX46" fmla="*/ 397216 w 486219"/>
                  <a:gd name="connsiteY46" fmla="*/ 562616 h 806394"/>
                  <a:gd name="connsiteX47" fmla="*/ 397216 w 486219"/>
                  <a:gd name="connsiteY47" fmla="*/ 591638 h 806394"/>
                  <a:gd name="connsiteX48" fmla="*/ 414630 w 486219"/>
                  <a:gd name="connsiteY48" fmla="*/ 603247 h 806394"/>
                  <a:gd name="connsiteX49" fmla="*/ 401086 w 486219"/>
                  <a:gd name="connsiteY49" fmla="*/ 618726 h 806394"/>
                  <a:gd name="connsiteX50" fmla="*/ 403020 w 486219"/>
                  <a:gd name="connsiteY50" fmla="*/ 640010 h 806394"/>
                  <a:gd name="connsiteX51" fmla="*/ 377867 w 486219"/>
                  <a:gd name="connsiteY51" fmla="*/ 640010 h 806394"/>
                  <a:gd name="connsiteX52" fmla="*/ 360454 w 486219"/>
                  <a:gd name="connsiteY52" fmla="*/ 657423 h 806394"/>
                  <a:gd name="connsiteX53" fmla="*/ 331431 w 486219"/>
                  <a:gd name="connsiteY53" fmla="*/ 659358 h 806394"/>
                  <a:gd name="connsiteX54" fmla="*/ 329496 w 486219"/>
                  <a:gd name="connsiteY54" fmla="*/ 680642 h 806394"/>
                  <a:gd name="connsiteX55" fmla="*/ 273385 w 486219"/>
                  <a:gd name="connsiteY55" fmla="*/ 734817 h 806394"/>
                  <a:gd name="connsiteX56" fmla="*/ 269515 w 486219"/>
                  <a:gd name="connsiteY56" fmla="*/ 777384 h 806394"/>
                  <a:gd name="connsiteX57" fmla="*/ 244362 w 486219"/>
                  <a:gd name="connsiteY57" fmla="*/ 781254 h 806394"/>
                  <a:gd name="connsiteX58" fmla="*/ 223079 w 486219"/>
                  <a:gd name="connsiteY58" fmla="*/ 800602 h 806394"/>
                  <a:gd name="connsiteX59" fmla="*/ 199911 w 486219"/>
                  <a:gd name="connsiteY59" fmla="*/ 806394 h 806394"/>
                  <a:gd name="connsiteX60" fmla="*/ 199911 w 486219"/>
                  <a:gd name="connsiteY60" fmla="*/ 561977 h 806394"/>
                  <a:gd name="connsiteX61" fmla="*/ 0 w 486219"/>
                  <a:gd name="connsiteY61" fmla="*/ 475448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60" fmla="*/ 0 w 286308"/>
                  <a:gd name="connsiteY60" fmla="*/ 561977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47009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  <a:gd name="connsiteX0" fmla="*/ 0 w 286308"/>
                  <a:gd name="connsiteY0" fmla="*/ 0 h 806394"/>
                  <a:gd name="connsiteX1" fmla="*/ 21620 w 286308"/>
                  <a:gd name="connsiteY1" fmla="*/ 16987 h 806394"/>
                  <a:gd name="connsiteX2" fmla="*/ 35551 w 286308"/>
                  <a:gd name="connsiteY2" fmla="*/ 23953 h 806394"/>
                  <a:gd name="connsiteX3" fmla="*/ 35551 w 286308"/>
                  <a:gd name="connsiteY3" fmla="*/ 42527 h 806394"/>
                  <a:gd name="connsiteX4" fmla="*/ 33229 w 286308"/>
                  <a:gd name="connsiteY4" fmla="*/ 68067 h 806394"/>
                  <a:gd name="connsiteX5" fmla="*/ 58769 w 286308"/>
                  <a:gd name="connsiteY5" fmla="*/ 72711 h 806394"/>
                  <a:gd name="connsiteX6" fmla="*/ 47160 w 286308"/>
                  <a:gd name="connsiteY6" fmla="*/ 105216 h 806394"/>
                  <a:gd name="connsiteX7" fmla="*/ 63413 w 286308"/>
                  <a:gd name="connsiteY7" fmla="*/ 135103 h 806394"/>
                  <a:gd name="connsiteX8" fmla="*/ 86631 w 286308"/>
                  <a:gd name="connsiteY8" fmla="*/ 123791 h 806394"/>
                  <a:gd name="connsiteX9" fmla="*/ 123780 w 286308"/>
                  <a:gd name="connsiteY9" fmla="*/ 116826 h 806394"/>
                  <a:gd name="connsiteX10" fmla="*/ 144677 w 286308"/>
                  <a:gd name="connsiteY10" fmla="*/ 102895 h 806394"/>
                  <a:gd name="connsiteX11" fmla="*/ 156286 w 286308"/>
                  <a:gd name="connsiteY11" fmla="*/ 116826 h 806394"/>
                  <a:gd name="connsiteX12" fmla="*/ 198079 w 286308"/>
                  <a:gd name="connsiteY12" fmla="*/ 109860 h 806394"/>
                  <a:gd name="connsiteX13" fmla="*/ 207366 w 286308"/>
                  <a:gd name="connsiteY13" fmla="*/ 86642 h 806394"/>
                  <a:gd name="connsiteX14" fmla="*/ 246837 w 286308"/>
                  <a:gd name="connsiteY14" fmla="*/ 72711 h 806394"/>
                  <a:gd name="connsiteX15" fmla="*/ 270055 w 286308"/>
                  <a:gd name="connsiteY15" fmla="*/ 56458 h 806394"/>
                  <a:gd name="connsiteX16" fmla="*/ 284442 w 286308"/>
                  <a:gd name="connsiteY16" fmla="*/ 69247 h 806394"/>
                  <a:gd name="connsiteX17" fmla="*/ 284373 w 286308"/>
                  <a:gd name="connsiteY17" fmla="*/ 69228 h 806394"/>
                  <a:gd name="connsiteX18" fmla="*/ 255350 w 286308"/>
                  <a:gd name="connsiteY18" fmla="*/ 94381 h 806394"/>
                  <a:gd name="connsiteX19" fmla="*/ 263090 w 286308"/>
                  <a:gd name="connsiteY19" fmla="*/ 119534 h 806394"/>
                  <a:gd name="connsiteX20" fmla="*/ 284373 w 286308"/>
                  <a:gd name="connsiteY20" fmla="*/ 135013 h 806394"/>
                  <a:gd name="connsiteX21" fmla="*/ 282438 w 286308"/>
                  <a:gd name="connsiteY21" fmla="*/ 146622 h 806394"/>
                  <a:gd name="connsiteX22" fmla="*/ 286308 w 286308"/>
                  <a:gd name="connsiteY22" fmla="*/ 156297 h 806394"/>
                  <a:gd name="connsiteX23" fmla="*/ 286308 w 286308"/>
                  <a:gd name="connsiteY23" fmla="*/ 169841 h 806394"/>
                  <a:gd name="connsiteX24" fmla="*/ 265025 w 286308"/>
                  <a:gd name="connsiteY24" fmla="*/ 160166 h 806394"/>
                  <a:gd name="connsiteX25" fmla="*/ 243741 w 286308"/>
                  <a:gd name="connsiteY25" fmla="*/ 175645 h 806394"/>
                  <a:gd name="connsiteX26" fmla="*/ 243741 w 286308"/>
                  <a:gd name="connsiteY26" fmla="*/ 193059 h 806394"/>
                  <a:gd name="connsiteX27" fmla="*/ 232132 w 286308"/>
                  <a:gd name="connsiteY27" fmla="*/ 229821 h 806394"/>
                  <a:gd name="connsiteX28" fmla="*/ 214719 w 286308"/>
                  <a:gd name="connsiteY28" fmla="*/ 235626 h 806394"/>
                  <a:gd name="connsiteX29" fmla="*/ 203109 w 286308"/>
                  <a:gd name="connsiteY29" fmla="*/ 258844 h 806394"/>
                  <a:gd name="connsiteX30" fmla="*/ 195370 w 286308"/>
                  <a:gd name="connsiteY30" fmla="*/ 289801 h 806394"/>
                  <a:gd name="connsiteX31" fmla="*/ 164412 w 286308"/>
                  <a:gd name="connsiteY31" fmla="*/ 303345 h 806394"/>
                  <a:gd name="connsiteX32" fmla="*/ 154738 w 286308"/>
                  <a:gd name="connsiteY32" fmla="*/ 322694 h 806394"/>
                  <a:gd name="connsiteX33" fmla="*/ 152803 w 286308"/>
                  <a:gd name="connsiteY33" fmla="*/ 336238 h 806394"/>
                  <a:gd name="connsiteX34" fmla="*/ 172152 w 286308"/>
                  <a:gd name="connsiteY34" fmla="*/ 343977 h 806394"/>
                  <a:gd name="connsiteX35" fmla="*/ 156673 w 286308"/>
                  <a:gd name="connsiteY35" fmla="*/ 359456 h 806394"/>
                  <a:gd name="connsiteX36" fmla="*/ 156673 w 286308"/>
                  <a:gd name="connsiteY36" fmla="*/ 386544 h 806394"/>
                  <a:gd name="connsiteX37" fmla="*/ 141194 w 286308"/>
                  <a:gd name="connsiteY37" fmla="*/ 411697 h 806394"/>
                  <a:gd name="connsiteX38" fmla="*/ 160543 w 286308"/>
                  <a:gd name="connsiteY38" fmla="*/ 415567 h 806394"/>
                  <a:gd name="connsiteX39" fmla="*/ 183761 w 286308"/>
                  <a:gd name="connsiteY39" fmla="*/ 448459 h 806394"/>
                  <a:gd name="connsiteX40" fmla="*/ 158608 w 286308"/>
                  <a:gd name="connsiteY40" fmla="*/ 456199 h 806394"/>
                  <a:gd name="connsiteX41" fmla="*/ 145064 w 286308"/>
                  <a:gd name="connsiteY41" fmla="*/ 483287 h 806394"/>
                  <a:gd name="connsiteX42" fmla="*/ 143129 w 286308"/>
                  <a:gd name="connsiteY42" fmla="*/ 508440 h 806394"/>
                  <a:gd name="connsiteX43" fmla="*/ 152803 w 286308"/>
                  <a:gd name="connsiteY43" fmla="*/ 518114 h 806394"/>
                  <a:gd name="connsiteX44" fmla="*/ 154738 w 286308"/>
                  <a:gd name="connsiteY44" fmla="*/ 535528 h 806394"/>
                  <a:gd name="connsiteX45" fmla="*/ 170217 w 286308"/>
                  <a:gd name="connsiteY45" fmla="*/ 535528 h 806394"/>
                  <a:gd name="connsiteX46" fmla="*/ 197305 w 286308"/>
                  <a:gd name="connsiteY46" fmla="*/ 562616 h 806394"/>
                  <a:gd name="connsiteX47" fmla="*/ 197305 w 286308"/>
                  <a:gd name="connsiteY47" fmla="*/ 591638 h 806394"/>
                  <a:gd name="connsiteX48" fmla="*/ 214719 w 286308"/>
                  <a:gd name="connsiteY48" fmla="*/ 603247 h 806394"/>
                  <a:gd name="connsiteX49" fmla="*/ 201175 w 286308"/>
                  <a:gd name="connsiteY49" fmla="*/ 618726 h 806394"/>
                  <a:gd name="connsiteX50" fmla="*/ 203109 w 286308"/>
                  <a:gd name="connsiteY50" fmla="*/ 640010 h 806394"/>
                  <a:gd name="connsiteX51" fmla="*/ 177956 w 286308"/>
                  <a:gd name="connsiteY51" fmla="*/ 640010 h 806394"/>
                  <a:gd name="connsiteX52" fmla="*/ 160543 w 286308"/>
                  <a:gd name="connsiteY52" fmla="*/ 657423 h 806394"/>
                  <a:gd name="connsiteX53" fmla="*/ 131520 w 286308"/>
                  <a:gd name="connsiteY53" fmla="*/ 659358 h 806394"/>
                  <a:gd name="connsiteX54" fmla="*/ 129585 w 286308"/>
                  <a:gd name="connsiteY54" fmla="*/ 680642 h 806394"/>
                  <a:gd name="connsiteX55" fmla="*/ 73474 w 286308"/>
                  <a:gd name="connsiteY55" fmla="*/ 734817 h 806394"/>
                  <a:gd name="connsiteX56" fmla="*/ 69604 w 286308"/>
                  <a:gd name="connsiteY56" fmla="*/ 777384 h 806394"/>
                  <a:gd name="connsiteX57" fmla="*/ 44451 w 286308"/>
                  <a:gd name="connsiteY57" fmla="*/ 781254 h 806394"/>
                  <a:gd name="connsiteX58" fmla="*/ 23168 w 286308"/>
                  <a:gd name="connsiteY58" fmla="*/ 800602 h 806394"/>
                  <a:gd name="connsiteX59" fmla="*/ 0 w 286308"/>
                  <a:gd name="connsiteY59" fmla="*/ 806394 h 80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86308" h="806394">
                    <a:moveTo>
                      <a:pt x="0" y="0"/>
                    </a:moveTo>
                    <a:lnTo>
                      <a:pt x="21620" y="16987"/>
                    </a:lnTo>
                    <a:lnTo>
                      <a:pt x="35551" y="23953"/>
                    </a:lnTo>
                    <a:lnTo>
                      <a:pt x="35551" y="42527"/>
                    </a:lnTo>
                    <a:lnTo>
                      <a:pt x="33229" y="68067"/>
                    </a:lnTo>
                    <a:lnTo>
                      <a:pt x="58769" y="72711"/>
                    </a:lnTo>
                    <a:lnTo>
                      <a:pt x="47160" y="105216"/>
                    </a:lnTo>
                    <a:lnTo>
                      <a:pt x="63413" y="135103"/>
                    </a:lnTo>
                    <a:lnTo>
                      <a:pt x="86631" y="123791"/>
                    </a:lnTo>
                    <a:lnTo>
                      <a:pt x="123780" y="116826"/>
                    </a:lnTo>
                    <a:lnTo>
                      <a:pt x="144677" y="102895"/>
                    </a:lnTo>
                    <a:lnTo>
                      <a:pt x="156286" y="116826"/>
                    </a:lnTo>
                    <a:lnTo>
                      <a:pt x="198079" y="109860"/>
                    </a:lnTo>
                    <a:lnTo>
                      <a:pt x="207366" y="86642"/>
                    </a:lnTo>
                    <a:lnTo>
                      <a:pt x="246837" y="72711"/>
                    </a:lnTo>
                    <a:lnTo>
                      <a:pt x="270055" y="56458"/>
                    </a:lnTo>
                    <a:lnTo>
                      <a:pt x="284442" y="69247"/>
                    </a:lnTo>
                    <a:cubicBezTo>
                      <a:pt x="284419" y="69241"/>
                      <a:pt x="284396" y="69234"/>
                      <a:pt x="284373" y="69228"/>
                    </a:cubicBezTo>
                    <a:lnTo>
                      <a:pt x="255350" y="94381"/>
                    </a:lnTo>
                    <a:lnTo>
                      <a:pt x="263090" y="119534"/>
                    </a:lnTo>
                    <a:lnTo>
                      <a:pt x="284373" y="135013"/>
                    </a:lnTo>
                    <a:lnTo>
                      <a:pt x="282438" y="146622"/>
                    </a:lnTo>
                    <a:lnTo>
                      <a:pt x="286308" y="156297"/>
                    </a:lnTo>
                    <a:lnTo>
                      <a:pt x="286308" y="169841"/>
                    </a:lnTo>
                    <a:lnTo>
                      <a:pt x="265025" y="160166"/>
                    </a:lnTo>
                    <a:lnTo>
                      <a:pt x="243741" y="175645"/>
                    </a:lnTo>
                    <a:lnTo>
                      <a:pt x="243741" y="193059"/>
                    </a:lnTo>
                    <a:lnTo>
                      <a:pt x="232132" y="229821"/>
                    </a:lnTo>
                    <a:lnTo>
                      <a:pt x="214719" y="235626"/>
                    </a:lnTo>
                    <a:lnTo>
                      <a:pt x="203109" y="258844"/>
                    </a:lnTo>
                    <a:lnTo>
                      <a:pt x="195370" y="289801"/>
                    </a:lnTo>
                    <a:lnTo>
                      <a:pt x="164412" y="303345"/>
                    </a:lnTo>
                    <a:lnTo>
                      <a:pt x="154738" y="322694"/>
                    </a:lnTo>
                    <a:lnTo>
                      <a:pt x="152803" y="336238"/>
                    </a:lnTo>
                    <a:lnTo>
                      <a:pt x="172152" y="343977"/>
                    </a:lnTo>
                    <a:lnTo>
                      <a:pt x="156673" y="359456"/>
                    </a:lnTo>
                    <a:lnTo>
                      <a:pt x="156673" y="386544"/>
                    </a:lnTo>
                    <a:lnTo>
                      <a:pt x="141194" y="411697"/>
                    </a:lnTo>
                    <a:lnTo>
                      <a:pt x="160543" y="415567"/>
                    </a:lnTo>
                    <a:lnTo>
                      <a:pt x="183761" y="448459"/>
                    </a:lnTo>
                    <a:lnTo>
                      <a:pt x="158608" y="456199"/>
                    </a:lnTo>
                    <a:lnTo>
                      <a:pt x="145064" y="483287"/>
                    </a:lnTo>
                    <a:lnTo>
                      <a:pt x="143129" y="508440"/>
                    </a:lnTo>
                    <a:lnTo>
                      <a:pt x="152803" y="518114"/>
                    </a:lnTo>
                    <a:lnTo>
                      <a:pt x="154738" y="535528"/>
                    </a:lnTo>
                    <a:lnTo>
                      <a:pt x="170217" y="535528"/>
                    </a:lnTo>
                    <a:lnTo>
                      <a:pt x="197305" y="562616"/>
                    </a:lnTo>
                    <a:lnTo>
                      <a:pt x="197305" y="591638"/>
                    </a:lnTo>
                    <a:lnTo>
                      <a:pt x="214719" y="603247"/>
                    </a:lnTo>
                    <a:lnTo>
                      <a:pt x="201175" y="618726"/>
                    </a:lnTo>
                    <a:lnTo>
                      <a:pt x="203109" y="640010"/>
                    </a:lnTo>
                    <a:lnTo>
                      <a:pt x="177956" y="640010"/>
                    </a:lnTo>
                    <a:lnTo>
                      <a:pt x="160543" y="657423"/>
                    </a:lnTo>
                    <a:lnTo>
                      <a:pt x="131520" y="659358"/>
                    </a:lnTo>
                    <a:lnTo>
                      <a:pt x="129585" y="680642"/>
                    </a:lnTo>
                    <a:lnTo>
                      <a:pt x="73474" y="734817"/>
                    </a:lnTo>
                    <a:lnTo>
                      <a:pt x="69604" y="777384"/>
                    </a:lnTo>
                    <a:lnTo>
                      <a:pt x="44451" y="781254"/>
                    </a:lnTo>
                    <a:lnTo>
                      <a:pt x="23168" y="800602"/>
                    </a:lnTo>
                    <a:lnTo>
                      <a:pt x="0" y="806394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10D8D7F-E1CE-714F-D17C-E41CE9FC918F}"/>
                  </a:ext>
                </a:extLst>
              </p:cNvPr>
              <p:cNvSpPr/>
              <p:nvPr/>
            </p:nvSpPr>
            <p:spPr>
              <a:xfrm>
                <a:off x="2348900" y="2873841"/>
                <a:ext cx="108600" cy="108143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7FFB531-2E08-09CD-5861-61709ED318CD}"/>
                  </a:ext>
                </a:extLst>
              </p:cNvPr>
              <p:cNvSpPr/>
              <p:nvPr/>
            </p:nvSpPr>
            <p:spPr>
              <a:xfrm>
                <a:off x="2314858" y="1472801"/>
                <a:ext cx="985899" cy="1732953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A78C5D27-FDA2-E4D8-B6A2-712138A80FCB}"/>
                  </a:ext>
                </a:extLst>
              </p:cNvPr>
              <p:cNvSpPr/>
              <p:nvPr/>
            </p:nvSpPr>
            <p:spPr>
              <a:xfrm>
                <a:off x="1605672" y="1704162"/>
                <a:ext cx="611666" cy="880212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D0DA3053-9958-4E07-2946-0037B31E6DCD}"/>
                  </a:ext>
                </a:extLst>
              </p:cNvPr>
              <p:cNvSpPr/>
              <p:nvPr/>
            </p:nvSpPr>
            <p:spPr>
              <a:xfrm>
                <a:off x="1375193" y="877835"/>
                <a:ext cx="1118953" cy="1216053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F252D78F-0AE7-D00C-8A09-B8510D8A29E6}"/>
                </a:ext>
              </a:extLst>
            </p:cNvPr>
            <p:cNvGrpSpPr/>
            <p:nvPr/>
          </p:nvGrpSpPr>
          <p:grpSpPr>
            <a:xfrm>
              <a:off x="7087430" y="1398579"/>
              <a:ext cx="1195132" cy="1858907"/>
              <a:chOff x="1204790" y="1398579"/>
              <a:chExt cx="1195132" cy="1858907"/>
            </a:xfrm>
          </p:grpSpPr>
          <p:sp>
            <p:nvSpPr>
              <p:cNvPr id="210" name="正方形/長方形 209">
                <a:extLst>
                  <a:ext uri="{FF2B5EF4-FFF2-40B4-BE49-F238E27FC236}">
                    <a16:creationId xmlns:a16="http://schemas.microsoft.com/office/drawing/2014/main" id="{FE20E151-3C8F-9725-2657-DEAC1BD2EEC4}"/>
                  </a:ext>
                </a:extLst>
              </p:cNvPr>
              <p:cNvSpPr/>
              <p:nvPr/>
            </p:nvSpPr>
            <p:spPr>
              <a:xfrm>
                <a:off x="1204790" y="1560316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4506BEE3-5B7A-4546-8F44-602CB7DC11B6}"/>
                  </a:ext>
                </a:extLst>
              </p:cNvPr>
              <p:cNvSpPr/>
              <p:nvPr/>
            </p:nvSpPr>
            <p:spPr>
              <a:xfrm rot="3022557">
                <a:off x="1731225" y="2978564"/>
                <a:ext cx="403957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22C2AAD9-D705-6669-E7D7-7BAA12C7F24D}"/>
                  </a:ext>
                </a:extLst>
              </p:cNvPr>
              <p:cNvSpPr/>
              <p:nvPr/>
            </p:nvSpPr>
            <p:spPr>
              <a:xfrm>
                <a:off x="2265270" y="2322315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213" name="正方形/長方形 212">
                <a:extLst>
                  <a:ext uri="{FF2B5EF4-FFF2-40B4-BE49-F238E27FC236}">
                    <a16:creationId xmlns:a16="http://schemas.microsoft.com/office/drawing/2014/main" id="{ED572DD9-F0A4-1192-B60E-8ECFBB0C3AE1}"/>
                  </a:ext>
                </a:extLst>
              </p:cNvPr>
              <p:cNvSpPr/>
              <p:nvPr/>
            </p:nvSpPr>
            <p:spPr>
              <a:xfrm rot="594335">
                <a:off x="1921131" y="1976334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214" name="正方形/長方形 213">
                <a:extLst>
                  <a:ext uri="{FF2B5EF4-FFF2-40B4-BE49-F238E27FC236}">
                    <a16:creationId xmlns:a16="http://schemas.microsoft.com/office/drawing/2014/main" id="{B95C8184-C4E0-E2AD-9AF5-6A5C0F0C2EAD}"/>
                  </a:ext>
                </a:extLst>
              </p:cNvPr>
              <p:cNvSpPr/>
              <p:nvPr/>
            </p:nvSpPr>
            <p:spPr>
              <a:xfrm>
                <a:off x="1882133" y="1398579"/>
                <a:ext cx="269304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08E5F114-F162-6C8B-D204-55788EB55DA5}"/>
              </a:ext>
            </a:extLst>
          </p:cNvPr>
          <p:cNvGrpSpPr/>
          <p:nvPr/>
        </p:nvGrpSpPr>
        <p:grpSpPr>
          <a:xfrm>
            <a:off x="3610320" y="3732180"/>
            <a:ext cx="2712923" cy="2712640"/>
            <a:chOff x="3610320" y="3732180"/>
            <a:chExt cx="2712923" cy="2712640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1AD93211-84A3-497F-62C1-830546DD78DE}"/>
                </a:ext>
              </a:extLst>
            </p:cNvPr>
            <p:cNvGrpSpPr/>
            <p:nvPr/>
          </p:nvGrpSpPr>
          <p:grpSpPr>
            <a:xfrm>
              <a:off x="3610320" y="3732180"/>
              <a:ext cx="2712923" cy="2712640"/>
              <a:chOff x="670270" y="3732180"/>
              <a:chExt cx="2712923" cy="2712640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FDD93CFE-C2D6-3C62-E46A-B2E49E10B942}"/>
                  </a:ext>
                </a:extLst>
              </p:cNvPr>
              <p:cNvSpPr/>
              <p:nvPr/>
            </p:nvSpPr>
            <p:spPr>
              <a:xfrm>
                <a:off x="3102946" y="4418253"/>
                <a:ext cx="280247" cy="2026566"/>
              </a:xfrm>
              <a:custGeom>
                <a:avLst/>
                <a:gdLst>
                  <a:gd name="connsiteX0" fmla="*/ 280247 w 280247"/>
                  <a:gd name="connsiteY0" fmla="*/ 1236041 h 2026566"/>
                  <a:gd name="connsiteX1" fmla="*/ 280247 w 280247"/>
                  <a:gd name="connsiteY1" fmla="*/ 2026566 h 2026566"/>
                  <a:gd name="connsiteX2" fmla="*/ 184401 w 280247"/>
                  <a:gd name="connsiteY2" fmla="*/ 2026566 h 2026566"/>
                  <a:gd name="connsiteX3" fmla="*/ 187267 w 280247"/>
                  <a:gd name="connsiteY3" fmla="*/ 2009366 h 2026566"/>
                  <a:gd name="connsiteX4" fmla="*/ 187267 w 280247"/>
                  <a:gd name="connsiteY4" fmla="*/ 1988232 h 2026566"/>
                  <a:gd name="connsiteX5" fmla="*/ 190791 w 280247"/>
                  <a:gd name="connsiteY5" fmla="*/ 1945958 h 2026566"/>
                  <a:gd name="connsiteX6" fmla="*/ 144996 w 280247"/>
                  <a:gd name="connsiteY6" fmla="*/ 1924823 h 2026566"/>
                  <a:gd name="connsiteX7" fmla="*/ 201360 w 280247"/>
                  <a:gd name="connsiteY7" fmla="*/ 1868460 h 2026566"/>
                  <a:gd name="connsiteX8" fmla="*/ 190791 w 280247"/>
                  <a:gd name="connsiteY8" fmla="*/ 1833230 h 2026566"/>
                  <a:gd name="connsiteX9" fmla="*/ 229542 w 280247"/>
                  <a:gd name="connsiteY9" fmla="*/ 1766301 h 2026566"/>
                  <a:gd name="connsiteX10" fmla="*/ 137948 w 280247"/>
                  <a:gd name="connsiteY10" fmla="*/ 1625388 h 2026566"/>
                  <a:gd name="connsiteX11" fmla="*/ 211926 w 280247"/>
                  <a:gd name="connsiteY11" fmla="*/ 1597209 h 2026566"/>
                  <a:gd name="connsiteX12" fmla="*/ 211926 w 280247"/>
                  <a:gd name="connsiteY12" fmla="*/ 1561980 h 2026566"/>
                  <a:gd name="connsiteX13" fmla="*/ 166130 w 280247"/>
                  <a:gd name="connsiteY13" fmla="*/ 1547890 h 2026566"/>
                  <a:gd name="connsiteX14" fmla="*/ 113290 w 280247"/>
                  <a:gd name="connsiteY14" fmla="*/ 1399935 h 2026566"/>
                  <a:gd name="connsiteX15" fmla="*/ 85108 w 280247"/>
                  <a:gd name="connsiteY15" fmla="*/ 1378799 h 2026566"/>
                  <a:gd name="connsiteX16" fmla="*/ 134427 w 280247"/>
                  <a:gd name="connsiteY16" fmla="*/ 1322435 h 2026566"/>
                  <a:gd name="connsiteX17" fmla="*/ 144996 w 280247"/>
                  <a:gd name="connsiteY17" fmla="*/ 1280161 h 2026566"/>
                  <a:gd name="connsiteX18" fmla="*/ 215449 w 280247"/>
                  <a:gd name="connsiteY18" fmla="*/ 1244934 h 2026566"/>
                  <a:gd name="connsiteX19" fmla="*/ 175291 w 280247"/>
                  <a:gd name="connsiteY19" fmla="*/ 0 h 2026566"/>
                  <a:gd name="connsiteX20" fmla="*/ 220382 w 280247"/>
                  <a:gd name="connsiteY20" fmla="*/ 11273 h 2026566"/>
                  <a:gd name="connsiteX21" fmla="*/ 280247 w 280247"/>
                  <a:gd name="connsiteY21" fmla="*/ 5830 h 2026566"/>
                  <a:gd name="connsiteX22" fmla="*/ 280247 w 280247"/>
                  <a:gd name="connsiteY22" fmla="*/ 927889 h 2026566"/>
                  <a:gd name="connsiteX23" fmla="*/ 250676 w 280247"/>
                  <a:gd name="connsiteY23" fmla="*/ 927889 h 2026566"/>
                  <a:gd name="connsiteX24" fmla="*/ 190791 w 280247"/>
                  <a:gd name="connsiteY24" fmla="*/ 956071 h 2026566"/>
                  <a:gd name="connsiteX25" fmla="*/ 176699 w 280247"/>
                  <a:gd name="connsiteY25" fmla="*/ 917321 h 2026566"/>
                  <a:gd name="connsiteX26" fmla="*/ 88632 w 280247"/>
                  <a:gd name="connsiteY26" fmla="*/ 906752 h 2026566"/>
                  <a:gd name="connsiteX27" fmla="*/ 67495 w 280247"/>
                  <a:gd name="connsiteY27" fmla="*/ 875046 h 2026566"/>
                  <a:gd name="connsiteX28" fmla="*/ 49882 w 280247"/>
                  <a:gd name="connsiteY28" fmla="*/ 794025 h 2026566"/>
                  <a:gd name="connsiteX29" fmla="*/ 88632 w 280247"/>
                  <a:gd name="connsiteY29" fmla="*/ 705955 h 2026566"/>
                  <a:gd name="connsiteX30" fmla="*/ 78064 w 280247"/>
                  <a:gd name="connsiteY30" fmla="*/ 660160 h 2026566"/>
                  <a:gd name="connsiteX31" fmla="*/ 106246 w 280247"/>
                  <a:gd name="connsiteY31" fmla="*/ 646070 h 2026566"/>
                  <a:gd name="connsiteX32" fmla="*/ 109766 w 280247"/>
                  <a:gd name="connsiteY32" fmla="*/ 547432 h 2026566"/>
                  <a:gd name="connsiteX33" fmla="*/ 74540 w 280247"/>
                  <a:gd name="connsiteY33" fmla="*/ 526297 h 2026566"/>
                  <a:gd name="connsiteX34" fmla="*/ 88632 w 280247"/>
                  <a:gd name="connsiteY34" fmla="*/ 491069 h 2026566"/>
                  <a:gd name="connsiteX35" fmla="*/ 74540 w 280247"/>
                  <a:gd name="connsiteY35" fmla="*/ 469933 h 2026566"/>
                  <a:gd name="connsiteX36" fmla="*/ 49882 w 280247"/>
                  <a:gd name="connsiteY36" fmla="*/ 420615 h 2026566"/>
                  <a:gd name="connsiteX37" fmla="*/ 48322 w 280247"/>
                  <a:gd name="connsiteY37" fmla="*/ 423343 h 2026566"/>
                  <a:gd name="connsiteX38" fmla="*/ 19102 w 280247"/>
                  <a:gd name="connsiteY38" fmla="*/ 360728 h 2026566"/>
                  <a:gd name="connsiteX39" fmla="*/ 36011 w 280247"/>
                  <a:gd name="connsiteY39" fmla="*/ 321273 h 2026566"/>
                  <a:gd name="connsiteX40" fmla="*/ 0 w 280247"/>
                  <a:gd name="connsiteY40" fmla="*/ 294265 h 2026566"/>
                  <a:gd name="connsiteX41" fmla="*/ 124563 w 280247"/>
                  <a:gd name="connsiteY41" fmla="*/ 242364 h 2026566"/>
                  <a:gd name="connsiteX42" fmla="*/ 152745 w 280247"/>
                  <a:gd name="connsiteY42" fmla="*/ 225455 h 2026566"/>
                  <a:gd name="connsiteX43" fmla="*/ 130199 w 280247"/>
                  <a:gd name="connsiteY43" fmla="*/ 163455 h 2026566"/>
                  <a:gd name="connsiteX44" fmla="*/ 169654 w 280247"/>
                  <a:gd name="connsiteY44" fmla="*/ 157818 h 2026566"/>
                  <a:gd name="connsiteX45" fmla="*/ 214745 w 280247"/>
                  <a:gd name="connsiteY45" fmla="*/ 78909 h 2026566"/>
                  <a:gd name="connsiteX46" fmla="*/ 130199 w 280247"/>
                  <a:gd name="connsiteY46" fmla="*/ 39455 h 202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80247" h="2026566">
                    <a:moveTo>
                      <a:pt x="280247" y="1236041"/>
                    </a:moveTo>
                    <a:lnTo>
                      <a:pt x="280247" y="2026566"/>
                    </a:lnTo>
                    <a:lnTo>
                      <a:pt x="184401" y="2026566"/>
                    </a:lnTo>
                    <a:lnTo>
                      <a:pt x="187267" y="2009366"/>
                    </a:lnTo>
                    <a:lnTo>
                      <a:pt x="187267" y="1988232"/>
                    </a:lnTo>
                    <a:lnTo>
                      <a:pt x="190791" y="1945958"/>
                    </a:lnTo>
                    <a:lnTo>
                      <a:pt x="144996" y="1924823"/>
                    </a:lnTo>
                    <a:lnTo>
                      <a:pt x="201360" y="1868460"/>
                    </a:lnTo>
                    <a:lnTo>
                      <a:pt x="190791" y="1833230"/>
                    </a:lnTo>
                    <a:lnTo>
                      <a:pt x="229542" y="1766301"/>
                    </a:lnTo>
                    <a:lnTo>
                      <a:pt x="137948" y="1625388"/>
                    </a:lnTo>
                    <a:lnTo>
                      <a:pt x="211926" y="1597209"/>
                    </a:lnTo>
                    <a:lnTo>
                      <a:pt x="211926" y="1561980"/>
                    </a:lnTo>
                    <a:lnTo>
                      <a:pt x="166130" y="1547890"/>
                    </a:lnTo>
                    <a:lnTo>
                      <a:pt x="113290" y="1399935"/>
                    </a:lnTo>
                    <a:lnTo>
                      <a:pt x="85108" y="1378799"/>
                    </a:lnTo>
                    <a:lnTo>
                      <a:pt x="134427" y="1322435"/>
                    </a:lnTo>
                    <a:lnTo>
                      <a:pt x="144996" y="1280161"/>
                    </a:lnTo>
                    <a:lnTo>
                      <a:pt x="215449" y="1244934"/>
                    </a:lnTo>
                    <a:close/>
                    <a:moveTo>
                      <a:pt x="175291" y="0"/>
                    </a:moveTo>
                    <a:lnTo>
                      <a:pt x="220382" y="11273"/>
                    </a:lnTo>
                    <a:lnTo>
                      <a:pt x="280247" y="5830"/>
                    </a:lnTo>
                    <a:lnTo>
                      <a:pt x="280247" y="927889"/>
                    </a:lnTo>
                    <a:lnTo>
                      <a:pt x="250676" y="927889"/>
                    </a:lnTo>
                    <a:lnTo>
                      <a:pt x="190791" y="956071"/>
                    </a:lnTo>
                    <a:lnTo>
                      <a:pt x="176699" y="917321"/>
                    </a:lnTo>
                    <a:lnTo>
                      <a:pt x="88632" y="906752"/>
                    </a:lnTo>
                    <a:lnTo>
                      <a:pt x="67495" y="875046"/>
                    </a:lnTo>
                    <a:lnTo>
                      <a:pt x="49882" y="794025"/>
                    </a:lnTo>
                    <a:lnTo>
                      <a:pt x="88632" y="705955"/>
                    </a:lnTo>
                    <a:lnTo>
                      <a:pt x="78064" y="660160"/>
                    </a:lnTo>
                    <a:lnTo>
                      <a:pt x="106246" y="646070"/>
                    </a:lnTo>
                    <a:lnTo>
                      <a:pt x="109766" y="547432"/>
                    </a:lnTo>
                    <a:lnTo>
                      <a:pt x="74540" y="526297"/>
                    </a:lnTo>
                    <a:lnTo>
                      <a:pt x="88632" y="491069"/>
                    </a:lnTo>
                    <a:lnTo>
                      <a:pt x="74540" y="469933"/>
                    </a:lnTo>
                    <a:lnTo>
                      <a:pt x="49882" y="420615"/>
                    </a:lnTo>
                    <a:lnTo>
                      <a:pt x="48322" y="423343"/>
                    </a:lnTo>
                    <a:lnTo>
                      <a:pt x="19102" y="360728"/>
                    </a:lnTo>
                    <a:lnTo>
                      <a:pt x="36011" y="321273"/>
                    </a:lnTo>
                    <a:lnTo>
                      <a:pt x="0" y="294265"/>
                    </a:lnTo>
                    <a:lnTo>
                      <a:pt x="124563" y="242364"/>
                    </a:lnTo>
                    <a:lnTo>
                      <a:pt x="152745" y="225455"/>
                    </a:lnTo>
                    <a:lnTo>
                      <a:pt x="130199" y="163455"/>
                    </a:lnTo>
                    <a:lnTo>
                      <a:pt x="169654" y="157818"/>
                    </a:lnTo>
                    <a:lnTo>
                      <a:pt x="214745" y="78909"/>
                    </a:lnTo>
                    <a:lnTo>
                      <a:pt x="130199" y="39455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FF253D5A-75EB-0A60-B1C9-E2CDE19DDEEA}"/>
                  </a:ext>
                </a:extLst>
              </p:cNvPr>
              <p:cNvSpPr/>
              <p:nvPr/>
            </p:nvSpPr>
            <p:spPr>
              <a:xfrm>
                <a:off x="672342" y="5206404"/>
                <a:ext cx="166507" cy="332176"/>
              </a:xfrm>
              <a:custGeom>
                <a:avLst/>
                <a:gdLst>
                  <a:gd name="connsiteX0" fmla="*/ 63173 w 166507"/>
                  <a:gd name="connsiteY0" fmla="*/ 0 h 332176"/>
                  <a:gd name="connsiteX1" fmla="*/ 117189 w 166507"/>
                  <a:gd name="connsiteY1" fmla="*/ 0 h 332176"/>
                  <a:gd name="connsiteX2" fmla="*/ 166507 w 166507"/>
                  <a:gd name="connsiteY2" fmla="*/ 82198 h 332176"/>
                  <a:gd name="connsiteX3" fmla="*/ 133628 w 166507"/>
                  <a:gd name="connsiteY3" fmla="*/ 133864 h 332176"/>
                  <a:gd name="connsiteX4" fmla="*/ 100749 w 166507"/>
                  <a:gd name="connsiteY4" fmla="*/ 155001 h 332176"/>
                  <a:gd name="connsiteX5" fmla="*/ 86658 w 166507"/>
                  <a:gd name="connsiteY5" fmla="*/ 260683 h 332176"/>
                  <a:gd name="connsiteX6" fmla="*/ 0 w 166507"/>
                  <a:gd name="connsiteY6" fmla="*/ 332176 h 332176"/>
                  <a:gd name="connsiteX7" fmla="*/ 0 w 166507"/>
                  <a:gd name="connsiteY7" fmla="*/ 102191 h 332176"/>
                  <a:gd name="connsiteX0" fmla="*/ 344990 w 448324"/>
                  <a:gd name="connsiteY0" fmla="*/ 0 h 332176"/>
                  <a:gd name="connsiteX1" fmla="*/ 399006 w 448324"/>
                  <a:gd name="connsiteY1" fmla="*/ 0 h 332176"/>
                  <a:gd name="connsiteX2" fmla="*/ 448324 w 448324"/>
                  <a:gd name="connsiteY2" fmla="*/ 82198 h 332176"/>
                  <a:gd name="connsiteX3" fmla="*/ 415445 w 448324"/>
                  <a:gd name="connsiteY3" fmla="*/ 133864 h 332176"/>
                  <a:gd name="connsiteX4" fmla="*/ 382566 w 448324"/>
                  <a:gd name="connsiteY4" fmla="*/ 155001 h 332176"/>
                  <a:gd name="connsiteX5" fmla="*/ 368475 w 448324"/>
                  <a:gd name="connsiteY5" fmla="*/ 260683 h 332176"/>
                  <a:gd name="connsiteX6" fmla="*/ 281817 w 448324"/>
                  <a:gd name="connsiteY6" fmla="*/ 332176 h 332176"/>
                  <a:gd name="connsiteX7" fmla="*/ 0 w 448324"/>
                  <a:gd name="connsiteY7" fmla="*/ 184746 h 332176"/>
                  <a:gd name="connsiteX8" fmla="*/ 281817 w 448324"/>
                  <a:gd name="connsiteY8" fmla="*/ 102191 h 332176"/>
                  <a:gd name="connsiteX9" fmla="*/ 344990 w 448324"/>
                  <a:gd name="connsiteY9" fmla="*/ 0 h 332176"/>
                  <a:gd name="connsiteX0" fmla="*/ 0 w 448324"/>
                  <a:gd name="connsiteY0" fmla="*/ 184746 h 332176"/>
                  <a:gd name="connsiteX1" fmla="*/ 281817 w 448324"/>
                  <a:gd name="connsiteY1" fmla="*/ 102191 h 332176"/>
                  <a:gd name="connsiteX2" fmla="*/ 344990 w 448324"/>
                  <a:gd name="connsiteY2" fmla="*/ 0 h 332176"/>
                  <a:gd name="connsiteX3" fmla="*/ 399006 w 448324"/>
                  <a:gd name="connsiteY3" fmla="*/ 0 h 332176"/>
                  <a:gd name="connsiteX4" fmla="*/ 448324 w 448324"/>
                  <a:gd name="connsiteY4" fmla="*/ 82198 h 332176"/>
                  <a:gd name="connsiteX5" fmla="*/ 415445 w 448324"/>
                  <a:gd name="connsiteY5" fmla="*/ 133864 h 332176"/>
                  <a:gd name="connsiteX6" fmla="*/ 382566 w 448324"/>
                  <a:gd name="connsiteY6" fmla="*/ 155001 h 332176"/>
                  <a:gd name="connsiteX7" fmla="*/ 368475 w 448324"/>
                  <a:gd name="connsiteY7" fmla="*/ 260683 h 332176"/>
                  <a:gd name="connsiteX8" fmla="*/ 281817 w 448324"/>
                  <a:gd name="connsiteY8" fmla="*/ 332176 h 332176"/>
                  <a:gd name="connsiteX9" fmla="*/ 91440 w 448324"/>
                  <a:gd name="connsiteY9" fmla="*/ 276186 h 332176"/>
                  <a:gd name="connsiteX0" fmla="*/ 207329 w 373836"/>
                  <a:gd name="connsiteY0" fmla="*/ 102191 h 332176"/>
                  <a:gd name="connsiteX1" fmla="*/ 270502 w 373836"/>
                  <a:gd name="connsiteY1" fmla="*/ 0 h 332176"/>
                  <a:gd name="connsiteX2" fmla="*/ 324518 w 373836"/>
                  <a:gd name="connsiteY2" fmla="*/ 0 h 332176"/>
                  <a:gd name="connsiteX3" fmla="*/ 373836 w 373836"/>
                  <a:gd name="connsiteY3" fmla="*/ 82198 h 332176"/>
                  <a:gd name="connsiteX4" fmla="*/ 340957 w 373836"/>
                  <a:gd name="connsiteY4" fmla="*/ 133864 h 332176"/>
                  <a:gd name="connsiteX5" fmla="*/ 308078 w 373836"/>
                  <a:gd name="connsiteY5" fmla="*/ 155001 h 332176"/>
                  <a:gd name="connsiteX6" fmla="*/ 293987 w 373836"/>
                  <a:gd name="connsiteY6" fmla="*/ 260683 h 332176"/>
                  <a:gd name="connsiteX7" fmla="*/ 207329 w 373836"/>
                  <a:gd name="connsiteY7" fmla="*/ 332176 h 332176"/>
                  <a:gd name="connsiteX8" fmla="*/ 16952 w 373836"/>
                  <a:gd name="connsiteY8" fmla="*/ 276186 h 332176"/>
                  <a:gd name="connsiteX0" fmla="*/ 0 w 166507"/>
                  <a:gd name="connsiteY0" fmla="*/ 102191 h 332176"/>
                  <a:gd name="connsiteX1" fmla="*/ 63173 w 166507"/>
                  <a:gd name="connsiteY1" fmla="*/ 0 h 332176"/>
                  <a:gd name="connsiteX2" fmla="*/ 117189 w 166507"/>
                  <a:gd name="connsiteY2" fmla="*/ 0 h 332176"/>
                  <a:gd name="connsiteX3" fmla="*/ 166507 w 166507"/>
                  <a:gd name="connsiteY3" fmla="*/ 82198 h 332176"/>
                  <a:gd name="connsiteX4" fmla="*/ 133628 w 166507"/>
                  <a:gd name="connsiteY4" fmla="*/ 133864 h 332176"/>
                  <a:gd name="connsiteX5" fmla="*/ 100749 w 166507"/>
                  <a:gd name="connsiteY5" fmla="*/ 155001 h 332176"/>
                  <a:gd name="connsiteX6" fmla="*/ 86658 w 166507"/>
                  <a:gd name="connsiteY6" fmla="*/ 260683 h 332176"/>
                  <a:gd name="connsiteX7" fmla="*/ 0 w 166507"/>
                  <a:gd name="connsiteY7" fmla="*/ 332176 h 33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507" h="332176">
                    <a:moveTo>
                      <a:pt x="0" y="102191"/>
                    </a:moveTo>
                    <a:lnTo>
                      <a:pt x="63173" y="0"/>
                    </a:lnTo>
                    <a:lnTo>
                      <a:pt x="117189" y="0"/>
                    </a:lnTo>
                    <a:lnTo>
                      <a:pt x="166507" y="82198"/>
                    </a:lnTo>
                    <a:lnTo>
                      <a:pt x="133628" y="133864"/>
                    </a:lnTo>
                    <a:lnTo>
                      <a:pt x="100749" y="155001"/>
                    </a:lnTo>
                    <a:lnTo>
                      <a:pt x="86658" y="260683"/>
                    </a:lnTo>
                    <a:lnTo>
                      <a:pt x="0" y="33217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24C0886-38D1-3BE1-B305-4B4911072214}"/>
                  </a:ext>
                </a:extLst>
              </p:cNvPr>
              <p:cNvSpPr/>
              <p:nvPr/>
            </p:nvSpPr>
            <p:spPr>
              <a:xfrm>
                <a:off x="672341" y="3732180"/>
                <a:ext cx="1150524" cy="1422564"/>
              </a:xfrm>
              <a:custGeom>
                <a:avLst/>
                <a:gdLst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50524" h="1422564">
                    <a:moveTo>
                      <a:pt x="0" y="0"/>
                    </a:moveTo>
                    <a:lnTo>
                      <a:pt x="858604" y="0"/>
                    </a:lnTo>
                    <a:lnTo>
                      <a:pt x="868705" y="13468"/>
                    </a:lnTo>
                    <a:lnTo>
                      <a:pt x="1000221" y="32256"/>
                    </a:lnTo>
                    <a:lnTo>
                      <a:pt x="986130" y="83923"/>
                    </a:lnTo>
                    <a:lnTo>
                      <a:pt x="1009615" y="159075"/>
                    </a:lnTo>
                    <a:lnTo>
                      <a:pt x="939160" y="248317"/>
                    </a:lnTo>
                    <a:lnTo>
                      <a:pt x="887493" y="257711"/>
                    </a:lnTo>
                    <a:lnTo>
                      <a:pt x="854614" y="295287"/>
                    </a:lnTo>
                    <a:lnTo>
                      <a:pt x="896887" y="328166"/>
                    </a:lnTo>
                    <a:lnTo>
                      <a:pt x="915675" y="431500"/>
                    </a:lnTo>
                    <a:lnTo>
                      <a:pt x="887493" y="473773"/>
                    </a:lnTo>
                    <a:lnTo>
                      <a:pt x="925069" y="520743"/>
                    </a:lnTo>
                    <a:lnTo>
                      <a:pt x="972039" y="511349"/>
                    </a:lnTo>
                    <a:lnTo>
                      <a:pt x="1004918" y="544228"/>
                    </a:lnTo>
                    <a:lnTo>
                      <a:pt x="1122342" y="577107"/>
                    </a:lnTo>
                    <a:lnTo>
                      <a:pt x="1150524" y="591197"/>
                    </a:lnTo>
                    <a:lnTo>
                      <a:pt x="1145827" y="624076"/>
                    </a:lnTo>
                    <a:lnTo>
                      <a:pt x="1070675" y="619379"/>
                    </a:lnTo>
                    <a:lnTo>
                      <a:pt x="1042493" y="633470"/>
                    </a:lnTo>
                    <a:lnTo>
                      <a:pt x="1098857" y="708622"/>
                    </a:lnTo>
                    <a:lnTo>
                      <a:pt x="1080069" y="802562"/>
                    </a:lnTo>
                    <a:lnTo>
                      <a:pt x="1065978" y="919987"/>
                    </a:lnTo>
                    <a:lnTo>
                      <a:pt x="1108251" y="985744"/>
                    </a:lnTo>
                    <a:lnTo>
                      <a:pt x="1098857" y="1023320"/>
                    </a:lnTo>
                    <a:lnTo>
                      <a:pt x="1136433" y="1051502"/>
                    </a:lnTo>
                    <a:lnTo>
                      <a:pt x="1131736" y="1136048"/>
                    </a:lnTo>
                    <a:lnTo>
                      <a:pt x="1042493" y="1201806"/>
                    </a:lnTo>
                    <a:lnTo>
                      <a:pt x="939160" y="1239382"/>
                    </a:lnTo>
                    <a:lnTo>
                      <a:pt x="873402" y="1183018"/>
                    </a:lnTo>
                    <a:lnTo>
                      <a:pt x="817038" y="1187715"/>
                    </a:lnTo>
                    <a:lnTo>
                      <a:pt x="770068" y="1183018"/>
                    </a:lnTo>
                    <a:lnTo>
                      <a:pt x="732492" y="1211200"/>
                    </a:lnTo>
                    <a:lnTo>
                      <a:pt x="676129" y="1258170"/>
                    </a:lnTo>
                    <a:lnTo>
                      <a:pt x="629159" y="1215897"/>
                    </a:lnTo>
                    <a:lnTo>
                      <a:pt x="539916" y="1276958"/>
                    </a:lnTo>
                    <a:lnTo>
                      <a:pt x="516431" y="1300442"/>
                    </a:lnTo>
                    <a:lnTo>
                      <a:pt x="516431" y="1342715"/>
                    </a:lnTo>
                    <a:lnTo>
                      <a:pt x="215824" y="1422564"/>
                    </a:lnTo>
                    <a:lnTo>
                      <a:pt x="154763" y="1375594"/>
                    </a:lnTo>
                    <a:lnTo>
                      <a:pt x="32641" y="1375594"/>
                    </a:lnTo>
                    <a:lnTo>
                      <a:pt x="0" y="1351855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3A110F12-1B0E-88FB-C5E2-79AFBE371611}"/>
                  </a:ext>
                </a:extLst>
              </p:cNvPr>
              <p:cNvSpPr/>
              <p:nvPr/>
            </p:nvSpPr>
            <p:spPr>
              <a:xfrm>
                <a:off x="925739" y="5812319"/>
                <a:ext cx="1488944" cy="632501"/>
              </a:xfrm>
              <a:custGeom>
                <a:avLst/>
                <a:gdLst>
                  <a:gd name="connsiteX0" fmla="*/ 1333943 w 1488944"/>
                  <a:gd name="connsiteY0" fmla="*/ 0 h 632501"/>
                  <a:gd name="connsiteX1" fmla="*/ 1352731 w 1488944"/>
                  <a:gd name="connsiteY1" fmla="*/ 89243 h 632501"/>
                  <a:gd name="connsiteX2" fmla="*/ 1348034 w 1488944"/>
                  <a:gd name="connsiteY2" fmla="*/ 145607 h 632501"/>
                  <a:gd name="connsiteX3" fmla="*/ 1376216 w 1488944"/>
                  <a:gd name="connsiteY3" fmla="*/ 291213 h 632501"/>
                  <a:gd name="connsiteX4" fmla="*/ 1399701 w 1488944"/>
                  <a:gd name="connsiteY4" fmla="*/ 324092 h 632501"/>
                  <a:gd name="connsiteX5" fmla="*/ 1446671 w 1488944"/>
                  <a:gd name="connsiteY5" fmla="*/ 295910 h 632501"/>
                  <a:gd name="connsiteX6" fmla="*/ 1488944 w 1488944"/>
                  <a:gd name="connsiteY6" fmla="*/ 338183 h 632501"/>
                  <a:gd name="connsiteX7" fmla="*/ 1488944 w 1488944"/>
                  <a:gd name="connsiteY7" fmla="*/ 436820 h 632501"/>
                  <a:gd name="connsiteX8" fmla="*/ 1437277 w 1488944"/>
                  <a:gd name="connsiteY8" fmla="*/ 474395 h 632501"/>
                  <a:gd name="connsiteX9" fmla="*/ 1404398 w 1488944"/>
                  <a:gd name="connsiteY9" fmla="*/ 446214 h 632501"/>
                  <a:gd name="connsiteX10" fmla="*/ 1329246 w 1488944"/>
                  <a:gd name="connsiteY10" fmla="*/ 460304 h 632501"/>
                  <a:gd name="connsiteX11" fmla="*/ 1291670 w 1488944"/>
                  <a:gd name="connsiteY11" fmla="*/ 488486 h 632501"/>
                  <a:gd name="connsiteX12" fmla="*/ 1301064 w 1488944"/>
                  <a:gd name="connsiteY12" fmla="*/ 540153 h 632501"/>
                  <a:gd name="connsiteX13" fmla="*/ 1277579 w 1488944"/>
                  <a:gd name="connsiteY13" fmla="*/ 568335 h 632501"/>
                  <a:gd name="connsiteX14" fmla="*/ 1230610 w 1488944"/>
                  <a:gd name="connsiteY14" fmla="*/ 610608 h 632501"/>
                  <a:gd name="connsiteX15" fmla="*/ 1222400 w 1488944"/>
                  <a:gd name="connsiteY15" fmla="*/ 632501 h 632501"/>
                  <a:gd name="connsiteX16" fmla="*/ 260552 w 1488944"/>
                  <a:gd name="connsiteY16" fmla="*/ 632501 h 632501"/>
                  <a:gd name="connsiteX17" fmla="*/ 258334 w 1488944"/>
                  <a:gd name="connsiteY17" fmla="*/ 629396 h 632501"/>
                  <a:gd name="connsiteX18" fmla="*/ 277122 w 1488944"/>
                  <a:gd name="connsiteY18" fmla="*/ 610608 h 632501"/>
                  <a:gd name="connsiteX19" fmla="*/ 263031 w 1488944"/>
                  <a:gd name="connsiteY19" fmla="*/ 563638 h 632501"/>
                  <a:gd name="connsiteX20" fmla="*/ 169091 w 1488944"/>
                  <a:gd name="connsiteY20" fmla="*/ 521365 h 632501"/>
                  <a:gd name="connsiteX21" fmla="*/ 173788 w 1488944"/>
                  <a:gd name="connsiteY21" fmla="*/ 465001 h 632501"/>
                  <a:gd name="connsiteX22" fmla="*/ 136213 w 1488944"/>
                  <a:gd name="connsiteY22" fmla="*/ 403941 h 632501"/>
                  <a:gd name="connsiteX23" fmla="*/ 89243 w 1488944"/>
                  <a:gd name="connsiteY23" fmla="*/ 361668 h 632501"/>
                  <a:gd name="connsiteX24" fmla="*/ 0 w 1488944"/>
                  <a:gd name="connsiteY24" fmla="*/ 305304 h 632501"/>
                  <a:gd name="connsiteX25" fmla="*/ 23485 w 1488944"/>
                  <a:gd name="connsiteY25" fmla="*/ 216061 h 632501"/>
                  <a:gd name="connsiteX26" fmla="*/ 70455 w 1488944"/>
                  <a:gd name="connsiteY26" fmla="*/ 187880 h 632501"/>
                  <a:gd name="connsiteX27" fmla="*/ 79849 w 1488944"/>
                  <a:gd name="connsiteY27" fmla="*/ 258334 h 632501"/>
                  <a:gd name="connsiteX28" fmla="*/ 155000 w 1488944"/>
                  <a:gd name="connsiteY28" fmla="*/ 291213 h 632501"/>
                  <a:gd name="connsiteX29" fmla="*/ 211364 w 1488944"/>
                  <a:gd name="connsiteY29" fmla="*/ 281819 h 632501"/>
                  <a:gd name="connsiteX30" fmla="*/ 263031 w 1488944"/>
                  <a:gd name="connsiteY30" fmla="*/ 305304 h 632501"/>
                  <a:gd name="connsiteX31" fmla="*/ 328789 w 1488944"/>
                  <a:gd name="connsiteY31" fmla="*/ 263031 h 632501"/>
                  <a:gd name="connsiteX32" fmla="*/ 347577 w 1488944"/>
                  <a:gd name="connsiteY32" fmla="*/ 216061 h 632501"/>
                  <a:gd name="connsiteX33" fmla="*/ 385153 w 1488944"/>
                  <a:gd name="connsiteY33" fmla="*/ 220758 h 632501"/>
                  <a:gd name="connsiteX34" fmla="*/ 521365 w 1488944"/>
                  <a:gd name="connsiteY34" fmla="*/ 225455 h 632501"/>
                  <a:gd name="connsiteX35" fmla="*/ 582426 w 1488944"/>
                  <a:gd name="connsiteY35" fmla="*/ 197273 h 632501"/>
                  <a:gd name="connsiteX36" fmla="*/ 638790 w 1488944"/>
                  <a:gd name="connsiteY36" fmla="*/ 155001 h 632501"/>
                  <a:gd name="connsiteX37" fmla="*/ 789093 w 1488944"/>
                  <a:gd name="connsiteY37" fmla="*/ 136213 h 632501"/>
                  <a:gd name="connsiteX38" fmla="*/ 803184 w 1488944"/>
                  <a:gd name="connsiteY38" fmla="*/ 108031 h 632501"/>
                  <a:gd name="connsiteX39" fmla="*/ 892427 w 1488944"/>
                  <a:gd name="connsiteY39" fmla="*/ 98637 h 632501"/>
                  <a:gd name="connsiteX40" fmla="*/ 953488 w 1488944"/>
                  <a:gd name="connsiteY40" fmla="*/ 70455 h 632501"/>
                  <a:gd name="connsiteX41" fmla="*/ 981670 w 1488944"/>
                  <a:gd name="connsiteY41" fmla="*/ 98637 h 632501"/>
                  <a:gd name="connsiteX42" fmla="*/ 991063 w 1488944"/>
                  <a:gd name="connsiteY42" fmla="*/ 150304 h 632501"/>
                  <a:gd name="connsiteX43" fmla="*/ 1080306 w 1488944"/>
                  <a:gd name="connsiteY43" fmla="*/ 79849 h 632501"/>
                  <a:gd name="connsiteX44" fmla="*/ 1127276 w 1488944"/>
                  <a:gd name="connsiteY44" fmla="*/ 28182 h 632501"/>
                  <a:gd name="connsiteX0" fmla="*/ 1333943 w 1488944"/>
                  <a:gd name="connsiteY0" fmla="*/ 0 h 778981"/>
                  <a:gd name="connsiteX1" fmla="*/ 1352731 w 1488944"/>
                  <a:gd name="connsiteY1" fmla="*/ 89243 h 778981"/>
                  <a:gd name="connsiteX2" fmla="*/ 1348034 w 1488944"/>
                  <a:gd name="connsiteY2" fmla="*/ 145607 h 778981"/>
                  <a:gd name="connsiteX3" fmla="*/ 1376216 w 1488944"/>
                  <a:gd name="connsiteY3" fmla="*/ 291213 h 778981"/>
                  <a:gd name="connsiteX4" fmla="*/ 1399701 w 1488944"/>
                  <a:gd name="connsiteY4" fmla="*/ 324092 h 778981"/>
                  <a:gd name="connsiteX5" fmla="*/ 1446671 w 1488944"/>
                  <a:gd name="connsiteY5" fmla="*/ 295910 h 778981"/>
                  <a:gd name="connsiteX6" fmla="*/ 1488944 w 1488944"/>
                  <a:gd name="connsiteY6" fmla="*/ 338183 h 778981"/>
                  <a:gd name="connsiteX7" fmla="*/ 1488944 w 1488944"/>
                  <a:gd name="connsiteY7" fmla="*/ 436820 h 778981"/>
                  <a:gd name="connsiteX8" fmla="*/ 1437277 w 1488944"/>
                  <a:gd name="connsiteY8" fmla="*/ 474395 h 778981"/>
                  <a:gd name="connsiteX9" fmla="*/ 1404398 w 1488944"/>
                  <a:gd name="connsiteY9" fmla="*/ 446214 h 778981"/>
                  <a:gd name="connsiteX10" fmla="*/ 1329246 w 1488944"/>
                  <a:gd name="connsiteY10" fmla="*/ 460304 h 778981"/>
                  <a:gd name="connsiteX11" fmla="*/ 1291670 w 1488944"/>
                  <a:gd name="connsiteY11" fmla="*/ 488486 h 778981"/>
                  <a:gd name="connsiteX12" fmla="*/ 1301064 w 1488944"/>
                  <a:gd name="connsiteY12" fmla="*/ 540153 h 778981"/>
                  <a:gd name="connsiteX13" fmla="*/ 1277579 w 1488944"/>
                  <a:gd name="connsiteY13" fmla="*/ 568335 h 778981"/>
                  <a:gd name="connsiteX14" fmla="*/ 1230610 w 1488944"/>
                  <a:gd name="connsiteY14" fmla="*/ 610608 h 778981"/>
                  <a:gd name="connsiteX15" fmla="*/ 1222400 w 1488944"/>
                  <a:gd name="connsiteY15" fmla="*/ 632501 h 778981"/>
                  <a:gd name="connsiteX16" fmla="*/ 760186 w 1488944"/>
                  <a:gd name="connsiteY16" fmla="*/ 778981 h 778981"/>
                  <a:gd name="connsiteX17" fmla="*/ 260552 w 1488944"/>
                  <a:gd name="connsiteY17" fmla="*/ 632501 h 778981"/>
                  <a:gd name="connsiteX18" fmla="*/ 258334 w 1488944"/>
                  <a:gd name="connsiteY18" fmla="*/ 629396 h 778981"/>
                  <a:gd name="connsiteX19" fmla="*/ 277122 w 1488944"/>
                  <a:gd name="connsiteY19" fmla="*/ 610608 h 778981"/>
                  <a:gd name="connsiteX20" fmla="*/ 263031 w 1488944"/>
                  <a:gd name="connsiteY20" fmla="*/ 563638 h 778981"/>
                  <a:gd name="connsiteX21" fmla="*/ 169091 w 1488944"/>
                  <a:gd name="connsiteY21" fmla="*/ 521365 h 778981"/>
                  <a:gd name="connsiteX22" fmla="*/ 173788 w 1488944"/>
                  <a:gd name="connsiteY22" fmla="*/ 465001 h 778981"/>
                  <a:gd name="connsiteX23" fmla="*/ 136213 w 1488944"/>
                  <a:gd name="connsiteY23" fmla="*/ 403941 h 778981"/>
                  <a:gd name="connsiteX24" fmla="*/ 89243 w 1488944"/>
                  <a:gd name="connsiteY24" fmla="*/ 361668 h 778981"/>
                  <a:gd name="connsiteX25" fmla="*/ 0 w 1488944"/>
                  <a:gd name="connsiteY25" fmla="*/ 305304 h 778981"/>
                  <a:gd name="connsiteX26" fmla="*/ 23485 w 1488944"/>
                  <a:gd name="connsiteY26" fmla="*/ 216061 h 778981"/>
                  <a:gd name="connsiteX27" fmla="*/ 70455 w 1488944"/>
                  <a:gd name="connsiteY27" fmla="*/ 187880 h 778981"/>
                  <a:gd name="connsiteX28" fmla="*/ 79849 w 1488944"/>
                  <a:gd name="connsiteY28" fmla="*/ 258334 h 778981"/>
                  <a:gd name="connsiteX29" fmla="*/ 155000 w 1488944"/>
                  <a:gd name="connsiteY29" fmla="*/ 291213 h 778981"/>
                  <a:gd name="connsiteX30" fmla="*/ 211364 w 1488944"/>
                  <a:gd name="connsiteY30" fmla="*/ 281819 h 778981"/>
                  <a:gd name="connsiteX31" fmla="*/ 263031 w 1488944"/>
                  <a:gd name="connsiteY31" fmla="*/ 305304 h 778981"/>
                  <a:gd name="connsiteX32" fmla="*/ 328789 w 1488944"/>
                  <a:gd name="connsiteY32" fmla="*/ 263031 h 778981"/>
                  <a:gd name="connsiteX33" fmla="*/ 347577 w 1488944"/>
                  <a:gd name="connsiteY33" fmla="*/ 216061 h 778981"/>
                  <a:gd name="connsiteX34" fmla="*/ 385153 w 1488944"/>
                  <a:gd name="connsiteY34" fmla="*/ 220758 h 778981"/>
                  <a:gd name="connsiteX35" fmla="*/ 521365 w 1488944"/>
                  <a:gd name="connsiteY35" fmla="*/ 225455 h 778981"/>
                  <a:gd name="connsiteX36" fmla="*/ 582426 w 1488944"/>
                  <a:gd name="connsiteY36" fmla="*/ 197273 h 778981"/>
                  <a:gd name="connsiteX37" fmla="*/ 638790 w 1488944"/>
                  <a:gd name="connsiteY37" fmla="*/ 155001 h 778981"/>
                  <a:gd name="connsiteX38" fmla="*/ 789093 w 1488944"/>
                  <a:gd name="connsiteY38" fmla="*/ 136213 h 778981"/>
                  <a:gd name="connsiteX39" fmla="*/ 803184 w 1488944"/>
                  <a:gd name="connsiteY39" fmla="*/ 108031 h 778981"/>
                  <a:gd name="connsiteX40" fmla="*/ 892427 w 1488944"/>
                  <a:gd name="connsiteY40" fmla="*/ 98637 h 778981"/>
                  <a:gd name="connsiteX41" fmla="*/ 953488 w 1488944"/>
                  <a:gd name="connsiteY41" fmla="*/ 70455 h 778981"/>
                  <a:gd name="connsiteX42" fmla="*/ 981670 w 1488944"/>
                  <a:gd name="connsiteY42" fmla="*/ 98637 h 778981"/>
                  <a:gd name="connsiteX43" fmla="*/ 991063 w 1488944"/>
                  <a:gd name="connsiteY43" fmla="*/ 150304 h 778981"/>
                  <a:gd name="connsiteX44" fmla="*/ 1080306 w 1488944"/>
                  <a:gd name="connsiteY44" fmla="*/ 79849 h 778981"/>
                  <a:gd name="connsiteX45" fmla="*/ 1127276 w 1488944"/>
                  <a:gd name="connsiteY45" fmla="*/ 28182 h 778981"/>
                  <a:gd name="connsiteX46" fmla="*/ 1333943 w 1488944"/>
                  <a:gd name="connsiteY46" fmla="*/ 0 h 778981"/>
                  <a:gd name="connsiteX0" fmla="*/ 760186 w 1488944"/>
                  <a:gd name="connsiteY0" fmla="*/ 778981 h 870421"/>
                  <a:gd name="connsiteX1" fmla="*/ 260552 w 1488944"/>
                  <a:gd name="connsiteY1" fmla="*/ 632501 h 870421"/>
                  <a:gd name="connsiteX2" fmla="*/ 258334 w 1488944"/>
                  <a:gd name="connsiteY2" fmla="*/ 629396 h 870421"/>
                  <a:gd name="connsiteX3" fmla="*/ 277122 w 1488944"/>
                  <a:gd name="connsiteY3" fmla="*/ 610608 h 870421"/>
                  <a:gd name="connsiteX4" fmla="*/ 263031 w 1488944"/>
                  <a:gd name="connsiteY4" fmla="*/ 563638 h 870421"/>
                  <a:gd name="connsiteX5" fmla="*/ 169091 w 1488944"/>
                  <a:gd name="connsiteY5" fmla="*/ 521365 h 870421"/>
                  <a:gd name="connsiteX6" fmla="*/ 173788 w 1488944"/>
                  <a:gd name="connsiteY6" fmla="*/ 465001 h 870421"/>
                  <a:gd name="connsiteX7" fmla="*/ 136213 w 1488944"/>
                  <a:gd name="connsiteY7" fmla="*/ 403941 h 870421"/>
                  <a:gd name="connsiteX8" fmla="*/ 89243 w 1488944"/>
                  <a:gd name="connsiteY8" fmla="*/ 361668 h 870421"/>
                  <a:gd name="connsiteX9" fmla="*/ 0 w 1488944"/>
                  <a:gd name="connsiteY9" fmla="*/ 305304 h 870421"/>
                  <a:gd name="connsiteX10" fmla="*/ 23485 w 1488944"/>
                  <a:gd name="connsiteY10" fmla="*/ 216061 h 870421"/>
                  <a:gd name="connsiteX11" fmla="*/ 70455 w 1488944"/>
                  <a:gd name="connsiteY11" fmla="*/ 187880 h 870421"/>
                  <a:gd name="connsiteX12" fmla="*/ 79849 w 1488944"/>
                  <a:gd name="connsiteY12" fmla="*/ 258334 h 870421"/>
                  <a:gd name="connsiteX13" fmla="*/ 155000 w 1488944"/>
                  <a:gd name="connsiteY13" fmla="*/ 291213 h 870421"/>
                  <a:gd name="connsiteX14" fmla="*/ 211364 w 1488944"/>
                  <a:gd name="connsiteY14" fmla="*/ 281819 h 870421"/>
                  <a:gd name="connsiteX15" fmla="*/ 263031 w 1488944"/>
                  <a:gd name="connsiteY15" fmla="*/ 305304 h 870421"/>
                  <a:gd name="connsiteX16" fmla="*/ 328789 w 1488944"/>
                  <a:gd name="connsiteY16" fmla="*/ 263031 h 870421"/>
                  <a:gd name="connsiteX17" fmla="*/ 347577 w 1488944"/>
                  <a:gd name="connsiteY17" fmla="*/ 216061 h 870421"/>
                  <a:gd name="connsiteX18" fmla="*/ 385153 w 1488944"/>
                  <a:gd name="connsiteY18" fmla="*/ 220758 h 870421"/>
                  <a:gd name="connsiteX19" fmla="*/ 521365 w 1488944"/>
                  <a:gd name="connsiteY19" fmla="*/ 225455 h 870421"/>
                  <a:gd name="connsiteX20" fmla="*/ 582426 w 1488944"/>
                  <a:gd name="connsiteY20" fmla="*/ 197273 h 870421"/>
                  <a:gd name="connsiteX21" fmla="*/ 638790 w 1488944"/>
                  <a:gd name="connsiteY21" fmla="*/ 155001 h 870421"/>
                  <a:gd name="connsiteX22" fmla="*/ 789093 w 1488944"/>
                  <a:gd name="connsiteY22" fmla="*/ 136213 h 870421"/>
                  <a:gd name="connsiteX23" fmla="*/ 803184 w 1488944"/>
                  <a:gd name="connsiteY23" fmla="*/ 108031 h 870421"/>
                  <a:gd name="connsiteX24" fmla="*/ 892427 w 1488944"/>
                  <a:gd name="connsiteY24" fmla="*/ 98637 h 870421"/>
                  <a:gd name="connsiteX25" fmla="*/ 953488 w 1488944"/>
                  <a:gd name="connsiteY25" fmla="*/ 70455 h 870421"/>
                  <a:gd name="connsiteX26" fmla="*/ 981670 w 1488944"/>
                  <a:gd name="connsiteY26" fmla="*/ 98637 h 870421"/>
                  <a:gd name="connsiteX27" fmla="*/ 991063 w 1488944"/>
                  <a:gd name="connsiteY27" fmla="*/ 150304 h 870421"/>
                  <a:gd name="connsiteX28" fmla="*/ 1080306 w 1488944"/>
                  <a:gd name="connsiteY28" fmla="*/ 79849 h 870421"/>
                  <a:gd name="connsiteX29" fmla="*/ 1127276 w 1488944"/>
                  <a:gd name="connsiteY29" fmla="*/ 28182 h 870421"/>
                  <a:gd name="connsiteX30" fmla="*/ 1333943 w 1488944"/>
                  <a:gd name="connsiteY30" fmla="*/ 0 h 870421"/>
                  <a:gd name="connsiteX31" fmla="*/ 1352731 w 1488944"/>
                  <a:gd name="connsiteY31" fmla="*/ 89243 h 870421"/>
                  <a:gd name="connsiteX32" fmla="*/ 1348034 w 1488944"/>
                  <a:gd name="connsiteY32" fmla="*/ 145607 h 870421"/>
                  <a:gd name="connsiteX33" fmla="*/ 1376216 w 1488944"/>
                  <a:gd name="connsiteY33" fmla="*/ 291213 h 870421"/>
                  <a:gd name="connsiteX34" fmla="*/ 1399701 w 1488944"/>
                  <a:gd name="connsiteY34" fmla="*/ 324092 h 870421"/>
                  <a:gd name="connsiteX35" fmla="*/ 1446671 w 1488944"/>
                  <a:gd name="connsiteY35" fmla="*/ 295910 h 870421"/>
                  <a:gd name="connsiteX36" fmla="*/ 1488944 w 1488944"/>
                  <a:gd name="connsiteY36" fmla="*/ 338183 h 870421"/>
                  <a:gd name="connsiteX37" fmla="*/ 1488944 w 1488944"/>
                  <a:gd name="connsiteY37" fmla="*/ 436820 h 870421"/>
                  <a:gd name="connsiteX38" fmla="*/ 1437277 w 1488944"/>
                  <a:gd name="connsiteY38" fmla="*/ 474395 h 870421"/>
                  <a:gd name="connsiteX39" fmla="*/ 1404398 w 1488944"/>
                  <a:gd name="connsiteY39" fmla="*/ 446214 h 870421"/>
                  <a:gd name="connsiteX40" fmla="*/ 1329246 w 1488944"/>
                  <a:gd name="connsiteY40" fmla="*/ 460304 h 870421"/>
                  <a:gd name="connsiteX41" fmla="*/ 1291670 w 1488944"/>
                  <a:gd name="connsiteY41" fmla="*/ 488486 h 870421"/>
                  <a:gd name="connsiteX42" fmla="*/ 1301064 w 1488944"/>
                  <a:gd name="connsiteY42" fmla="*/ 540153 h 870421"/>
                  <a:gd name="connsiteX43" fmla="*/ 1277579 w 1488944"/>
                  <a:gd name="connsiteY43" fmla="*/ 568335 h 870421"/>
                  <a:gd name="connsiteX44" fmla="*/ 1230610 w 1488944"/>
                  <a:gd name="connsiteY44" fmla="*/ 610608 h 870421"/>
                  <a:gd name="connsiteX45" fmla="*/ 1222400 w 1488944"/>
                  <a:gd name="connsiteY45" fmla="*/ 632501 h 870421"/>
                  <a:gd name="connsiteX46" fmla="*/ 851626 w 1488944"/>
                  <a:gd name="connsiteY46" fmla="*/ 870421 h 870421"/>
                  <a:gd name="connsiteX0" fmla="*/ 260552 w 1488944"/>
                  <a:gd name="connsiteY0" fmla="*/ 632501 h 870421"/>
                  <a:gd name="connsiteX1" fmla="*/ 258334 w 1488944"/>
                  <a:gd name="connsiteY1" fmla="*/ 629396 h 870421"/>
                  <a:gd name="connsiteX2" fmla="*/ 277122 w 1488944"/>
                  <a:gd name="connsiteY2" fmla="*/ 610608 h 870421"/>
                  <a:gd name="connsiteX3" fmla="*/ 263031 w 1488944"/>
                  <a:gd name="connsiteY3" fmla="*/ 563638 h 870421"/>
                  <a:gd name="connsiteX4" fmla="*/ 169091 w 1488944"/>
                  <a:gd name="connsiteY4" fmla="*/ 521365 h 870421"/>
                  <a:gd name="connsiteX5" fmla="*/ 173788 w 1488944"/>
                  <a:gd name="connsiteY5" fmla="*/ 465001 h 870421"/>
                  <a:gd name="connsiteX6" fmla="*/ 136213 w 1488944"/>
                  <a:gd name="connsiteY6" fmla="*/ 403941 h 870421"/>
                  <a:gd name="connsiteX7" fmla="*/ 89243 w 1488944"/>
                  <a:gd name="connsiteY7" fmla="*/ 361668 h 870421"/>
                  <a:gd name="connsiteX8" fmla="*/ 0 w 1488944"/>
                  <a:gd name="connsiteY8" fmla="*/ 305304 h 870421"/>
                  <a:gd name="connsiteX9" fmla="*/ 23485 w 1488944"/>
                  <a:gd name="connsiteY9" fmla="*/ 216061 h 870421"/>
                  <a:gd name="connsiteX10" fmla="*/ 70455 w 1488944"/>
                  <a:gd name="connsiteY10" fmla="*/ 187880 h 870421"/>
                  <a:gd name="connsiteX11" fmla="*/ 79849 w 1488944"/>
                  <a:gd name="connsiteY11" fmla="*/ 258334 h 870421"/>
                  <a:gd name="connsiteX12" fmla="*/ 155000 w 1488944"/>
                  <a:gd name="connsiteY12" fmla="*/ 291213 h 870421"/>
                  <a:gd name="connsiteX13" fmla="*/ 211364 w 1488944"/>
                  <a:gd name="connsiteY13" fmla="*/ 281819 h 870421"/>
                  <a:gd name="connsiteX14" fmla="*/ 263031 w 1488944"/>
                  <a:gd name="connsiteY14" fmla="*/ 305304 h 870421"/>
                  <a:gd name="connsiteX15" fmla="*/ 328789 w 1488944"/>
                  <a:gd name="connsiteY15" fmla="*/ 263031 h 870421"/>
                  <a:gd name="connsiteX16" fmla="*/ 347577 w 1488944"/>
                  <a:gd name="connsiteY16" fmla="*/ 216061 h 870421"/>
                  <a:gd name="connsiteX17" fmla="*/ 385153 w 1488944"/>
                  <a:gd name="connsiteY17" fmla="*/ 220758 h 870421"/>
                  <a:gd name="connsiteX18" fmla="*/ 521365 w 1488944"/>
                  <a:gd name="connsiteY18" fmla="*/ 225455 h 870421"/>
                  <a:gd name="connsiteX19" fmla="*/ 582426 w 1488944"/>
                  <a:gd name="connsiteY19" fmla="*/ 197273 h 870421"/>
                  <a:gd name="connsiteX20" fmla="*/ 638790 w 1488944"/>
                  <a:gd name="connsiteY20" fmla="*/ 155001 h 870421"/>
                  <a:gd name="connsiteX21" fmla="*/ 789093 w 1488944"/>
                  <a:gd name="connsiteY21" fmla="*/ 136213 h 870421"/>
                  <a:gd name="connsiteX22" fmla="*/ 803184 w 1488944"/>
                  <a:gd name="connsiteY22" fmla="*/ 108031 h 870421"/>
                  <a:gd name="connsiteX23" fmla="*/ 892427 w 1488944"/>
                  <a:gd name="connsiteY23" fmla="*/ 98637 h 870421"/>
                  <a:gd name="connsiteX24" fmla="*/ 953488 w 1488944"/>
                  <a:gd name="connsiteY24" fmla="*/ 70455 h 870421"/>
                  <a:gd name="connsiteX25" fmla="*/ 981670 w 1488944"/>
                  <a:gd name="connsiteY25" fmla="*/ 98637 h 870421"/>
                  <a:gd name="connsiteX26" fmla="*/ 991063 w 1488944"/>
                  <a:gd name="connsiteY26" fmla="*/ 150304 h 870421"/>
                  <a:gd name="connsiteX27" fmla="*/ 1080306 w 1488944"/>
                  <a:gd name="connsiteY27" fmla="*/ 79849 h 870421"/>
                  <a:gd name="connsiteX28" fmla="*/ 1127276 w 1488944"/>
                  <a:gd name="connsiteY28" fmla="*/ 28182 h 870421"/>
                  <a:gd name="connsiteX29" fmla="*/ 1333943 w 1488944"/>
                  <a:gd name="connsiteY29" fmla="*/ 0 h 870421"/>
                  <a:gd name="connsiteX30" fmla="*/ 1352731 w 1488944"/>
                  <a:gd name="connsiteY30" fmla="*/ 89243 h 870421"/>
                  <a:gd name="connsiteX31" fmla="*/ 1348034 w 1488944"/>
                  <a:gd name="connsiteY31" fmla="*/ 145607 h 870421"/>
                  <a:gd name="connsiteX32" fmla="*/ 1376216 w 1488944"/>
                  <a:gd name="connsiteY32" fmla="*/ 291213 h 870421"/>
                  <a:gd name="connsiteX33" fmla="*/ 1399701 w 1488944"/>
                  <a:gd name="connsiteY33" fmla="*/ 324092 h 870421"/>
                  <a:gd name="connsiteX34" fmla="*/ 1446671 w 1488944"/>
                  <a:gd name="connsiteY34" fmla="*/ 295910 h 870421"/>
                  <a:gd name="connsiteX35" fmla="*/ 1488944 w 1488944"/>
                  <a:gd name="connsiteY35" fmla="*/ 338183 h 870421"/>
                  <a:gd name="connsiteX36" fmla="*/ 1488944 w 1488944"/>
                  <a:gd name="connsiteY36" fmla="*/ 436820 h 870421"/>
                  <a:gd name="connsiteX37" fmla="*/ 1437277 w 1488944"/>
                  <a:gd name="connsiteY37" fmla="*/ 474395 h 870421"/>
                  <a:gd name="connsiteX38" fmla="*/ 1404398 w 1488944"/>
                  <a:gd name="connsiteY38" fmla="*/ 446214 h 870421"/>
                  <a:gd name="connsiteX39" fmla="*/ 1329246 w 1488944"/>
                  <a:gd name="connsiteY39" fmla="*/ 460304 h 870421"/>
                  <a:gd name="connsiteX40" fmla="*/ 1291670 w 1488944"/>
                  <a:gd name="connsiteY40" fmla="*/ 488486 h 870421"/>
                  <a:gd name="connsiteX41" fmla="*/ 1301064 w 1488944"/>
                  <a:gd name="connsiteY41" fmla="*/ 540153 h 870421"/>
                  <a:gd name="connsiteX42" fmla="*/ 1277579 w 1488944"/>
                  <a:gd name="connsiteY42" fmla="*/ 568335 h 870421"/>
                  <a:gd name="connsiteX43" fmla="*/ 1230610 w 1488944"/>
                  <a:gd name="connsiteY43" fmla="*/ 610608 h 870421"/>
                  <a:gd name="connsiteX44" fmla="*/ 1222400 w 1488944"/>
                  <a:gd name="connsiteY44" fmla="*/ 632501 h 870421"/>
                  <a:gd name="connsiteX45" fmla="*/ 851626 w 1488944"/>
                  <a:gd name="connsiteY45" fmla="*/ 870421 h 870421"/>
                  <a:gd name="connsiteX0" fmla="*/ 260552 w 1488944"/>
                  <a:gd name="connsiteY0" fmla="*/ 632501 h 632501"/>
                  <a:gd name="connsiteX1" fmla="*/ 258334 w 1488944"/>
                  <a:gd name="connsiteY1" fmla="*/ 629396 h 632501"/>
                  <a:gd name="connsiteX2" fmla="*/ 277122 w 1488944"/>
                  <a:gd name="connsiteY2" fmla="*/ 610608 h 632501"/>
                  <a:gd name="connsiteX3" fmla="*/ 263031 w 1488944"/>
                  <a:gd name="connsiteY3" fmla="*/ 563638 h 632501"/>
                  <a:gd name="connsiteX4" fmla="*/ 169091 w 1488944"/>
                  <a:gd name="connsiteY4" fmla="*/ 521365 h 632501"/>
                  <a:gd name="connsiteX5" fmla="*/ 173788 w 1488944"/>
                  <a:gd name="connsiteY5" fmla="*/ 465001 h 632501"/>
                  <a:gd name="connsiteX6" fmla="*/ 136213 w 1488944"/>
                  <a:gd name="connsiteY6" fmla="*/ 403941 h 632501"/>
                  <a:gd name="connsiteX7" fmla="*/ 89243 w 1488944"/>
                  <a:gd name="connsiteY7" fmla="*/ 361668 h 632501"/>
                  <a:gd name="connsiteX8" fmla="*/ 0 w 1488944"/>
                  <a:gd name="connsiteY8" fmla="*/ 305304 h 632501"/>
                  <a:gd name="connsiteX9" fmla="*/ 23485 w 1488944"/>
                  <a:gd name="connsiteY9" fmla="*/ 216061 h 632501"/>
                  <a:gd name="connsiteX10" fmla="*/ 70455 w 1488944"/>
                  <a:gd name="connsiteY10" fmla="*/ 187880 h 632501"/>
                  <a:gd name="connsiteX11" fmla="*/ 79849 w 1488944"/>
                  <a:gd name="connsiteY11" fmla="*/ 258334 h 632501"/>
                  <a:gd name="connsiteX12" fmla="*/ 155000 w 1488944"/>
                  <a:gd name="connsiteY12" fmla="*/ 291213 h 632501"/>
                  <a:gd name="connsiteX13" fmla="*/ 211364 w 1488944"/>
                  <a:gd name="connsiteY13" fmla="*/ 281819 h 632501"/>
                  <a:gd name="connsiteX14" fmla="*/ 263031 w 1488944"/>
                  <a:gd name="connsiteY14" fmla="*/ 305304 h 632501"/>
                  <a:gd name="connsiteX15" fmla="*/ 328789 w 1488944"/>
                  <a:gd name="connsiteY15" fmla="*/ 263031 h 632501"/>
                  <a:gd name="connsiteX16" fmla="*/ 347577 w 1488944"/>
                  <a:gd name="connsiteY16" fmla="*/ 216061 h 632501"/>
                  <a:gd name="connsiteX17" fmla="*/ 385153 w 1488944"/>
                  <a:gd name="connsiteY17" fmla="*/ 220758 h 632501"/>
                  <a:gd name="connsiteX18" fmla="*/ 521365 w 1488944"/>
                  <a:gd name="connsiteY18" fmla="*/ 225455 h 632501"/>
                  <a:gd name="connsiteX19" fmla="*/ 582426 w 1488944"/>
                  <a:gd name="connsiteY19" fmla="*/ 197273 h 632501"/>
                  <a:gd name="connsiteX20" fmla="*/ 638790 w 1488944"/>
                  <a:gd name="connsiteY20" fmla="*/ 155001 h 632501"/>
                  <a:gd name="connsiteX21" fmla="*/ 789093 w 1488944"/>
                  <a:gd name="connsiteY21" fmla="*/ 136213 h 632501"/>
                  <a:gd name="connsiteX22" fmla="*/ 803184 w 1488944"/>
                  <a:gd name="connsiteY22" fmla="*/ 108031 h 632501"/>
                  <a:gd name="connsiteX23" fmla="*/ 892427 w 1488944"/>
                  <a:gd name="connsiteY23" fmla="*/ 98637 h 632501"/>
                  <a:gd name="connsiteX24" fmla="*/ 953488 w 1488944"/>
                  <a:gd name="connsiteY24" fmla="*/ 70455 h 632501"/>
                  <a:gd name="connsiteX25" fmla="*/ 981670 w 1488944"/>
                  <a:gd name="connsiteY25" fmla="*/ 98637 h 632501"/>
                  <a:gd name="connsiteX26" fmla="*/ 991063 w 1488944"/>
                  <a:gd name="connsiteY26" fmla="*/ 150304 h 632501"/>
                  <a:gd name="connsiteX27" fmla="*/ 1080306 w 1488944"/>
                  <a:gd name="connsiteY27" fmla="*/ 79849 h 632501"/>
                  <a:gd name="connsiteX28" fmla="*/ 1127276 w 1488944"/>
                  <a:gd name="connsiteY28" fmla="*/ 28182 h 632501"/>
                  <a:gd name="connsiteX29" fmla="*/ 1333943 w 1488944"/>
                  <a:gd name="connsiteY29" fmla="*/ 0 h 632501"/>
                  <a:gd name="connsiteX30" fmla="*/ 1352731 w 1488944"/>
                  <a:gd name="connsiteY30" fmla="*/ 89243 h 632501"/>
                  <a:gd name="connsiteX31" fmla="*/ 1348034 w 1488944"/>
                  <a:gd name="connsiteY31" fmla="*/ 145607 h 632501"/>
                  <a:gd name="connsiteX32" fmla="*/ 1376216 w 1488944"/>
                  <a:gd name="connsiteY32" fmla="*/ 291213 h 632501"/>
                  <a:gd name="connsiteX33" fmla="*/ 1399701 w 1488944"/>
                  <a:gd name="connsiteY33" fmla="*/ 324092 h 632501"/>
                  <a:gd name="connsiteX34" fmla="*/ 1446671 w 1488944"/>
                  <a:gd name="connsiteY34" fmla="*/ 295910 h 632501"/>
                  <a:gd name="connsiteX35" fmla="*/ 1488944 w 1488944"/>
                  <a:gd name="connsiteY35" fmla="*/ 338183 h 632501"/>
                  <a:gd name="connsiteX36" fmla="*/ 1488944 w 1488944"/>
                  <a:gd name="connsiteY36" fmla="*/ 436820 h 632501"/>
                  <a:gd name="connsiteX37" fmla="*/ 1437277 w 1488944"/>
                  <a:gd name="connsiteY37" fmla="*/ 474395 h 632501"/>
                  <a:gd name="connsiteX38" fmla="*/ 1404398 w 1488944"/>
                  <a:gd name="connsiteY38" fmla="*/ 446214 h 632501"/>
                  <a:gd name="connsiteX39" fmla="*/ 1329246 w 1488944"/>
                  <a:gd name="connsiteY39" fmla="*/ 460304 h 632501"/>
                  <a:gd name="connsiteX40" fmla="*/ 1291670 w 1488944"/>
                  <a:gd name="connsiteY40" fmla="*/ 488486 h 632501"/>
                  <a:gd name="connsiteX41" fmla="*/ 1301064 w 1488944"/>
                  <a:gd name="connsiteY41" fmla="*/ 540153 h 632501"/>
                  <a:gd name="connsiteX42" fmla="*/ 1277579 w 1488944"/>
                  <a:gd name="connsiteY42" fmla="*/ 568335 h 632501"/>
                  <a:gd name="connsiteX43" fmla="*/ 1230610 w 1488944"/>
                  <a:gd name="connsiteY43" fmla="*/ 610608 h 632501"/>
                  <a:gd name="connsiteX44" fmla="*/ 1222400 w 1488944"/>
                  <a:gd name="connsiteY44" fmla="*/ 632501 h 63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88944" h="632501">
                    <a:moveTo>
                      <a:pt x="260552" y="632501"/>
                    </a:moveTo>
                    <a:lnTo>
                      <a:pt x="258334" y="629396"/>
                    </a:lnTo>
                    <a:lnTo>
                      <a:pt x="277122" y="610608"/>
                    </a:lnTo>
                    <a:lnTo>
                      <a:pt x="263031" y="563638"/>
                    </a:lnTo>
                    <a:lnTo>
                      <a:pt x="169091" y="521365"/>
                    </a:lnTo>
                    <a:lnTo>
                      <a:pt x="173788" y="465001"/>
                    </a:lnTo>
                    <a:lnTo>
                      <a:pt x="136213" y="403941"/>
                    </a:lnTo>
                    <a:lnTo>
                      <a:pt x="89243" y="361668"/>
                    </a:lnTo>
                    <a:lnTo>
                      <a:pt x="0" y="305304"/>
                    </a:lnTo>
                    <a:lnTo>
                      <a:pt x="23485" y="216061"/>
                    </a:lnTo>
                    <a:lnTo>
                      <a:pt x="70455" y="187880"/>
                    </a:lnTo>
                    <a:lnTo>
                      <a:pt x="79849" y="258334"/>
                    </a:lnTo>
                    <a:lnTo>
                      <a:pt x="155000" y="291213"/>
                    </a:lnTo>
                    <a:lnTo>
                      <a:pt x="211364" y="281819"/>
                    </a:lnTo>
                    <a:lnTo>
                      <a:pt x="263031" y="305304"/>
                    </a:lnTo>
                    <a:lnTo>
                      <a:pt x="328789" y="263031"/>
                    </a:lnTo>
                    <a:lnTo>
                      <a:pt x="347577" y="216061"/>
                    </a:lnTo>
                    <a:lnTo>
                      <a:pt x="385153" y="220758"/>
                    </a:lnTo>
                    <a:lnTo>
                      <a:pt x="521365" y="225455"/>
                    </a:lnTo>
                    <a:lnTo>
                      <a:pt x="582426" y="197273"/>
                    </a:lnTo>
                    <a:lnTo>
                      <a:pt x="638790" y="155001"/>
                    </a:lnTo>
                    <a:lnTo>
                      <a:pt x="789093" y="136213"/>
                    </a:lnTo>
                    <a:lnTo>
                      <a:pt x="803184" y="108031"/>
                    </a:lnTo>
                    <a:lnTo>
                      <a:pt x="892427" y="98637"/>
                    </a:lnTo>
                    <a:lnTo>
                      <a:pt x="953488" y="70455"/>
                    </a:lnTo>
                    <a:lnTo>
                      <a:pt x="981670" y="98637"/>
                    </a:lnTo>
                    <a:lnTo>
                      <a:pt x="991063" y="150304"/>
                    </a:lnTo>
                    <a:lnTo>
                      <a:pt x="1080306" y="79849"/>
                    </a:lnTo>
                    <a:lnTo>
                      <a:pt x="1127276" y="28182"/>
                    </a:lnTo>
                    <a:lnTo>
                      <a:pt x="1333943" y="0"/>
                    </a:lnTo>
                    <a:lnTo>
                      <a:pt x="1352731" y="89243"/>
                    </a:lnTo>
                    <a:lnTo>
                      <a:pt x="1348034" y="145607"/>
                    </a:lnTo>
                    <a:lnTo>
                      <a:pt x="1376216" y="291213"/>
                    </a:lnTo>
                    <a:lnTo>
                      <a:pt x="1399701" y="324092"/>
                    </a:lnTo>
                    <a:lnTo>
                      <a:pt x="1446671" y="295910"/>
                    </a:lnTo>
                    <a:lnTo>
                      <a:pt x="1488944" y="338183"/>
                    </a:lnTo>
                    <a:lnTo>
                      <a:pt x="1488944" y="436820"/>
                    </a:lnTo>
                    <a:lnTo>
                      <a:pt x="1437277" y="474395"/>
                    </a:lnTo>
                    <a:lnTo>
                      <a:pt x="1404398" y="446214"/>
                    </a:lnTo>
                    <a:lnTo>
                      <a:pt x="1329246" y="460304"/>
                    </a:lnTo>
                    <a:lnTo>
                      <a:pt x="1291670" y="488486"/>
                    </a:lnTo>
                    <a:lnTo>
                      <a:pt x="1301064" y="540153"/>
                    </a:lnTo>
                    <a:lnTo>
                      <a:pt x="1277579" y="568335"/>
                    </a:lnTo>
                    <a:lnTo>
                      <a:pt x="1230610" y="610608"/>
                    </a:lnTo>
                    <a:lnTo>
                      <a:pt x="1222400" y="632501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6EA93407-A09A-0E25-0B4C-97E36D328677}"/>
                  </a:ext>
                </a:extLst>
              </p:cNvPr>
              <p:cNvSpPr/>
              <p:nvPr/>
            </p:nvSpPr>
            <p:spPr>
              <a:xfrm>
                <a:off x="2631686" y="3732180"/>
                <a:ext cx="751506" cy="984800"/>
              </a:xfrm>
              <a:custGeom>
                <a:avLst/>
                <a:gdLst>
                  <a:gd name="connsiteX0" fmla="*/ 85361 w 751506"/>
                  <a:gd name="connsiteY0" fmla="*/ 0 h 984800"/>
                  <a:gd name="connsiteX1" fmla="*/ 751506 w 751506"/>
                  <a:gd name="connsiteY1" fmla="*/ 0 h 984800"/>
                  <a:gd name="connsiteX2" fmla="*/ 751506 w 751506"/>
                  <a:gd name="connsiteY2" fmla="*/ 692052 h 984800"/>
                  <a:gd name="connsiteX3" fmla="*/ 693277 w 751506"/>
                  <a:gd name="connsiteY3" fmla="*/ 697345 h 984800"/>
                  <a:gd name="connsiteX4" fmla="*/ 648185 w 751506"/>
                  <a:gd name="connsiteY4" fmla="*/ 686072 h 984800"/>
                  <a:gd name="connsiteX5" fmla="*/ 603094 w 751506"/>
                  <a:gd name="connsiteY5" fmla="*/ 725527 h 984800"/>
                  <a:gd name="connsiteX6" fmla="*/ 687640 w 751506"/>
                  <a:gd name="connsiteY6" fmla="*/ 764982 h 984800"/>
                  <a:gd name="connsiteX7" fmla="*/ 642549 w 751506"/>
                  <a:gd name="connsiteY7" fmla="*/ 843891 h 984800"/>
                  <a:gd name="connsiteX8" fmla="*/ 603094 w 751506"/>
                  <a:gd name="connsiteY8" fmla="*/ 849527 h 984800"/>
                  <a:gd name="connsiteX9" fmla="*/ 625640 w 751506"/>
                  <a:gd name="connsiteY9" fmla="*/ 911527 h 984800"/>
                  <a:gd name="connsiteX10" fmla="*/ 597458 w 751506"/>
                  <a:gd name="connsiteY10" fmla="*/ 928436 h 984800"/>
                  <a:gd name="connsiteX11" fmla="*/ 462184 w 751506"/>
                  <a:gd name="connsiteY11" fmla="*/ 984800 h 984800"/>
                  <a:gd name="connsiteX12" fmla="*/ 434002 w 751506"/>
                  <a:gd name="connsiteY12" fmla="*/ 922800 h 984800"/>
                  <a:gd name="connsiteX13" fmla="*/ 456548 w 751506"/>
                  <a:gd name="connsiteY13" fmla="*/ 888982 h 984800"/>
                  <a:gd name="connsiteX14" fmla="*/ 422730 w 751506"/>
                  <a:gd name="connsiteY14" fmla="*/ 866436 h 984800"/>
                  <a:gd name="connsiteX15" fmla="*/ 422730 w 751506"/>
                  <a:gd name="connsiteY15" fmla="*/ 832618 h 984800"/>
                  <a:gd name="connsiteX16" fmla="*/ 343820 w 751506"/>
                  <a:gd name="connsiteY16" fmla="*/ 804436 h 984800"/>
                  <a:gd name="connsiteX17" fmla="*/ 270547 w 751506"/>
                  <a:gd name="connsiteY17" fmla="*/ 776254 h 984800"/>
                  <a:gd name="connsiteX18" fmla="*/ 264911 w 751506"/>
                  <a:gd name="connsiteY18" fmla="*/ 702981 h 984800"/>
                  <a:gd name="connsiteX19" fmla="*/ 174728 w 751506"/>
                  <a:gd name="connsiteY19" fmla="*/ 736800 h 984800"/>
                  <a:gd name="connsiteX20" fmla="*/ 107092 w 751506"/>
                  <a:gd name="connsiteY20" fmla="*/ 686072 h 984800"/>
                  <a:gd name="connsiteX21" fmla="*/ 135274 w 751506"/>
                  <a:gd name="connsiteY21" fmla="*/ 533890 h 984800"/>
                  <a:gd name="connsiteX22" fmla="*/ 90183 w 751506"/>
                  <a:gd name="connsiteY22" fmla="*/ 483163 h 984800"/>
                  <a:gd name="connsiteX23" fmla="*/ 67637 w 751506"/>
                  <a:gd name="connsiteY23" fmla="*/ 432436 h 984800"/>
                  <a:gd name="connsiteX24" fmla="*/ 28182 w 751506"/>
                  <a:gd name="connsiteY24" fmla="*/ 415526 h 984800"/>
                  <a:gd name="connsiteX25" fmla="*/ 50728 w 751506"/>
                  <a:gd name="connsiteY25" fmla="*/ 364799 h 984800"/>
                  <a:gd name="connsiteX26" fmla="*/ 0 w 751506"/>
                  <a:gd name="connsiteY26" fmla="*/ 263344 h 984800"/>
                  <a:gd name="connsiteX27" fmla="*/ 39455 w 751506"/>
                  <a:gd name="connsiteY27" fmla="*/ 229526 h 9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1506" h="984800">
                    <a:moveTo>
                      <a:pt x="85361" y="0"/>
                    </a:moveTo>
                    <a:lnTo>
                      <a:pt x="751506" y="0"/>
                    </a:lnTo>
                    <a:lnTo>
                      <a:pt x="751506" y="692052"/>
                    </a:lnTo>
                    <a:lnTo>
                      <a:pt x="693277" y="697345"/>
                    </a:lnTo>
                    <a:lnTo>
                      <a:pt x="648185" y="686072"/>
                    </a:lnTo>
                    <a:lnTo>
                      <a:pt x="603094" y="725527"/>
                    </a:lnTo>
                    <a:lnTo>
                      <a:pt x="687640" y="764982"/>
                    </a:lnTo>
                    <a:lnTo>
                      <a:pt x="642549" y="843891"/>
                    </a:lnTo>
                    <a:lnTo>
                      <a:pt x="603094" y="849527"/>
                    </a:lnTo>
                    <a:lnTo>
                      <a:pt x="625640" y="911527"/>
                    </a:lnTo>
                    <a:lnTo>
                      <a:pt x="597458" y="928436"/>
                    </a:lnTo>
                    <a:lnTo>
                      <a:pt x="462184" y="984800"/>
                    </a:lnTo>
                    <a:lnTo>
                      <a:pt x="434002" y="922800"/>
                    </a:lnTo>
                    <a:lnTo>
                      <a:pt x="456548" y="888982"/>
                    </a:lnTo>
                    <a:lnTo>
                      <a:pt x="422730" y="866436"/>
                    </a:lnTo>
                    <a:lnTo>
                      <a:pt x="422730" y="832618"/>
                    </a:lnTo>
                    <a:lnTo>
                      <a:pt x="343820" y="804436"/>
                    </a:lnTo>
                    <a:lnTo>
                      <a:pt x="270547" y="776254"/>
                    </a:lnTo>
                    <a:lnTo>
                      <a:pt x="264911" y="702981"/>
                    </a:lnTo>
                    <a:lnTo>
                      <a:pt x="174728" y="736800"/>
                    </a:lnTo>
                    <a:lnTo>
                      <a:pt x="107092" y="686072"/>
                    </a:lnTo>
                    <a:lnTo>
                      <a:pt x="135274" y="533890"/>
                    </a:lnTo>
                    <a:lnTo>
                      <a:pt x="90183" y="483163"/>
                    </a:lnTo>
                    <a:lnTo>
                      <a:pt x="67637" y="432436"/>
                    </a:lnTo>
                    <a:lnTo>
                      <a:pt x="28182" y="415526"/>
                    </a:lnTo>
                    <a:lnTo>
                      <a:pt x="50728" y="364799"/>
                    </a:lnTo>
                    <a:lnTo>
                      <a:pt x="0" y="263344"/>
                    </a:lnTo>
                    <a:lnTo>
                      <a:pt x="39455" y="229526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CB36405-9DA0-EB63-F211-B2946847D6AF}"/>
                  </a:ext>
                </a:extLst>
              </p:cNvPr>
              <p:cNvSpPr/>
              <p:nvPr/>
            </p:nvSpPr>
            <p:spPr>
              <a:xfrm>
                <a:off x="2148142" y="4736706"/>
                <a:ext cx="1235051" cy="1708113"/>
              </a:xfrm>
              <a:custGeom>
                <a:avLst/>
                <a:gdLst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917812 h 1708113"/>
                  <a:gd name="connsiteX32" fmla="*/ 1171887 w 1235051"/>
                  <a:gd name="connsiteY32" fmla="*/ 926481 h 1708113"/>
                  <a:gd name="connsiteX33" fmla="*/ 1101433 w 1235051"/>
                  <a:gd name="connsiteY33" fmla="*/ 961708 h 1708113"/>
                  <a:gd name="connsiteX34" fmla="*/ 1090865 w 1235051"/>
                  <a:gd name="connsiteY34" fmla="*/ 1003982 h 1708113"/>
                  <a:gd name="connsiteX35" fmla="*/ 1041546 w 1235051"/>
                  <a:gd name="connsiteY35" fmla="*/ 1060346 h 1708113"/>
                  <a:gd name="connsiteX36" fmla="*/ 1069728 w 1235051"/>
                  <a:gd name="connsiteY36" fmla="*/ 1081482 h 1708113"/>
                  <a:gd name="connsiteX37" fmla="*/ 1122569 w 1235051"/>
                  <a:gd name="connsiteY37" fmla="*/ 1229437 h 1708113"/>
                  <a:gd name="connsiteX38" fmla="*/ 1168364 w 1235051"/>
                  <a:gd name="connsiteY38" fmla="*/ 1243527 h 1708113"/>
                  <a:gd name="connsiteX39" fmla="*/ 1168364 w 1235051"/>
                  <a:gd name="connsiteY39" fmla="*/ 1278756 h 1708113"/>
                  <a:gd name="connsiteX40" fmla="*/ 1094387 w 1235051"/>
                  <a:gd name="connsiteY40" fmla="*/ 1306935 h 1708113"/>
                  <a:gd name="connsiteX41" fmla="*/ 1185979 w 1235051"/>
                  <a:gd name="connsiteY41" fmla="*/ 1447848 h 1708113"/>
                  <a:gd name="connsiteX42" fmla="*/ 1147229 w 1235051"/>
                  <a:gd name="connsiteY42" fmla="*/ 1514777 h 1708113"/>
                  <a:gd name="connsiteX43" fmla="*/ 1157797 w 1235051"/>
                  <a:gd name="connsiteY43" fmla="*/ 1550007 h 1708113"/>
                  <a:gd name="connsiteX44" fmla="*/ 1101433 w 1235051"/>
                  <a:gd name="connsiteY44" fmla="*/ 1606371 h 1708113"/>
                  <a:gd name="connsiteX45" fmla="*/ 1147229 w 1235051"/>
                  <a:gd name="connsiteY45" fmla="*/ 1627505 h 1708113"/>
                  <a:gd name="connsiteX46" fmla="*/ 1143705 w 1235051"/>
                  <a:gd name="connsiteY46" fmla="*/ 1669779 h 1708113"/>
                  <a:gd name="connsiteX47" fmla="*/ 1143705 w 1235051"/>
                  <a:gd name="connsiteY47" fmla="*/ 1690914 h 1708113"/>
                  <a:gd name="connsiteX48" fmla="*/ 1140839 w 1235051"/>
                  <a:gd name="connsiteY48" fmla="*/ 1708113 h 1708113"/>
                  <a:gd name="connsiteX49" fmla="*/ 0 w 1235051"/>
                  <a:gd name="connsiteY49" fmla="*/ 1708113 h 1708113"/>
                  <a:gd name="connsiteX50" fmla="*/ 8210 w 1235051"/>
                  <a:gd name="connsiteY50" fmla="*/ 1686218 h 1708113"/>
                  <a:gd name="connsiteX51" fmla="*/ 55179 w 1235051"/>
                  <a:gd name="connsiteY51" fmla="*/ 1643947 h 1708113"/>
                  <a:gd name="connsiteX52" fmla="*/ 78664 w 1235051"/>
                  <a:gd name="connsiteY52" fmla="*/ 1615762 h 1708113"/>
                  <a:gd name="connsiteX53" fmla="*/ 69270 w 1235051"/>
                  <a:gd name="connsiteY53" fmla="*/ 1564096 h 1708113"/>
                  <a:gd name="connsiteX54" fmla="*/ 106846 w 1235051"/>
                  <a:gd name="connsiteY54" fmla="*/ 1535915 h 1708113"/>
                  <a:gd name="connsiteX55" fmla="*/ 181998 w 1235051"/>
                  <a:gd name="connsiteY55" fmla="*/ 1521822 h 1708113"/>
                  <a:gd name="connsiteX56" fmla="*/ 214877 w 1235051"/>
                  <a:gd name="connsiteY56" fmla="*/ 1550007 h 1708113"/>
                  <a:gd name="connsiteX57" fmla="*/ 266544 w 1235051"/>
                  <a:gd name="connsiteY57" fmla="*/ 1512431 h 1708113"/>
                  <a:gd name="connsiteX58" fmla="*/ 266544 w 1235051"/>
                  <a:gd name="connsiteY58" fmla="*/ 1413793 h 1708113"/>
                  <a:gd name="connsiteX59" fmla="*/ 224271 w 1235051"/>
                  <a:gd name="connsiteY59" fmla="*/ 1371519 h 1708113"/>
                  <a:gd name="connsiteX60" fmla="*/ 177301 w 1235051"/>
                  <a:gd name="connsiteY60" fmla="*/ 1399703 h 1708113"/>
                  <a:gd name="connsiteX61" fmla="*/ 153816 w 1235051"/>
                  <a:gd name="connsiteY61" fmla="*/ 1366823 h 1708113"/>
                  <a:gd name="connsiteX62" fmla="*/ 125634 w 1235051"/>
                  <a:gd name="connsiteY62" fmla="*/ 1221217 h 1708113"/>
                  <a:gd name="connsiteX63" fmla="*/ 130331 w 1235051"/>
                  <a:gd name="connsiteY63" fmla="*/ 1164853 h 1708113"/>
                  <a:gd name="connsiteX64" fmla="*/ 112588 w 1235051"/>
                  <a:gd name="connsiteY64" fmla="*/ 1080569 h 1708113"/>
                  <a:gd name="connsiteX65" fmla="*/ 167907 w 1235051"/>
                  <a:gd name="connsiteY65" fmla="*/ 1032164 h 1708113"/>
                  <a:gd name="connsiteX66" fmla="*/ 125634 w 1235051"/>
                  <a:gd name="connsiteY66" fmla="*/ 986367 h 1708113"/>
                  <a:gd name="connsiteX67" fmla="*/ 167907 w 1235051"/>
                  <a:gd name="connsiteY67" fmla="*/ 915912 h 1708113"/>
                  <a:gd name="connsiteX68" fmla="*/ 167907 w 1235051"/>
                  <a:gd name="connsiteY68" fmla="*/ 778527 h 1708113"/>
                  <a:gd name="connsiteX69" fmla="*/ 153816 w 1235051"/>
                  <a:gd name="connsiteY69" fmla="*/ 767958 h 1708113"/>
                  <a:gd name="connsiteX70" fmla="*/ 164385 w 1235051"/>
                  <a:gd name="connsiteY70" fmla="*/ 736252 h 1708113"/>
                  <a:gd name="connsiteX71" fmla="*/ 111543 w 1235051"/>
                  <a:gd name="connsiteY71" fmla="*/ 648184 h 1708113"/>
                  <a:gd name="connsiteX72" fmla="*/ 115067 w 1235051"/>
                  <a:gd name="connsiteY72" fmla="*/ 595343 h 1708113"/>
                  <a:gd name="connsiteX73" fmla="*/ 174952 w 1235051"/>
                  <a:gd name="connsiteY73" fmla="*/ 528410 h 1708113"/>
                  <a:gd name="connsiteX74" fmla="*/ 174952 w 1235051"/>
                  <a:gd name="connsiteY74" fmla="*/ 493184 h 1708113"/>
                  <a:gd name="connsiteX75" fmla="*/ 86885 w 1235051"/>
                  <a:gd name="connsiteY75" fmla="*/ 482615 h 1708113"/>
                  <a:gd name="connsiteX76" fmla="*/ 122112 w 1235051"/>
                  <a:gd name="connsiteY76" fmla="*/ 415683 h 1708113"/>
                  <a:gd name="connsiteX77" fmla="*/ 146770 w 1235051"/>
                  <a:gd name="connsiteY77" fmla="*/ 292388 h 1708113"/>
                  <a:gd name="connsiteX78" fmla="*/ 167907 w 1235051"/>
                  <a:gd name="connsiteY78" fmla="*/ 271252 h 1708113"/>
                  <a:gd name="connsiteX79" fmla="*/ 139725 w 1235051"/>
                  <a:gd name="connsiteY79" fmla="*/ 225456 h 1708113"/>
                  <a:gd name="connsiteX80" fmla="*/ 146770 w 1235051"/>
                  <a:gd name="connsiteY80" fmla="*/ 193751 h 1708113"/>
                  <a:gd name="connsiteX81" fmla="*/ 189044 w 1235051"/>
                  <a:gd name="connsiteY81" fmla="*/ 169092 h 1708113"/>
                  <a:gd name="connsiteX82" fmla="*/ 217226 w 1235051"/>
                  <a:gd name="connsiteY82" fmla="*/ 155001 h 1708113"/>
                  <a:gd name="connsiteX83" fmla="*/ 199613 w 1235051"/>
                  <a:gd name="connsiteY83" fmla="*/ 98637 h 1708113"/>
                  <a:gd name="connsiteX84" fmla="*/ 224271 w 1235051"/>
                  <a:gd name="connsiteY84" fmla="*/ 73979 h 170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5051" h="1708113">
                    <a:moveTo>
                      <a:pt x="227795" y="0"/>
                    </a:moveTo>
                    <a:lnTo>
                      <a:pt x="270066" y="0"/>
                    </a:lnTo>
                    <a:lnTo>
                      <a:pt x="294726" y="70455"/>
                    </a:lnTo>
                    <a:lnTo>
                      <a:pt x="319385" y="88068"/>
                    </a:lnTo>
                    <a:lnTo>
                      <a:pt x="329954" y="126819"/>
                    </a:lnTo>
                    <a:lnTo>
                      <a:pt x="456771" y="158525"/>
                    </a:lnTo>
                    <a:lnTo>
                      <a:pt x="516658" y="190227"/>
                    </a:lnTo>
                    <a:lnTo>
                      <a:pt x="639955" y="179660"/>
                    </a:lnTo>
                    <a:lnTo>
                      <a:pt x="692794" y="77500"/>
                    </a:lnTo>
                    <a:lnTo>
                      <a:pt x="728023" y="102161"/>
                    </a:lnTo>
                    <a:lnTo>
                      <a:pt x="794953" y="95115"/>
                    </a:lnTo>
                    <a:lnTo>
                      <a:pt x="837228" y="105682"/>
                    </a:lnTo>
                    <a:lnTo>
                      <a:pt x="854841" y="165569"/>
                    </a:lnTo>
                    <a:lnTo>
                      <a:pt x="907681" y="169092"/>
                    </a:lnTo>
                    <a:lnTo>
                      <a:pt x="928818" y="179660"/>
                    </a:lnTo>
                    <a:lnTo>
                      <a:pt x="964045" y="176138"/>
                    </a:lnTo>
                    <a:lnTo>
                      <a:pt x="1006319" y="102161"/>
                    </a:lnTo>
                    <a:lnTo>
                      <a:pt x="1030977" y="151478"/>
                    </a:lnTo>
                    <a:lnTo>
                      <a:pt x="1045070" y="172614"/>
                    </a:lnTo>
                    <a:lnTo>
                      <a:pt x="1030977" y="207842"/>
                    </a:lnTo>
                    <a:lnTo>
                      <a:pt x="1066205" y="228978"/>
                    </a:lnTo>
                    <a:lnTo>
                      <a:pt x="1062683" y="327616"/>
                    </a:lnTo>
                    <a:lnTo>
                      <a:pt x="1034501" y="341706"/>
                    </a:lnTo>
                    <a:lnTo>
                      <a:pt x="1045070" y="387501"/>
                    </a:lnTo>
                    <a:lnTo>
                      <a:pt x="1006319" y="475570"/>
                    </a:lnTo>
                    <a:lnTo>
                      <a:pt x="1023932" y="556592"/>
                    </a:lnTo>
                    <a:lnTo>
                      <a:pt x="1045070" y="588298"/>
                    </a:lnTo>
                    <a:lnTo>
                      <a:pt x="1133136" y="598867"/>
                    </a:lnTo>
                    <a:lnTo>
                      <a:pt x="1147229" y="637617"/>
                    </a:lnTo>
                    <a:lnTo>
                      <a:pt x="1207115" y="609435"/>
                    </a:lnTo>
                    <a:lnTo>
                      <a:pt x="1235051" y="609435"/>
                    </a:lnTo>
                    <a:lnTo>
                      <a:pt x="1235051" y="917812"/>
                    </a:lnTo>
                    <a:lnTo>
                      <a:pt x="1171887" y="926481"/>
                    </a:lnTo>
                    <a:lnTo>
                      <a:pt x="1101433" y="961708"/>
                    </a:lnTo>
                    <a:lnTo>
                      <a:pt x="1090865" y="1003982"/>
                    </a:lnTo>
                    <a:lnTo>
                      <a:pt x="1041546" y="1060346"/>
                    </a:lnTo>
                    <a:lnTo>
                      <a:pt x="1069728" y="1081482"/>
                    </a:lnTo>
                    <a:lnTo>
                      <a:pt x="1122569" y="1229437"/>
                    </a:lnTo>
                    <a:lnTo>
                      <a:pt x="1168364" y="1243527"/>
                    </a:lnTo>
                    <a:lnTo>
                      <a:pt x="1168364" y="1278756"/>
                    </a:lnTo>
                    <a:lnTo>
                      <a:pt x="1094387" y="1306935"/>
                    </a:lnTo>
                    <a:lnTo>
                      <a:pt x="1185979" y="1447848"/>
                    </a:lnTo>
                    <a:lnTo>
                      <a:pt x="1147229" y="1514777"/>
                    </a:lnTo>
                    <a:lnTo>
                      <a:pt x="1157797" y="1550007"/>
                    </a:lnTo>
                    <a:lnTo>
                      <a:pt x="1101433" y="1606371"/>
                    </a:lnTo>
                    <a:lnTo>
                      <a:pt x="1147229" y="1627505"/>
                    </a:lnTo>
                    <a:lnTo>
                      <a:pt x="1143705" y="1669779"/>
                    </a:lnTo>
                    <a:lnTo>
                      <a:pt x="1143705" y="1690914"/>
                    </a:lnTo>
                    <a:lnTo>
                      <a:pt x="1140839" y="1708113"/>
                    </a:lnTo>
                    <a:lnTo>
                      <a:pt x="0" y="1708113"/>
                    </a:lnTo>
                    <a:lnTo>
                      <a:pt x="8210" y="1686218"/>
                    </a:lnTo>
                    <a:lnTo>
                      <a:pt x="55179" y="1643947"/>
                    </a:lnTo>
                    <a:lnTo>
                      <a:pt x="78664" y="1615762"/>
                    </a:lnTo>
                    <a:lnTo>
                      <a:pt x="69270" y="1564096"/>
                    </a:lnTo>
                    <a:lnTo>
                      <a:pt x="106846" y="1535915"/>
                    </a:lnTo>
                    <a:lnTo>
                      <a:pt x="181998" y="1521822"/>
                    </a:lnTo>
                    <a:lnTo>
                      <a:pt x="214877" y="1550007"/>
                    </a:lnTo>
                    <a:lnTo>
                      <a:pt x="266544" y="1512431"/>
                    </a:lnTo>
                    <a:lnTo>
                      <a:pt x="266544" y="1413793"/>
                    </a:lnTo>
                    <a:lnTo>
                      <a:pt x="224271" y="1371519"/>
                    </a:lnTo>
                    <a:lnTo>
                      <a:pt x="177301" y="1399703"/>
                    </a:lnTo>
                    <a:lnTo>
                      <a:pt x="153816" y="1366823"/>
                    </a:lnTo>
                    <a:lnTo>
                      <a:pt x="125634" y="1221217"/>
                    </a:lnTo>
                    <a:lnTo>
                      <a:pt x="130331" y="1164853"/>
                    </a:lnTo>
                    <a:lnTo>
                      <a:pt x="112588" y="1080569"/>
                    </a:lnTo>
                    <a:lnTo>
                      <a:pt x="167907" y="1032164"/>
                    </a:lnTo>
                    <a:lnTo>
                      <a:pt x="125634" y="986367"/>
                    </a:lnTo>
                    <a:lnTo>
                      <a:pt x="167907" y="915912"/>
                    </a:lnTo>
                    <a:lnTo>
                      <a:pt x="167907" y="778527"/>
                    </a:lnTo>
                    <a:lnTo>
                      <a:pt x="153816" y="767958"/>
                    </a:lnTo>
                    <a:lnTo>
                      <a:pt x="164385" y="736252"/>
                    </a:lnTo>
                    <a:lnTo>
                      <a:pt x="111543" y="648184"/>
                    </a:lnTo>
                    <a:lnTo>
                      <a:pt x="115067" y="595343"/>
                    </a:lnTo>
                    <a:lnTo>
                      <a:pt x="174952" y="528410"/>
                    </a:lnTo>
                    <a:lnTo>
                      <a:pt x="174952" y="493184"/>
                    </a:lnTo>
                    <a:lnTo>
                      <a:pt x="86885" y="482615"/>
                    </a:lnTo>
                    <a:lnTo>
                      <a:pt x="122112" y="415683"/>
                    </a:lnTo>
                    <a:lnTo>
                      <a:pt x="146770" y="292388"/>
                    </a:lnTo>
                    <a:lnTo>
                      <a:pt x="167907" y="271252"/>
                    </a:lnTo>
                    <a:lnTo>
                      <a:pt x="139725" y="225456"/>
                    </a:lnTo>
                    <a:lnTo>
                      <a:pt x="146770" y="193751"/>
                    </a:lnTo>
                    <a:lnTo>
                      <a:pt x="189044" y="169092"/>
                    </a:lnTo>
                    <a:lnTo>
                      <a:pt x="217226" y="155001"/>
                    </a:lnTo>
                    <a:lnTo>
                      <a:pt x="199613" y="98637"/>
                    </a:lnTo>
                    <a:lnTo>
                      <a:pt x="224271" y="73979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821E050-A62D-5D18-1492-6584620F6D51}"/>
                  </a:ext>
                </a:extLst>
              </p:cNvPr>
              <p:cNvSpPr/>
              <p:nvPr/>
            </p:nvSpPr>
            <p:spPr>
              <a:xfrm>
                <a:off x="996756" y="3980849"/>
                <a:ext cx="1484861" cy="2136774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95BEBA47-10BA-E5B1-8ACC-543EAF4D8ADF}"/>
                  </a:ext>
                </a:extLst>
              </p:cNvPr>
              <p:cNvSpPr/>
              <p:nvPr/>
            </p:nvSpPr>
            <p:spPr>
              <a:xfrm>
                <a:off x="1530944" y="3732181"/>
                <a:ext cx="1622644" cy="1194756"/>
              </a:xfrm>
              <a:custGeom>
                <a:avLst/>
                <a:gdLst>
                  <a:gd name="connsiteX0" fmla="*/ 0 w 1622644"/>
                  <a:gd name="connsiteY0" fmla="*/ 0 h 1194756"/>
                  <a:gd name="connsiteX1" fmla="*/ 1186099 w 1622644"/>
                  <a:gd name="connsiteY1" fmla="*/ 0 h 1194756"/>
                  <a:gd name="connsiteX2" fmla="*/ 1140194 w 1622644"/>
                  <a:gd name="connsiteY2" fmla="*/ 229528 h 1194756"/>
                  <a:gd name="connsiteX3" fmla="*/ 1100739 w 1622644"/>
                  <a:gd name="connsiteY3" fmla="*/ 263346 h 1194756"/>
                  <a:gd name="connsiteX4" fmla="*/ 1151467 w 1622644"/>
                  <a:gd name="connsiteY4" fmla="*/ 364801 h 1194756"/>
                  <a:gd name="connsiteX5" fmla="*/ 1128921 w 1622644"/>
                  <a:gd name="connsiteY5" fmla="*/ 415528 h 1194756"/>
                  <a:gd name="connsiteX6" fmla="*/ 1168376 w 1622644"/>
                  <a:gd name="connsiteY6" fmla="*/ 432437 h 1194756"/>
                  <a:gd name="connsiteX7" fmla="*/ 1190921 w 1622644"/>
                  <a:gd name="connsiteY7" fmla="*/ 483164 h 1194756"/>
                  <a:gd name="connsiteX8" fmla="*/ 1236012 w 1622644"/>
                  <a:gd name="connsiteY8" fmla="*/ 533892 h 1194756"/>
                  <a:gd name="connsiteX9" fmla="*/ 1207830 w 1622644"/>
                  <a:gd name="connsiteY9" fmla="*/ 686074 h 1194756"/>
                  <a:gd name="connsiteX10" fmla="*/ 1275467 w 1622644"/>
                  <a:gd name="connsiteY10" fmla="*/ 736801 h 1194756"/>
                  <a:gd name="connsiteX11" fmla="*/ 1365649 w 1622644"/>
                  <a:gd name="connsiteY11" fmla="*/ 702983 h 1194756"/>
                  <a:gd name="connsiteX12" fmla="*/ 1371285 w 1622644"/>
                  <a:gd name="connsiteY12" fmla="*/ 776256 h 1194756"/>
                  <a:gd name="connsiteX13" fmla="*/ 1444558 w 1622644"/>
                  <a:gd name="connsiteY13" fmla="*/ 804438 h 1194756"/>
                  <a:gd name="connsiteX14" fmla="*/ 1523468 w 1622644"/>
                  <a:gd name="connsiteY14" fmla="*/ 832620 h 1194756"/>
                  <a:gd name="connsiteX15" fmla="*/ 1523468 w 1622644"/>
                  <a:gd name="connsiteY15" fmla="*/ 866438 h 1194756"/>
                  <a:gd name="connsiteX16" fmla="*/ 1557286 w 1622644"/>
                  <a:gd name="connsiteY16" fmla="*/ 888983 h 1194756"/>
                  <a:gd name="connsiteX17" fmla="*/ 1534740 w 1622644"/>
                  <a:gd name="connsiteY17" fmla="*/ 922802 h 1194756"/>
                  <a:gd name="connsiteX18" fmla="*/ 1562922 w 1622644"/>
                  <a:gd name="connsiteY18" fmla="*/ 984802 h 1194756"/>
                  <a:gd name="connsiteX19" fmla="*/ 1572585 w 1622644"/>
                  <a:gd name="connsiteY19" fmla="*/ 980775 h 1194756"/>
                  <a:gd name="connsiteX20" fmla="*/ 1608013 w 1622644"/>
                  <a:gd name="connsiteY20" fmla="*/ 1007347 h 1194756"/>
                  <a:gd name="connsiteX21" fmla="*/ 1591104 w 1622644"/>
                  <a:gd name="connsiteY21" fmla="*/ 1046802 h 1194756"/>
                  <a:gd name="connsiteX22" fmla="*/ 1620324 w 1622644"/>
                  <a:gd name="connsiteY22" fmla="*/ 1109418 h 1194756"/>
                  <a:gd name="connsiteX23" fmla="*/ 1621884 w 1622644"/>
                  <a:gd name="connsiteY23" fmla="*/ 1106690 h 1194756"/>
                  <a:gd name="connsiteX24" fmla="*/ 1622644 w 1622644"/>
                  <a:gd name="connsiteY24" fmla="*/ 1108212 h 1194756"/>
                  <a:gd name="connsiteX25" fmla="*/ 1581240 w 1622644"/>
                  <a:gd name="connsiteY25" fmla="*/ 1180667 h 1194756"/>
                  <a:gd name="connsiteX26" fmla="*/ 1546013 w 1622644"/>
                  <a:gd name="connsiteY26" fmla="*/ 1184189 h 1194756"/>
                  <a:gd name="connsiteX27" fmla="*/ 1524876 w 1622644"/>
                  <a:gd name="connsiteY27" fmla="*/ 1173620 h 1194756"/>
                  <a:gd name="connsiteX28" fmla="*/ 1472036 w 1622644"/>
                  <a:gd name="connsiteY28" fmla="*/ 1170098 h 1194756"/>
                  <a:gd name="connsiteX29" fmla="*/ 1454423 w 1622644"/>
                  <a:gd name="connsiteY29" fmla="*/ 1110210 h 1194756"/>
                  <a:gd name="connsiteX30" fmla="*/ 1412148 w 1622644"/>
                  <a:gd name="connsiteY30" fmla="*/ 1099643 h 1194756"/>
                  <a:gd name="connsiteX31" fmla="*/ 1345217 w 1622644"/>
                  <a:gd name="connsiteY31" fmla="*/ 1106690 h 1194756"/>
                  <a:gd name="connsiteX32" fmla="*/ 1309989 w 1622644"/>
                  <a:gd name="connsiteY32" fmla="*/ 1082029 h 1194756"/>
                  <a:gd name="connsiteX33" fmla="*/ 1257149 w 1622644"/>
                  <a:gd name="connsiteY33" fmla="*/ 1184189 h 1194756"/>
                  <a:gd name="connsiteX34" fmla="*/ 1133853 w 1622644"/>
                  <a:gd name="connsiteY34" fmla="*/ 1194756 h 1194756"/>
                  <a:gd name="connsiteX35" fmla="*/ 1073966 w 1622644"/>
                  <a:gd name="connsiteY35" fmla="*/ 1163053 h 1194756"/>
                  <a:gd name="connsiteX36" fmla="*/ 947149 w 1622644"/>
                  <a:gd name="connsiteY36" fmla="*/ 1131348 h 1194756"/>
                  <a:gd name="connsiteX37" fmla="*/ 936580 w 1622644"/>
                  <a:gd name="connsiteY37" fmla="*/ 1092597 h 1194756"/>
                  <a:gd name="connsiteX38" fmla="*/ 911921 w 1622644"/>
                  <a:gd name="connsiteY38" fmla="*/ 1074984 h 1194756"/>
                  <a:gd name="connsiteX39" fmla="*/ 888202 w 1622644"/>
                  <a:gd name="connsiteY39" fmla="*/ 1007219 h 1194756"/>
                  <a:gd name="connsiteX40" fmla="*/ 950670 w 1622644"/>
                  <a:gd name="connsiteY40" fmla="*/ 930552 h 1194756"/>
                  <a:gd name="connsiteX41" fmla="*/ 844990 w 1622644"/>
                  <a:gd name="connsiteY41" fmla="*/ 810778 h 1194756"/>
                  <a:gd name="connsiteX42" fmla="*/ 809760 w 1622644"/>
                  <a:gd name="connsiteY42" fmla="*/ 800210 h 1194756"/>
                  <a:gd name="connsiteX43" fmla="*/ 809760 w 1622644"/>
                  <a:gd name="connsiteY43" fmla="*/ 768507 h 1194756"/>
                  <a:gd name="connsiteX44" fmla="*/ 781578 w 1622644"/>
                  <a:gd name="connsiteY44" fmla="*/ 750892 h 1194756"/>
                  <a:gd name="connsiteX45" fmla="*/ 788626 w 1622644"/>
                  <a:gd name="connsiteY45" fmla="*/ 691006 h 1194756"/>
                  <a:gd name="connsiteX46" fmla="*/ 714646 w 1622644"/>
                  <a:gd name="connsiteY46" fmla="*/ 627598 h 1194756"/>
                  <a:gd name="connsiteX47" fmla="*/ 714646 w 1622644"/>
                  <a:gd name="connsiteY47" fmla="*/ 602937 h 1194756"/>
                  <a:gd name="connsiteX48" fmla="*/ 689988 w 1622644"/>
                  <a:gd name="connsiteY48" fmla="*/ 574755 h 1194756"/>
                  <a:gd name="connsiteX49" fmla="*/ 605442 w 1622644"/>
                  <a:gd name="connsiteY49" fmla="*/ 585323 h 1194756"/>
                  <a:gd name="connsiteX50" fmla="*/ 644193 w 1622644"/>
                  <a:gd name="connsiteY50" fmla="*/ 486688 h 1194756"/>
                  <a:gd name="connsiteX51" fmla="*/ 605442 w 1622644"/>
                  <a:gd name="connsiteY51" fmla="*/ 469074 h 1194756"/>
                  <a:gd name="connsiteX52" fmla="*/ 580784 w 1622644"/>
                  <a:gd name="connsiteY52" fmla="*/ 486688 h 1194756"/>
                  <a:gd name="connsiteX53" fmla="*/ 556123 w 1622644"/>
                  <a:gd name="connsiteY53" fmla="*/ 462027 h 1194756"/>
                  <a:gd name="connsiteX54" fmla="*/ 527941 w 1622644"/>
                  <a:gd name="connsiteY54" fmla="*/ 490209 h 1194756"/>
                  <a:gd name="connsiteX55" fmla="*/ 538510 w 1622644"/>
                  <a:gd name="connsiteY55" fmla="*/ 525437 h 1194756"/>
                  <a:gd name="connsiteX56" fmla="*/ 510328 w 1622644"/>
                  <a:gd name="connsiteY56" fmla="*/ 532483 h 1194756"/>
                  <a:gd name="connsiteX57" fmla="*/ 517373 w 1622644"/>
                  <a:gd name="connsiteY57" fmla="*/ 564188 h 1194756"/>
                  <a:gd name="connsiteX58" fmla="*/ 559647 w 1622644"/>
                  <a:gd name="connsiteY58" fmla="*/ 571234 h 1194756"/>
                  <a:gd name="connsiteX59" fmla="*/ 549078 w 1622644"/>
                  <a:gd name="connsiteY59" fmla="*/ 620551 h 1194756"/>
                  <a:gd name="connsiteX60" fmla="*/ 478625 w 1622644"/>
                  <a:gd name="connsiteY60" fmla="*/ 609983 h 1194756"/>
                  <a:gd name="connsiteX61" fmla="*/ 401124 w 1622644"/>
                  <a:gd name="connsiteY61" fmla="*/ 557142 h 1194756"/>
                  <a:gd name="connsiteX62" fmla="*/ 341236 w 1622644"/>
                  <a:gd name="connsiteY62" fmla="*/ 539528 h 1194756"/>
                  <a:gd name="connsiteX63" fmla="*/ 362374 w 1622644"/>
                  <a:gd name="connsiteY63" fmla="*/ 426801 h 1194756"/>
                  <a:gd name="connsiteX64" fmla="*/ 235554 w 1622644"/>
                  <a:gd name="connsiteY64" fmla="*/ 363392 h 1194756"/>
                  <a:gd name="connsiteX65" fmla="*/ 203851 w 1622644"/>
                  <a:gd name="connsiteY65" fmla="*/ 373961 h 1194756"/>
                  <a:gd name="connsiteX66" fmla="*/ 186238 w 1622644"/>
                  <a:gd name="connsiteY66" fmla="*/ 359868 h 1194756"/>
                  <a:gd name="connsiteX67" fmla="*/ 129874 w 1622644"/>
                  <a:gd name="connsiteY67" fmla="*/ 363392 h 1194756"/>
                  <a:gd name="connsiteX68" fmla="*/ 98168 w 1622644"/>
                  <a:gd name="connsiteY68" fmla="*/ 338733 h 1194756"/>
                  <a:gd name="connsiteX69" fmla="*/ 112260 w 1622644"/>
                  <a:gd name="connsiteY69" fmla="*/ 314073 h 1194756"/>
                  <a:gd name="connsiteX70" fmla="*/ 101692 w 1622644"/>
                  <a:gd name="connsiteY70" fmla="*/ 257709 h 1194756"/>
                  <a:gd name="connsiteX71" fmla="*/ 78593 w 1622644"/>
                  <a:gd name="connsiteY71" fmla="*/ 248672 h 1194756"/>
                  <a:gd name="connsiteX72" fmla="*/ 80555 w 1622644"/>
                  <a:gd name="connsiteY72" fmla="*/ 248316 h 1194756"/>
                  <a:gd name="connsiteX73" fmla="*/ 151009 w 1622644"/>
                  <a:gd name="connsiteY73" fmla="*/ 159073 h 1194756"/>
                  <a:gd name="connsiteX74" fmla="*/ 127525 w 1622644"/>
                  <a:gd name="connsiteY74" fmla="*/ 83921 h 1194756"/>
                  <a:gd name="connsiteX75" fmla="*/ 141615 w 1622644"/>
                  <a:gd name="connsiteY75" fmla="*/ 32254 h 1194756"/>
                  <a:gd name="connsiteX76" fmla="*/ 10100 w 1622644"/>
                  <a:gd name="connsiteY76" fmla="*/ 13467 h 1194756"/>
                  <a:gd name="connsiteX0" fmla="*/ 0 w 1622644"/>
                  <a:gd name="connsiteY0" fmla="*/ 93632 h 1288388"/>
                  <a:gd name="connsiteX1" fmla="*/ 836019 w 1622644"/>
                  <a:gd name="connsiteY1" fmla="*/ 2 h 1288388"/>
                  <a:gd name="connsiteX2" fmla="*/ 1186099 w 1622644"/>
                  <a:gd name="connsiteY2" fmla="*/ 93632 h 1288388"/>
                  <a:gd name="connsiteX3" fmla="*/ 1140194 w 1622644"/>
                  <a:gd name="connsiteY3" fmla="*/ 323160 h 1288388"/>
                  <a:gd name="connsiteX4" fmla="*/ 1100739 w 1622644"/>
                  <a:gd name="connsiteY4" fmla="*/ 356978 h 1288388"/>
                  <a:gd name="connsiteX5" fmla="*/ 1151467 w 1622644"/>
                  <a:gd name="connsiteY5" fmla="*/ 458433 h 1288388"/>
                  <a:gd name="connsiteX6" fmla="*/ 1128921 w 1622644"/>
                  <a:gd name="connsiteY6" fmla="*/ 509160 h 1288388"/>
                  <a:gd name="connsiteX7" fmla="*/ 1168376 w 1622644"/>
                  <a:gd name="connsiteY7" fmla="*/ 526069 h 1288388"/>
                  <a:gd name="connsiteX8" fmla="*/ 1190921 w 1622644"/>
                  <a:gd name="connsiteY8" fmla="*/ 576796 h 1288388"/>
                  <a:gd name="connsiteX9" fmla="*/ 1236012 w 1622644"/>
                  <a:gd name="connsiteY9" fmla="*/ 627524 h 1288388"/>
                  <a:gd name="connsiteX10" fmla="*/ 1207830 w 1622644"/>
                  <a:gd name="connsiteY10" fmla="*/ 779706 h 1288388"/>
                  <a:gd name="connsiteX11" fmla="*/ 1275467 w 1622644"/>
                  <a:gd name="connsiteY11" fmla="*/ 830433 h 1288388"/>
                  <a:gd name="connsiteX12" fmla="*/ 1365649 w 1622644"/>
                  <a:gd name="connsiteY12" fmla="*/ 796615 h 1288388"/>
                  <a:gd name="connsiteX13" fmla="*/ 1371285 w 1622644"/>
                  <a:gd name="connsiteY13" fmla="*/ 869888 h 1288388"/>
                  <a:gd name="connsiteX14" fmla="*/ 1444558 w 1622644"/>
                  <a:gd name="connsiteY14" fmla="*/ 898070 h 1288388"/>
                  <a:gd name="connsiteX15" fmla="*/ 1523468 w 1622644"/>
                  <a:gd name="connsiteY15" fmla="*/ 926252 h 1288388"/>
                  <a:gd name="connsiteX16" fmla="*/ 1523468 w 1622644"/>
                  <a:gd name="connsiteY16" fmla="*/ 960070 h 1288388"/>
                  <a:gd name="connsiteX17" fmla="*/ 1557286 w 1622644"/>
                  <a:gd name="connsiteY17" fmla="*/ 982615 h 1288388"/>
                  <a:gd name="connsiteX18" fmla="*/ 1534740 w 1622644"/>
                  <a:gd name="connsiteY18" fmla="*/ 1016434 h 1288388"/>
                  <a:gd name="connsiteX19" fmla="*/ 1562922 w 1622644"/>
                  <a:gd name="connsiteY19" fmla="*/ 1078434 h 1288388"/>
                  <a:gd name="connsiteX20" fmla="*/ 1572585 w 1622644"/>
                  <a:gd name="connsiteY20" fmla="*/ 1074407 h 1288388"/>
                  <a:gd name="connsiteX21" fmla="*/ 1608013 w 1622644"/>
                  <a:gd name="connsiteY21" fmla="*/ 1100979 h 1288388"/>
                  <a:gd name="connsiteX22" fmla="*/ 1591104 w 1622644"/>
                  <a:gd name="connsiteY22" fmla="*/ 1140434 h 1288388"/>
                  <a:gd name="connsiteX23" fmla="*/ 1620324 w 1622644"/>
                  <a:gd name="connsiteY23" fmla="*/ 1203050 h 1288388"/>
                  <a:gd name="connsiteX24" fmla="*/ 1621884 w 1622644"/>
                  <a:gd name="connsiteY24" fmla="*/ 1200322 h 1288388"/>
                  <a:gd name="connsiteX25" fmla="*/ 1622644 w 1622644"/>
                  <a:gd name="connsiteY25" fmla="*/ 1201844 h 1288388"/>
                  <a:gd name="connsiteX26" fmla="*/ 1581240 w 1622644"/>
                  <a:gd name="connsiteY26" fmla="*/ 1274299 h 1288388"/>
                  <a:gd name="connsiteX27" fmla="*/ 1546013 w 1622644"/>
                  <a:gd name="connsiteY27" fmla="*/ 1277821 h 1288388"/>
                  <a:gd name="connsiteX28" fmla="*/ 1524876 w 1622644"/>
                  <a:gd name="connsiteY28" fmla="*/ 1267252 h 1288388"/>
                  <a:gd name="connsiteX29" fmla="*/ 1472036 w 1622644"/>
                  <a:gd name="connsiteY29" fmla="*/ 1263730 h 1288388"/>
                  <a:gd name="connsiteX30" fmla="*/ 1454423 w 1622644"/>
                  <a:gd name="connsiteY30" fmla="*/ 1203842 h 1288388"/>
                  <a:gd name="connsiteX31" fmla="*/ 1412148 w 1622644"/>
                  <a:gd name="connsiteY31" fmla="*/ 1193275 h 1288388"/>
                  <a:gd name="connsiteX32" fmla="*/ 1345217 w 1622644"/>
                  <a:gd name="connsiteY32" fmla="*/ 1200322 h 1288388"/>
                  <a:gd name="connsiteX33" fmla="*/ 1309989 w 1622644"/>
                  <a:gd name="connsiteY33" fmla="*/ 1175661 h 1288388"/>
                  <a:gd name="connsiteX34" fmla="*/ 1257149 w 1622644"/>
                  <a:gd name="connsiteY34" fmla="*/ 1277821 h 1288388"/>
                  <a:gd name="connsiteX35" fmla="*/ 1133853 w 1622644"/>
                  <a:gd name="connsiteY35" fmla="*/ 1288388 h 1288388"/>
                  <a:gd name="connsiteX36" fmla="*/ 1073966 w 1622644"/>
                  <a:gd name="connsiteY36" fmla="*/ 1256685 h 1288388"/>
                  <a:gd name="connsiteX37" fmla="*/ 947149 w 1622644"/>
                  <a:gd name="connsiteY37" fmla="*/ 1224980 h 1288388"/>
                  <a:gd name="connsiteX38" fmla="*/ 936580 w 1622644"/>
                  <a:gd name="connsiteY38" fmla="*/ 1186229 h 1288388"/>
                  <a:gd name="connsiteX39" fmla="*/ 911921 w 1622644"/>
                  <a:gd name="connsiteY39" fmla="*/ 1168616 h 1288388"/>
                  <a:gd name="connsiteX40" fmla="*/ 888202 w 1622644"/>
                  <a:gd name="connsiteY40" fmla="*/ 1100851 h 1288388"/>
                  <a:gd name="connsiteX41" fmla="*/ 950670 w 1622644"/>
                  <a:gd name="connsiteY41" fmla="*/ 1024184 h 1288388"/>
                  <a:gd name="connsiteX42" fmla="*/ 844990 w 1622644"/>
                  <a:gd name="connsiteY42" fmla="*/ 904410 h 1288388"/>
                  <a:gd name="connsiteX43" fmla="*/ 809760 w 1622644"/>
                  <a:gd name="connsiteY43" fmla="*/ 893842 h 1288388"/>
                  <a:gd name="connsiteX44" fmla="*/ 809760 w 1622644"/>
                  <a:gd name="connsiteY44" fmla="*/ 862139 h 1288388"/>
                  <a:gd name="connsiteX45" fmla="*/ 781578 w 1622644"/>
                  <a:gd name="connsiteY45" fmla="*/ 844524 h 1288388"/>
                  <a:gd name="connsiteX46" fmla="*/ 788626 w 1622644"/>
                  <a:gd name="connsiteY46" fmla="*/ 784638 h 1288388"/>
                  <a:gd name="connsiteX47" fmla="*/ 714646 w 1622644"/>
                  <a:gd name="connsiteY47" fmla="*/ 721230 h 1288388"/>
                  <a:gd name="connsiteX48" fmla="*/ 714646 w 1622644"/>
                  <a:gd name="connsiteY48" fmla="*/ 696569 h 1288388"/>
                  <a:gd name="connsiteX49" fmla="*/ 689988 w 1622644"/>
                  <a:gd name="connsiteY49" fmla="*/ 668387 h 1288388"/>
                  <a:gd name="connsiteX50" fmla="*/ 605442 w 1622644"/>
                  <a:gd name="connsiteY50" fmla="*/ 678955 h 1288388"/>
                  <a:gd name="connsiteX51" fmla="*/ 644193 w 1622644"/>
                  <a:gd name="connsiteY51" fmla="*/ 580320 h 1288388"/>
                  <a:gd name="connsiteX52" fmla="*/ 605442 w 1622644"/>
                  <a:gd name="connsiteY52" fmla="*/ 562706 h 1288388"/>
                  <a:gd name="connsiteX53" fmla="*/ 580784 w 1622644"/>
                  <a:gd name="connsiteY53" fmla="*/ 580320 h 1288388"/>
                  <a:gd name="connsiteX54" fmla="*/ 556123 w 1622644"/>
                  <a:gd name="connsiteY54" fmla="*/ 555659 h 1288388"/>
                  <a:gd name="connsiteX55" fmla="*/ 527941 w 1622644"/>
                  <a:gd name="connsiteY55" fmla="*/ 583841 h 1288388"/>
                  <a:gd name="connsiteX56" fmla="*/ 538510 w 1622644"/>
                  <a:gd name="connsiteY56" fmla="*/ 619069 h 1288388"/>
                  <a:gd name="connsiteX57" fmla="*/ 510328 w 1622644"/>
                  <a:gd name="connsiteY57" fmla="*/ 626115 h 1288388"/>
                  <a:gd name="connsiteX58" fmla="*/ 517373 w 1622644"/>
                  <a:gd name="connsiteY58" fmla="*/ 657820 h 1288388"/>
                  <a:gd name="connsiteX59" fmla="*/ 559647 w 1622644"/>
                  <a:gd name="connsiteY59" fmla="*/ 664866 h 1288388"/>
                  <a:gd name="connsiteX60" fmla="*/ 549078 w 1622644"/>
                  <a:gd name="connsiteY60" fmla="*/ 714183 h 1288388"/>
                  <a:gd name="connsiteX61" fmla="*/ 478625 w 1622644"/>
                  <a:gd name="connsiteY61" fmla="*/ 703615 h 1288388"/>
                  <a:gd name="connsiteX62" fmla="*/ 401124 w 1622644"/>
                  <a:gd name="connsiteY62" fmla="*/ 650774 h 1288388"/>
                  <a:gd name="connsiteX63" fmla="*/ 341236 w 1622644"/>
                  <a:gd name="connsiteY63" fmla="*/ 633160 h 1288388"/>
                  <a:gd name="connsiteX64" fmla="*/ 362374 w 1622644"/>
                  <a:gd name="connsiteY64" fmla="*/ 520433 h 1288388"/>
                  <a:gd name="connsiteX65" fmla="*/ 235554 w 1622644"/>
                  <a:gd name="connsiteY65" fmla="*/ 457024 h 1288388"/>
                  <a:gd name="connsiteX66" fmla="*/ 203851 w 1622644"/>
                  <a:gd name="connsiteY66" fmla="*/ 467593 h 1288388"/>
                  <a:gd name="connsiteX67" fmla="*/ 186238 w 1622644"/>
                  <a:gd name="connsiteY67" fmla="*/ 453500 h 1288388"/>
                  <a:gd name="connsiteX68" fmla="*/ 129874 w 1622644"/>
                  <a:gd name="connsiteY68" fmla="*/ 457024 h 1288388"/>
                  <a:gd name="connsiteX69" fmla="*/ 98168 w 1622644"/>
                  <a:gd name="connsiteY69" fmla="*/ 432365 h 1288388"/>
                  <a:gd name="connsiteX70" fmla="*/ 112260 w 1622644"/>
                  <a:gd name="connsiteY70" fmla="*/ 407705 h 1288388"/>
                  <a:gd name="connsiteX71" fmla="*/ 101692 w 1622644"/>
                  <a:gd name="connsiteY71" fmla="*/ 351341 h 1288388"/>
                  <a:gd name="connsiteX72" fmla="*/ 78593 w 1622644"/>
                  <a:gd name="connsiteY72" fmla="*/ 342304 h 1288388"/>
                  <a:gd name="connsiteX73" fmla="*/ 80555 w 1622644"/>
                  <a:gd name="connsiteY73" fmla="*/ 341948 h 1288388"/>
                  <a:gd name="connsiteX74" fmla="*/ 151009 w 1622644"/>
                  <a:gd name="connsiteY74" fmla="*/ 252705 h 1288388"/>
                  <a:gd name="connsiteX75" fmla="*/ 127525 w 1622644"/>
                  <a:gd name="connsiteY75" fmla="*/ 177553 h 1288388"/>
                  <a:gd name="connsiteX76" fmla="*/ 141615 w 1622644"/>
                  <a:gd name="connsiteY76" fmla="*/ 125886 h 1288388"/>
                  <a:gd name="connsiteX77" fmla="*/ 10100 w 1622644"/>
                  <a:gd name="connsiteY77" fmla="*/ 107099 h 1288388"/>
                  <a:gd name="connsiteX78" fmla="*/ 0 w 1622644"/>
                  <a:gd name="connsiteY78" fmla="*/ 93632 h 1288388"/>
                  <a:gd name="connsiteX0" fmla="*/ 836019 w 1622644"/>
                  <a:gd name="connsiteY0" fmla="*/ 0 h 1288386"/>
                  <a:gd name="connsiteX1" fmla="*/ 1186099 w 1622644"/>
                  <a:gd name="connsiteY1" fmla="*/ 93630 h 1288386"/>
                  <a:gd name="connsiteX2" fmla="*/ 1140194 w 1622644"/>
                  <a:gd name="connsiteY2" fmla="*/ 323158 h 1288386"/>
                  <a:gd name="connsiteX3" fmla="*/ 1100739 w 1622644"/>
                  <a:gd name="connsiteY3" fmla="*/ 356976 h 1288386"/>
                  <a:gd name="connsiteX4" fmla="*/ 1151467 w 1622644"/>
                  <a:gd name="connsiteY4" fmla="*/ 458431 h 1288386"/>
                  <a:gd name="connsiteX5" fmla="*/ 1128921 w 1622644"/>
                  <a:gd name="connsiteY5" fmla="*/ 509158 h 1288386"/>
                  <a:gd name="connsiteX6" fmla="*/ 1168376 w 1622644"/>
                  <a:gd name="connsiteY6" fmla="*/ 526067 h 1288386"/>
                  <a:gd name="connsiteX7" fmla="*/ 1190921 w 1622644"/>
                  <a:gd name="connsiteY7" fmla="*/ 576794 h 1288386"/>
                  <a:gd name="connsiteX8" fmla="*/ 1236012 w 1622644"/>
                  <a:gd name="connsiteY8" fmla="*/ 627522 h 1288386"/>
                  <a:gd name="connsiteX9" fmla="*/ 1207830 w 1622644"/>
                  <a:gd name="connsiteY9" fmla="*/ 779704 h 1288386"/>
                  <a:gd name="connsiteX10" fmla="*/ 1275467 w 1622644"/>
                  <a:gd name="connsiteY10" fmla="*/ 830431 h 1288386"/>
                  <a:gd name="connsiteX11" fmla="*/ 1365649 w 1622644"/>
                  <a:gd name="connsiteY11" fmla="*/ 796613 h 1288386"/>
                  <a:gd name="connsiteX12" fmla="*/ 1371285 w 1622644"/>
                  <a:gd name="connsiteY12" fmla="*/ 869886 h 1288386"/>
                  <a:gd name="connsiteX13" fmla="*/ 1444558 w 1622644"/>
                  <a:gd name="connsiteY13" fmla="*/ 898068 h 1288386"/>
                  <a:gd name="connsiteX14" fmla="*/ 1523468 w 1622644"/>
                  <a:gd name="connsiteY14" fmla="*/ 926250 h 1288386"/>
                  <a:gd name="connsiteX15" fmla="*/ 1523468 w 1622644"/>
                  <a:gd name="connsiteY15" fmla="*/ 960068 h 1288386"/>
                  <a:gd name="connsiteX16" fmla="*/ 1557286 w 1622644"/>
                  <a:gd name="connsiteY16" fmla="*/ 982613 h 1288386"/>
                  <a:gd name="connsiteX17" fmla="*/ 1534740 w 1622644"/>
                  <a:gd name="connsiteY17" fmla="*/ 1016432 h 1288386"/>
                  <a:gd name="connsiteX18" fmla="*/ 1562922 w 1622644"/>
                  <a:gd name="connsiteY18" fmla="*/ 1078432 h 1288386"/>
                  <a:gd name="connsiteX19" fmla="*/ 1572585 w 1622644"/>
                  <a:gd name="connsiteY19" fmla="*/ 1074405 h 1288386"/>
                  <a:gd name="connsiteX20" fmla="*/ 1608013 w 1622644"/>
                  <a:gd name="connsiteY20" fmla="*/ 1100977 h 1288386"/>
                  <a:gd name="connsiteX21" fmla="*/ 1591104 w 1622644"/>
                  <a:gd name="connsiteY21" fmla="*/ 1140432 h 1288386"/>
                  <a:gd name="connsiteX22" fmla="*/ 1620324 w 1622644"/>
                  <a:gd name="connsiteY22" fmla="*/ 1203048 h 1288386"/>
                  <a:gd name="connsiteX23" fmla="*/ 1621884 w 1622644"/>
                  <a:gd name="connsiteY23" fmla="*/ 1200320 h 1288386"/>
                  <a:gd name="connsiteX24" fmla="*/ 1622644 w 1622644"/>
                  <a:gd name="connsiteY24" fmla="*/ 1201842 h 1288386"/>
                  <a:gd name="connsiteX25" fmla="*/ 1581240 w 1622644"/>
                  <a:gd name="connsiteY25" fmla="*/ 1274297 h 1288386"/>
                  <a:gd name="connsiteX26" fmla="*/ 1546013 w 1622644"/>
                  <a:gd name="connsiteY26" fmla="*/ 1277819 h 1288386"/>
                  <a:gd name="connsiteX27" fmla="*/ 1524876 w 1622644"/>
                  <a:gd name="connsiteY27" fmla="*/ 1267250 h 1288386"/>
                  <a:gd name="connsiteX28" fmla="*/ 1472036 w 1622644"/>
                  <a:gd name="connsiteY28" fmla="*/ 1263728 h 1288386"/>
                  <a:gd name="connsiteX29" fmla="*/ 1454423 w 1622644"/>
                  <a:gd name="connsiteY29" fmla="*/ 1203840 h 1288386"/>
                  <a:gd name="connsiteX30" fmla="*/ 1412148 w 1622644"/>
                  <a:gd name="connsiteY30" fmla="*/ 1193273 h 1288386"/>
                  <a:gd name="connsiteX31" fmla="*/ 1345217 w 1622644"/>
                  <a:gd name="connsiteY31" fmla="*/ 1200320 h 1288386"/>
                  <a:gd name="connsiteX32" fmla="*/ 1309989 w 1622644"/>
                  <a:gd name="connsiteY32" fmla="*/ 1175659 h 1288386"/>
                  <a:gd name="connsiteX33" fmla="*/ 1257149 w 1622644"/>
                  <a:gd name="connsiteY33" fmla="*/ 1277819 h 1288386"/>
                  <a:gd name="connsiteX34" fmla="*/ 1133853 w 1622644"/>
                  <a:gd name="connsiteY34" fmla="*/ 1288386 h 1288386"/>
                  <a:gd name="connsiteX35" fmla="*/ 1073966 w 1622644"/>
                  <a:gd name="connsiteY35" fmla="*/ 1256683 h 1288386"/>
                  <a:gd name="connsiteX36" fmla="*/ 947149 w 1622644"/>
                  <a:gd name="connsiteY36" fmla="*/ 1224978 h 1288386"/>
                  <a:gd name="connsiteX37" fmla="*/ 936580 w 1622644"/>
                  <a:gd name="connsiteY37" fmla="*/ 1186227 h 1288386"/>
                  <a:gd name="connsiteX38" fmla="*/ 911921 w 1622644"/>
                  <a:gd name="connsiteY38" fmla="*/ 1168614 h 1288386"/>
                  <a:gd name="connsiteX39" fmla="*/ 888202 w 1622644"/>
                  <a:gd name="connsiteY39" fmla="*/ 1100849 h 1288386"/>
                  <a:gd name="connsiteX40" fmla="*/ 950670 w 1622644"/>
                  <a:gd name="connsiteY40" fmla="*/ 1024182 h 1288386"/>
                  <a:gd name="connsiteX41" fmla="*/ 844990 w 1622644"/>
                  <a:gd name="connsiteY41" fmla="*/ 904408 h 1288386"/>
                  <a:gd name="connsiteX42" fmla="*/ 809760 w 1622644"/>
                  <a:gd name="connsiteY42" fmla="*/ 893840 h 1288386"/>
                  <a:gd name="connsiteX43" fmla="*/ 809760 w 1622644"/>
                  <a:gd name="connsiteY43" fmla="*/ 862137 h 1288386"/>
                  <a:gd name="connsiteX44" fmla="*/ 781578 w 1622644"/>
                  <a:gd name="connsiteY44" fmla="*/ 844522 h 1288386"/>
                  <a:gd name="connsiteX45" fmla="*/ 788626 w 1622644"/>
                  <a:gd name="connsiteY45" fmla="*/ 784636 h 1288386"/>
                  <a:gd name="connsiteX46" fmla="*/ 714646 w 1622644"/>
                  <a:gd name="connsiteY46" fmla="*/ 721228 h 1288386"/>
                  <a:gd name="connsiteX47" fmla="*/ 714646 w 1622644"/>
                  <a:gd name="connsiteY47" fmla="*/ 696567 h 1288386"/>
                  <a:gd name="connsiteX48" fmla="*/ 689988 w 1622644"/>
                  <a:gd name="connsiteY48" fmla="*/ 668385 h 1288386"/>
                  <a:gd name="connsiteX49" fmla="*/ 605442 w 1622644"/>
                  <a:gd name="connsiteY49" fmla="*/ 678953 h 1288386"/>
                  <a:gd name="connsiteX50" fmla="*/ 644193 w 1622644"/>
                  <a:gd name="connsiteY50" fmla="*/ 580318 h 1288386"/>
                  <a:gd name="connsiteX51" fmla="*/ 605442 w 1622644"/>
                  <a:gd name="connsiteY51" fmla="*/ 562704 h 1288386"/>
                  <a:gd name="connsiteX52" fmla="*/ 580784 w 1622644"/>
                  <a:gd name="connsiteY52" fmla="*/ 580318 h 1288386"/>
                  <a:gd name="connsiteX53" fmla="*/ 556123 w 1622644"/>
                  <a:gd name="connsiteY53" fmla="*/ 555657 h 1288386"/>
                  <a:gd name="connsiteX54" fmla="*/ 527941 w 1622644"/>
                  <a:gd name="connsiteY54" fmla="*/ 583839 h 1288386"/>
                  <a:gd name="connsiteX55" fmla="*/ 538510 w 1622644"/>
                  <a:gd name="connsiteY55" fmla="*/ 619067 h 1288386"/>
                  <a:gd name="connsiteX56" fmla="*/ 510328 w 1622644"/>
                  <a:gd name="connsiteY56" fmla="*/ 626113 h 1288386"/>
                  <a:gd name="connsiteX57" fmla="*/ 517373 w 1622644"/>
                  <a:gd name="connsiteY57" fmla="*/ 657818 h 1288386"/>
                  <a:gd name="connsiteX58" fmla="*/ 559647 w 1622644"/>
                  <a:gd name="connsiteY58" fmla="*/ 664864 h 1288386"/>
                  <a:gd name="connsiteX59" fmla="*/ 549078 w 1622644"/>
                  <a:gd name="connsiteY59" fmla="*/ 714181 h 1288386"/>
                  <a:gd name="connsiteX60" fmla="*/ 478625 w 1622644"/>
                  <a:gd name="connsiteY60" fmla="*/ 703613 h 1288386"/>
                  <a:gd name="connsiteX61" fmla="*/ 401124 w 1622644"/>
                  <a:gd name="connsiteY61" fmla="*/ 650772 h 1288386"/>
                  <a:gd name="connsiteX62" fmla="*/ 341236 w 1622644"/>
                  <a:gd name="connsiteY62" fmla="*/ 633158 h 1288386"/>
                  <a:gd name="connsiteX63" fmla="*/ 362374 w 1622644"/>
                  <a:gd name="connsiteY63" fmla="*/ 520431 h 1288386"/>
                  <a:gd name="connsiteX64" fmla="*/ 235554 w 1622644"/>
                  <a:gd name="connsiteY64" fmla="*/ 457022 h 1288386"/>
                  <a:gd name="connsiteX65" fmla="*/ 203851 w 1622644"/>
                  <a:gd name="connsiteY65" fmla="*/ 467591 h 1288386"/>
                  <a:gd name="connsiteX66" fmla="*/ 186238 w 1622644"/>
                  <a:gd name="connsiteY66" fmla="*/ 453498 h 1288386"/>
                  <a:gd name="connsiteX67" fmla="*/ 129874 w 1622644"/>
                  <a:gd name="connsiteY67" fmla="*/ 457022 h 1288386"/>
                  <a:gd name="connsiteX68" fmla="*/ 98168 w 1622644"/>
                  <a:gd name="connsiteY68" fmla="*/ 432363 h 1288386"/>
                  <a:gd name="connsiteX69" fmla="*/ 112260 w 1622644"/>
                  <a:gd name="connsiteY69" fmla="*/ 407703 h 1288386"/>
                  <a:gd name="connsiteX70" fmla="*/ 101692 w 1622644"/>
                  <a:gd name="connsiteY70" fmla="*/ 351339 h 1288386"/>
                  <a:gd name="connsiteX71" fmla="*/ 78593 w 1622644"/>
                  <a:gd name="connsiteY71" fmla="*/ 342302 h 1288386"/>
                  <a:gd name="connsiteX72" fmla="*/ 80555 w 1622644"/>
                  <a:gd name="connsiteY72" fmla="*/ 341946 h 1288386"/>
                  <a:gd name="connsiteX73" fmla="*/ 151009 w 1622644"/>
                  <a:gd name="connsiteY73" fmla="*/ 252703 h 1288386"/>
                  <a:gd name="connsiteX74" fmla="*/ 127525 w 1622644"/>
                  <a:gd name="connsiteY74" fmla="*/ 177551 h 1288386"/>
                  <a:gd name="connsiteX75" fmla="*/ 141615 w 1622644"/>
                  <a:gd name="connsiteY75" fmla="*/ 125884 h 1288386"/>
                  <a:gd name="connsiteX76" fmla="*/ 10100 w 1622644"/>
                  <a:gd name="connsiteY76" fmla="*/ 107097 h 1288386"/>
                  <a:gd name="connsiteX77" fmla="*/ 0 w 1622644"/>
                  <a:gd name="connsiteY77" fmla="*/ 93630 h 1288386"/>
                  <a:gd name="connsiteX78" fmla="*/ 927459 w 1622644"/>
                  <a:gd name="connsiteY78" fmla="*/ 91440 h 1288386"/>
                  <a:gd name="connsiteX0" fmla="*/ 1186099 w 1622644"/>
                  <a:gd name="connsiteY0" fmla="*/ 42393 h 1237149"/>
                  <a:gd name="connsiteX1" fmla="*/ 1140194 w 1622644"/>
                  <a:gd name="connsiteY1" fmla="*/ 271921 h 1237149"/>
                  <a:gd name="connsiteX2" fmla="*/ 1100739 w 1622644"/>
                  <a:gd name="connsiteY2" fmla="*/ 305739 h 1237149"/>
                  <a:gd name="connsiteX3" fmla="*/ 1151467 w 1622644"/>
                  <a:gd name="connsiteY3" fmla="*/ 407194 h 1237149"/>
                  <a:gd name="connsiteX4" fmla="*/ 1128921 w 1622644"/>
                  <a:gd name="connsiteY4" fmla="*/ 457921 h 1237149"/>
                  <a:gd name="connsiteX5" fmla="*/ 1168376 w 1622644"/>
                  <a:gd name="connsiteY5" fmla="*/ 474830 h 1237149"/>
                  <a:gd name="connsiteX6" fmla="*/ 1190921 w 1622644"/>
                  <a:gd name="connsiteY6" fmla="*/ 525557 h 1237149"/>
                  <a:gd name="connsiteX7" fmla="*/ 1236012 w 1622644"/>
                  <a:gd name="connsiteY7" fmla="*/ 576285 h 1237149"/>
                  <a:gd name="connsiteX8" fmla="*/ 1207830 w 1622644"/>
                  <a:gd name="connsiteY8" fmla="*/ 728467 h 1237149"/>
                  <a:gd name="connsiteX9" fmla="*/ 1275467 w 1622644"/>
                  <a:gd name="connsiteY9" fmla="*/ 779194 h 1237149"/>
                  <a:gd name="connsiteX10" fmla="*/ 1365649 w 1622644"/>
                  <a:gd name="connsiteY10" fmla="*/ 745376 h 1237149"/>
                  <a:gd name="connsiteX11" fmla="*/ 1371285 w 1622644"/>
                  <a:gd name="connsiteY11" fmla="*/ 818649 h 1237149"/>
                  <a:gd name="connsiteX12" fmla="*/ 1444558 w 1622644"/>
                  <a:gd name="connsiteY12" fmla="*/ 846831 h 1237149"/>
                  <a:gd name="connsiteX13" fmla="*/ 1523468 w 1622644"/>
                  <a:gd name="connsiteY13" fmla="*/ 875013 h 1237149"/>
                  <a:gd name="connsiteX14" fmla="*/ 1523468 w 1622644"/>
                  <a:gd name="connsiteY14" fmla="*/ 908831 h 1237149"/>
                  <a:gd name="connsiteX15" fmla="*/ 1557286 w 1622644"/>
                  <a:gd name="connsiteY15" fmla="*/ 931376 h 1237149"/>
                  <a:gd name="connsiteX16" fmla="*/ 1534740 w 1622644"/>
                  <a:gd name="connsiteY16" fmla="*/ 965195 h 1237149"/>
                  <a:gd name="connsiteX17" fmla="*/ 1562922 w 1622644"/>
                  <a:gd name="connsiteY17" fmla="*/ 1027195 h 1237149"/>
                  <a:gd name="connsiteX18" fmla="*/ 1572585 w 1622644"/>
                  <a:gd name="connsiteY18" fmla="*/ 1023168 h 1237149"/>
                  <a:gd name="connsiteX19" fmla="*/ 1608013 w 1622644"/>
                  <a:gd name="connsiteY19" fmla="*/ 1049740 h 1237149"/>
                  <a:gd name="connsiteX20" fmla="*/ 1591104 w 1622644"/>
                  <a:gd name="connsiteY20" fmla="*/ 1089195 h 1237149"/>
                  <a:gd name="connsiteX21" fmla="*/ 1620324 w 1622644"/>
                  <a:gd name="connsiteY21" fmla="*/ 1151811 h 1237149"/>
                  <a:gd name="connsiteX22" fmla="*/ 1621884 w 1622644"/>
                  <a:gd name="connsiteY22" fmla="*/ 1149083 h 1237149"/>
                  <a:gd name="connsiteX23" fmla="*/ 1622644 w 1622644"/>
                  <a:gd name="connsiteY23" fmla="*/ 1150605 h 1237149"/>
                  <a:gd name="connsiteX24" fmla="*/ 1581240 w 1622644"/>
                  <a:gd name="connsiteY24" fmla="*/ 1223060 h 1237149"/>
                  <a:gd name="connsiteX25" fmla="*/ 1546013 w 1622644"/>
                  <a:gd name="connsiteY25" fmla="*/ 1226582 h 1237149"/>
                  <a:gd name="connsiteX26" fmla="*/ 1524876 w 1622644"/>
                  <a:gd name="connsiteY26" fmla="*/ 1216013 h 1237149"/>
                  <a:gd name="connsiteX27" fmla="*/ 1472036 w 1622644"/>
                  <a:gd name="connsiteY27" fmla="*/ 1212491 h 1237149"/>
                  <a:gd name="connsiteX28" fmla="*/ 1454423 w 1622644"/>
                  <a:gd name="connsiteY28" fmla="*/ 1152603 h 1237149"/>
                  <a:gd name="connsiteX29" fmla="*/ 1412148 w 1622644"/>
                  <a:gd name="connsiteY29" fmla="*/ 1142036 h 1237149"/>
                  <a:gd name="connsiteX30" fmla="*/ 1345217 w 1622644"/>
                  <a:gd name="connsiteY30" fmla="*/ 1149083 h 1237149"/>
                  <a:gd name="connsiteX31" fmla="*/ 1309989 w 1622644"/>
                  <a:gd name="connsiteY31" fmla="*/ 1124422 h 1237149"/>
                  <a:gd name="connsiteX32" fmla="*/ 1257149 w 1622644"/>
                  <a:gd name="connsiteY32" fmla="*/ 1226582 h 1237149"/>
                  <a:gd name="connsiteX33" fmla="*/ 1133853 w 1622644"/>
                  <a:gd name="connsiteY33" fmla="*/ 1237149 h 1237149"/>
                  <a:gd name="connsiteX34" fmla="*/ 1073966 w 1622644"/>
                  <a:gd name="connsiteY34" fmla="*/ 1205446 h 1237149"/>
                  <a:gd name="connsiteX35" fmla="*/ 947149 w 1622644"/>
                  <a:gd name="connsiteY35" fmla="*/ 1173741 h 1237149"/>
                  <a:gd name="connsiteX36" fmla="*/ 936580 w 1622644"/>
                  <a:gd name="connsiteY36" fmla="*/ 1134990 h 1237149"/>
                  <a:gd name="connsiteX37" fmla="*/ 911921 w 1622644"/>
                  <a:gd name="connsiteY37" fmla="*/ 1117377 h 1237149"/>
                  <a:gd name="connsiteX38" fmla="*/ 888202 w 1622644"/>
                  <a:gd name="connsiteY38" fmla="*/ 1049612 h 1237149"/>
                  <a:gd name="connsiteX39" fmla="*/ 950670 w 1622644"/>
                  <a:gd name="connsiteY39" fmla="*/ 972945 h 1237149"/>
                  <a:gd name="connsiteX40" fmla="*/ 844990 w 1622644"/>
                  <a:gd name="connsiteY40" fmla="*/ 853171 h 1237149"/>
                  <a:gd name="connsiteX41" fmla="*/ 809760 w 1622644"/>
                  <a:gd name="connsiteY41" fmla="*/ 842603 h 1237149"/>
                  <a:gd name="connsiteX42" fmla="*/ 809760 w 1622644"/>
                  <a:gd name="connsiteY42" fmla="*/ 810900 h 1237149"/>
                  <a:gd name="connsiteX43" fmla="*/ 781578 w 1622644"/>
                  <a:gd name="connsiteY43" fmla="*/ 793285 h 1237149"/>
                  <a:gd name="connsiteX44" fmla="*/ 788626 w 1622644"/>
                  <a:gd name="connsiteY44" fmla="*/ 733399 h 1237149"/>
                  <a:gd name="connsiteX45" fmla="*/ 714646 w 1622644"/>
                  <a:gd name="connsiteY45" fmla="*/ 669991 h 1237149"/>
                  <a:gd name="connsiteX46" fmla="*/ 714646 w 1622644"/>
                  <a:gd name="connsiteY46" fmla="*/ 645330 h 1237149"/>
                  <a:gd name="connsiteX47" fmla="*/ 689988 w 1622644"/>
                  <a:gd name="connsiteY47" fmla="*/ 617148 h 1237149"/>
                  <a:gd name="connsiteX48" fmla="*/ 605442 w 1622644"/>
                  <a:gd name="connsiteY48" fmla="*/ 627716 h 1237149"/>
                  <a:gd name="connsiteX49" fmla="*/ 644193 w 1622644"/>
                  <a:gd name="connsiteY49" fmla="*/ 529081 h 1237149"/>
                  <a:gd name="connsiteX50" fmla="*/ 605442 w 1622644"/>
                  <a:gd name="connsiteY50" fmla="*/ 511467 h 1237149"/>
                  <a:gd name="connsiteX51" fmla="*/ 580784 w 1622644"/>
                  <a:gd name="connsiteY51" fmla="*/ 529081 h 1237149"/>
                  <a:gd name="connsiteX52" fmla="*/ 556123 w 1622644"/>
                  <a:gd name="connsiteY52" fmla="*/ 504420 h 1237149"/>
                  <a:gd name="connsiteX53" fmla="*/ 527941 w 1622644"/>
                  <a:gd name="connsiteY53" fmla="*/ 532602 h 1237149"/>
                  <a:gd name="connsiteX54" fmla="*/ 538510 w 1622644"/>
                  <a:gd name="connsiteY54" fmla="*/ 567830 h 1237149"/>
                  <a:gd name="connsiteX55" fmla="*/ 510328 w 1622644"/>
                  <a:gd name="connsiteY55" fmla="*/ 574876 h 1237149"/>
                  <a:gd name="connsiteX56" fmla="*/ 517373 w 1622644"/>
                  <a:gd name="connsiteY56" fmla="*/ 606581 h 1237149"/>
                  <a:gd name="connsiteX57" fmla="*/ 559647 w 1622644"/>
                  <a:gd name="connsiteY57" fmla="*/ 613627 h 1237149"/>
                  <a:gd name="connsiteX58" fmla="*/ 549078 w 1622644"/>
                  <a:gd name="connsiteY58" fmla="*/ 662944 h 1237149"/>
                  <a:gd name="connsiteX59" fmla="*/ 478625 w 1622644"/>
                  <a:gd name="connsiteY59" fmla="*/ 652376 h 1237149"/>
                  <a:gd name="connsiteX60" fmla="*/ 401124 w 1622644"/>
                  <a:gd name="connsiteY60" fmla="*/ 599535 h 1237149"/>
                  <a:gd name="connsiteX61" fmla="*/ 341236 w 1622644"/>
                  <a:gd name="connsiteY61" fmla="*/ 581921 h 1237149"/>
                  <a:gd name="connsiteX62" fmla="*/ 362374 w 1622644"/>
                  <a:gd name="connsiteY62" fmla="*/ 469194 h 1237149"/>
                  <a:gd name="connsiteX63" fmla="*/ 235554 w 1622644"/>
                  <a:gd name="connsiteY63" fmla="*/ 405785 h 1237149"/>
                  <a:gd name="connsiteX64" fmla="*/ 203851 w 1622644"/>
                  <a:gd name="connsiteY64" fmla="*/ 416354 h 1237149"/>
                  <a:gd name="connsiteX65" fmla="*/ 186238 w 1622644"/>
                  <a:gd name="connsiteY65" fmla="*/ 402261 h 1237149"/>
                  <a:gd name="connsiteX66" fmla="*/ 129874 w 1622644"/>
                  <a:gd name="connsiteY66" fmla="*/ 405785 h 1237149"/>
                  <a:gd name="connsiteX67" fmla="*/ 98168 w 1622644"/>
                  <a:gd name="connsiteY67" fmla="*/ 381126 h 1237149"/>
                  <a:gd name="connsiteX68" fmla="*/ 112260 w 1622644"/>
                  <a:gd name="connsiteY68" fmla="*/ 356466 h 1237149"/>
                  <a:gd name="connsiteX69" fmla="*/ 101692 w 1622644"/>
                  <a:gd name="connsiteY69" fmla="*/ 300102 h 1237149"/>
                  <a:gd name="connsiteX70" fmla="*/ 78593 w 1622644"/>
                  <a:gd name="connsiteY70" fmla="*/ 291065 h 1237149"/>
                  <a:gd name="connsiteX71" fmla="*/ 80555 w 1622644"/>
                  <a:gd name="connsiteY71" fmla="*/ 290709 h 1237149"/>
                  <a:gd name="connsiteX72" fmla="*/ 151009 w 1622644"/>
                  <a:gd name="connsiteY72" fmla="*/ 201466 h 1237149"/>
                  <a:gd name="connsiteX73" fmla="*/ 127525 w 1622644"/>
                  <a:gd name="connsiteY73" fmla="*/ 126314 h 1237149"/>
                  <a:gd name="connsiteX74" fmla="*/ 141615 w 1622644"/>
                  <a:gd name="connsiteY74" fmla="*/ 74647 h 1237149"/>
                  <a:gd name="connsiteX75" fmla="*/ 10100 w 1622644"/>
                  <a:gd name="connsiteY75" fmla="*/ 55860 h 1237149"/>
                  <a:gd name="connsiteX76" fmla="*/ 0 w 1622644"/>
                  <a:gd name="connsiteY76" fmla="*/ 42393 h 1237149"/>
                  <a:gd name="connsiteX77" fmla="*/ 927459 w 1622644"/>
                  <a:gd name="connsiteY77" fmla="*/ 40203 h 1237149"/>
                  <a:gd name="connsiteX0" fmla="*/ 1186099 w 1622644"/>
                  <a:gd name="connsiteY0" fmla="*/ 0 h 1194756"/>
                  <a:gd name="connsiteX1" fmla="*/ 1140194 w 1622644"/>
                  <a:gd name="connsiteY1" fmla="*/ 229528 h 1194756"/>
                  <a:gd name="connsiteX2" fmla="*/ 1100739 w 1622644"/>
                  <a:gd name="connsiteY2" fmla="*/ 263346 h 1194756"/>
                  <a:gd name="connsiteX3" fmla="*/ 1151467 w 1622644"/>
                  <a:gd name="connsiteY3" fmla="*/ 364801 h 1194756"/>
                  <a:gd name="connsiteX4" fmla="*/ 1128921 w 1622644"/>
                  <a:gd name="connsiteY4" fmla="*/ 415528 h 1194756"/>
                  <a:gd name="connsiteX5" fmla="*/ 1168376 w 1622644"/>
                  <a:gd name="connsiteY5" fmla="*/ 432437 h 1194756"/>
                  <a:gd name="connsiteX6" fmla="*/ 1190921 w 1622644"/>
                  <a:gd name="connsiteY6" fmla="*/ 483164 h 1194756"/>
                  <a:gd name="connsiteX7" fmla="*/ 1236012 w 1622644"/>
                  <a:gd name="connsiteY7" fmla="*/ 533892 h 1194756"/>
                  <a:gd name="connsiteX8" fmla="*/ 1207830 w 1622644"/>
                  <a:gd name="connsiteY8" fmla="*/ 686074 h 1194756"/>
                  <a:gd name="connsiteX9" fmla="*/ 1275467 w 1622644"/>
                  <a:gd name="connsiteY9" fmla="*/ 736801 h 1194756"/>
                  <a:gd name="connsiteX10" fmla="*/ 1365649 w 1622644"/>
                  <a:gd name="connsiteY10" fmla="*/ 702983 h 1194756"/>
                  <a:gd name="connsiteX11" fmla="*/ 1371285 w 1622644"/>
                  <a:gd name="connsiteY11" fmla="*/ 776256 h 1194756"/>
                  <a:gd name="connsiteX12" fmla="*/ 1444558 w 1622644"/>
                  <a:gd name="connsiteY12" fmla="*/ 804438 h 1194756"/>
                  <a:gd name="connsiteX13" fmla="*/ 1523468 w 1622644"/>
                  <a:gd name="connsiteY13" fmla="*/ 832620 h 1194756"/>
                  <a:gd name="connsiteX14" fmla="*/ 1523468 w 1622644"/>
                  <a:gd name="connsiteY14" fmla="*/ 866438 h 1194756"/>
                  <a:gd name="connsiteX15" fmla="*/ 1557286 w 1622644"/>
                  <a:gd name="connsiteY15" fmla="*/ 888983 h 1194756"/>
                  <a:gd name="connsiteX16" fmla="*/ 1534740 w 1622644"/>
                  <a:gd name="connsiteY16" fmla="*/ 922802 h 1194756"/>
                  <a:gd name="connsiteX17" fmla="*/ 1562922 w 1622644"/>
                  <a:gd name="connsiteY17" fmla="*/ 984802 h 1194756"/>
                  <a:gd name="connsiteX18" fmla="*/ 1572585 w 1622644"/>
                  <a:gd name="connsiteY18" fmla="*/ 980775 h 1194756"/>
                  <a:gd name="connsiteX19" fmla="*/ 1608013 w 1622644"/>
                  <a:gd name="connsiteY19" fmla="*/ 1007347 h 1194756"/>
                  <a:gd name="connsiteX20" fmla="*/ 1591104 w 1622644"/>
                  <a:gd name="connsiteY20" fmla="*/ 1046802 h 1194756"/>
                  <a:gd name="connsiteX21" fmla="*/ 1620324 w 1622644"/>
                  <a:gd name="connsiteY21" fmla="*/ 1109418 h 1194756"/>
                  <a:gd name="connsiteX22" fmla="*/ 1621884 w 1622644"/>
                  <a:gd name="connsiteY22" fmla="*/ 1106690 h 1194756"/>
                  <a:gd name="connsiteX23" fmla="*/ 1622644 w 1622644"/>
                  <a:gd name="connsiteY23" fmla="*/ 1108212 h 1194756"/>
                  <a:gd name="connsiteX24" fmla="*/ 1581240 w 1622644"/>
                  <a:gd name="connsiteY24" fmla="*/ 1180667 h 1194756"/>
                  <a:gd name="connsiteX25" fmla="*/ 1546013 w 1622644"/>
                  <a:gd name="connsiteY25" fmla="*/ 1184189 h 1194756"/>
                  <a:gd name="connsiteX26" fmla="*/ 1524876 w 1622644"/>
                  <a:gd name="connsiteY26" fmla="*/ 1173620 h 1194756"/>
                  <a:gd name="connsiteX27" fmla="*/ 1472036 w 1622644"/>
                  <a:gd name="connsiteY27" fmla="*/ 1170098 h 1194756"/>
                  <a:gd name="connsiteX28" fmla="*/ 1454423 w 1622644"/>
                  <a:gd name="connsiteY28" fmla="*/ 1110210 h 1194756"/>
                  <a:gd name="connsiteX29" fmla="*/ 1412148 w 1622644"/>
                  <a:gd name="connsiteY29" fmla="*/ 1099643 h 1194756"/>
                  <a:gd name="connsiteX30" fmla="*/ 1345217 w 1622644"/>
                  <a:gd name="connsiteY30" fmla="*/ 1106690 h 1194756"/>
                  <a:gd name="connsiteX31" fmla="*/ 1309989 w 1622644"/>
                  <a:gd name="connsiteY31" fmla="*/ 1082029 h 1194756"/>
                  <a:gd name="connsiteX32" fmla="*/ 1257149 w 1622644"/>
                  <a:gd name="connsiteY32" fmla="*/ 1184189 h 1194756"/>
                  <a:gd name="connsiteX33" fmla="*/ 1133853 w 1622644"/>
                  <a:gd name="connsiteY33" fmla="*/ 1194756 h 1194756"/>
                  <a:gd name="connsiteX34" fmla="*/ 1073966 w 1622644"/>
                  <a:gd name="connsiteY34" fmla="*/ 1163053 h 1194756"/>
                  <a:gd name="connsiteX35" fmla="*/ 947149 w 1622644"/>
                  <a:gd name="connsiteY35" fmla="*/ 1131348 h 1194756"/>
                  <a:gd name="connsiteX36" fmla="*/ 936580 w 1622644"/>
                  <a:gd name="connsiteY36" fmla="*/ 1092597 h 1194756"/>
                  <a:gd name="connsiteX37" fmla="*/ 911921 w 1622644"/>
                  <a:gd name="connsiteY37" fmla="*/ 1074984 h 1194756"/>
                  <a:gd name="connsiteX38" fmla="*/ 888202 w 1622644"/>
                  <a:gd name="connsiteY38" fmla="*/ 1007219 h 1194756"/>
                  <a:gd name="connsiteX39" fmla="*/ 950670 w 1622644"/>
                  <a:gd name="connsiteY39" fmla="*/ 930552 h 1194756"/>
                  <a:gd name="connsiteX40" fmla="*/ 844990 w 1622644"/>
                  <a:gd name="connsiteY40" fmla="*/ 810778 h 1194756"/>
                  <a:gd name="connsiteX41" fmla="*/ 809760 w 1622644"/>
                  <a:gd name="connsiteY41" fmla="*/ 800210 h 1194756"/>
                  <a:gd name="connsiteX42" fmla="*/ 809760 w 1622644"/>
                  <a:gd name="connsiteY42" fmla="*/ 768507 h 1194756"/>
                  <a:gd name="connsiteX43" fmla="*/ 781578 w 1622644"/>
                  <a:gd name="connsiteY43" fmla="*/ 750892 h 1194756"/>
                  <a:gd name="connsiteX44" fmla="*/ 788626 w 1622644"/>
                  <a:gd name="connsiteY44" fmla="*/ 691006 h 1194756"/>
                  <a:gd name="connsiteX45" fmla="*/ 714646 w 1622644"/>
                  <a:gd name="connsiteY45" fmla="*/ 627598 h 1194756"/>
                  <a:gd name="connsiteX46" fmla="*/ 714646 w 1622644"/>
                  <a:gd name="connsiteY46" fmla="*/ 602937 h 1194756"/>
                  <a:gd name="connsiteX47" fmla="*/ 689988 w 1622644"/>
                  <a:gd name="connsiteY47" fmla="*/ 574755 h 1194756"/>
                  <a:gd name="connsiteX48" fmla="*/ 605442 w 1622644"/>
                  <a:gd name="connsiteY48" fmla="*/ 585323 h 1194756"/>
                  <a:gd name="connsiteX49" fmla="*/ 644193 w 1622644"/>
                  <a:gd name="connsiteY49" fmla="*/ 486688 h 1194756"/>
                  <a:gd name="connsiteX50" fmla="*/ 605442 w 1622644"/>
                  <a:gd name="connsiteY50" fmla="*/ 469074 h 1194756"/>
                  <a:gd name="connsiteX51" fmla="*/ 580784 w 1622644"/>
                  <a:gd name="connsiteY51" fmla="*/ 486688 h 1194756"/>
                  <a:gd name="connsiteX52" fmla="*/ 556123 w 1622644"/>
                  <a:gd name="connsiteY52" fmla="*/ 462027 h 1194756"/>
                  <a:gd name="connsiteX53" fmla="*/ 527941 w 1622644"/>
                  <a:gd name="connsiteY53" fmla="*/ 490209 h 1194756"/>
                  <a:gd name="connsiteX54" fmla="*/ 538510 w 1622644"/>
                  <a:gd name="connsiteY54" fmla="*/ 525437 h 1194756"/>
                  <a:gd name="connsiteX55" fmla="*/ 510328 w 1622644"/>
                  <a:gd name="connsiteY55" fmla="*/ 532483 h 1194756"/>
                  <a:gd name="connsiteX56" fmla="*/ 517373 w 1622644"/>
                  <a:gd name="connsiteY56" fmla="*/ 564188 h 1194756"/>
                  <a:gd name="connsiteX57" fmla="*/ 559647 w 1622644"/>
                  <a:gd name="connsiteY57" fmla="*/ 571234 h 1194756"/>
                  <a:gd name="connsiteX58" fmla="*/ 549078 w 1622644"/>
                  <a:gd name="connsiteY58" fmla="*/ 620551 h 1194756"/>
                  <a:gd name="connsiteX59" fmla="*/ 478625 w 1622644"/>
                  <a:gd name="connsiteY59" fmla="*/ 609983 h 1194756"/>
                  <a:gd name="connsiteX60" fmla="*/ 401124 w 1622644"/>
                  <a:gd name="connsiteY60" fmla="*/ 557142 h 1194756"/>
                  <a:gd name="connsiteX61" fmla="*/ 341236 w 1622644"/>
                  <a:gd name="connsiteY61" fmla="*/ 539528 h 1194756"/>
                  <a:gd name="connsiteX62" fmla="*/ 362374 w 1622644"/>
                  <a:gd name="connsiteY62" fmla="*/ 426801 h 1194756"/>
                  <a:gd name="connsiteX63" fmla="*/ 235554 w 1622644"/>
                  <a:gd name="connsiteY63" fmla="*/ 363392 h 1194756"/>
                  <a:gd name="connsiteX64" fmla="*/ 203851 w 1622644"/>
                  <a:gd name="connsiteY64" fmla="*/ 373961 h 1194756"/>
                  <a:gd name="connsiteX65" fmla="*/ 186238 w 1622644"/>
                  <a:gd name="connsiteY65" fmla="*/ 359868 h 1194756"/>
                  <a:gd name="connsiteX66" fmla="*/ 129874 w 1622644"/>
                  <a:gd name="connsiteY66" fmla="*/ 363392 h 1194756"/>
                  <a:gd name="connsiteX67" fmla="*/ 98168 w 1622644"/>
                  <a:gd name="connsiteY67" fmla="*/ 338733 h 1194756"/>
                  <a:gd name="connsiteX68" fmla="*/ 112260 w 1622644"/>
                  <a:gd name="connsiteY68" fmla="*/ 314073 h 1194756"/>
                  <a:gd name="connsiteX69" fmla="*/ 101692 w 1622644"/>
                  <a:gd name="connsiteY69" fmla="*/ 257709 h 1194756"/>
                  <a:gd name="connsiteX70" fmla="*/ 78593 w 1622644"/>
                  <a:gd name="connsiteY70" fmla="*/ 248672 h 1194756"/>
                  <a:gd name="connsiteX71" fmla="*/ 80555 w 1622644"/>
                  <a:gd name="connsiteY71" fmla="*/ 248316 h 1194756"/>
                  <a:gd name="connsiteX72" fmla="*/ 151009 w 1622644"/>
                  <a:gd name="connsiteY72" fmla="*/ 159073 h 1194756"/>
                  <a:gd name="connsiteX73" fmla="*/ 127525 w 1622644"/>
                  <a:gd name="connsiteY73" fmla="*/ 83921 h 1194756"/>
                  <a:gd name="connsiteX74" fmla="*/ 141615 w 1622644"/>
                  <a:gd name="connsiteY74" fmla="*/ 32254 h 1194756"/>
                  <a:gd name="connsiteX75" fmla="*/ 10100 w 1622644"/>
                  <a:gd name="connsiteY75" fmla="*/ 13467 h 1194756"/>
                  <a:gd name="connsiteX76" fmla="*/ 0 w 1622644"/>
                  <a:gd name="connsiteY76" fmla="*/ 0 h 1194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622644" h="1194756">
                    <a:moveTo>
                      <a:pt x="1186099" y="0"/>
                    </a:moveTo>
                    <a:lnTo>
                      <a:pt x="1140194" y="229528"/>
                    </a:lnTo>
                    <a:lnTo>
                      <a:pt x="1100739" y="263346"/>
                    </a:lnTo>
                    <a:lnTo>
                      <a:pt x="1151467" y="364801"/>
                    </a:lnTo>
                    <a:lnTo>
                      <a:pt x="1128921" y="415528"/>
                    </a:lnTo>
                    <a:lnTo>
                      <a:pt x="1168376" y="432437"/>
                    </a:lnTo>
                    <a:lnTo>
                      <a:pt x="1190921" y="483164"/>
                    </a:lnTo>
                    <a:lnTo>
                      <a:pt x="1236012" y="533892"/>
                    </a:lnTo>
                    <a:lnTo>
                      <a:pt x="1207830" y="686074"/>
                    </a:lnTo>
                    <a:lnTo>
                      <a:pt x="1275467" y="736801"/>
                    </a:lnTo>
                    <a:lnTo>
                      <a:pt x="1365649" y="702983"/>
                    </a:lnTo>
                    <a:lnTo>
                      <a:pt x="1371285" y="776256"/>
                    </a:lnTo>
                    <a:lnTo>
                      <a:pt x="1444558" y="804438"/>
                    </a:lnTo>
                    <a:lnTo>
                      <a:pt x="1523468" y="832620"/>
                    </a:lnTo>
                    <a:lnTo>
                      <a:pt x="1523468" y="866438"/>
                    </a:lnTo>
                    <a:lnTo>
                      <a:pt x="1557286" y="888983"/>
                    </a:lnTo>
                    <a:lnTo>
                      <a:pt x="1534740" y="922802"/>
                    </a:lnTo>
                    <a:lnTo>
                      <a:pt x="1562922" y="984802"/>
                    </a:lnTo>
                    <a:lnTo>
                      <a:pt x="1572585" y="980775"/>
                    </a:lnTo>
                    <a:lnTo>
                      <a:pt x="1608013" y="1007347"/>
                    </a:lnTo>
                    <a:lnTo>
                      <a:pt x="1591104" y="1046802"/>
                    </a:lnTo>
                    <a:lnTo>
                      <a:pt x="1620324" y="1109418"/>
                    </a:lnTo>
                    <a:lnTo>
                      <a:pt x="1621884" y="1106690"/>
                    </a:lnTo>
                    <a:lnTo>
                      <a:pt x="1622644" y="1108212"/>
                    </a:lnTo>
                    <a:lnTo>
                      <a:pt x="1581240" y="1180667"/>
                    </a:lnTo>
                    <a:lnTo>
                      <a:pt x="1546013" y="1184189"/>
                    </a:lnTo>
                    <a:lnTo>
                      <a:pt x="1524876" y="1173620"/>
                    </a:lnTo>
                    <a:lnTo>
                      <a:pt x="1472036" y="1170098"/>
                    </a:lnTo>
                    <a:lnTo>
                      <a:pt x="1454423" y="1110210"/>
                    </a:lnTo>
                    <a:lnTo>
                      <a:pt x="1412148" y="1099643"/>
                    </a:lnTo>
                    <a:lnTo>
                      <a:pt x="1345217" y="1106690"/>
                    </a:lnTo>
                    <a:lnTo>
                      <a:pt x="1309989" y="1082029"/>
                    </a:lnTo>
                    <a:lnTo>
                      <a:pt x="1257149" y="1184189"/>
                    </a:lnTo>
                    <a:lnTo>
                      <a:pt x="1133853" y="1194756"/>
                    </a:lnTo>
                    <a:lnTo>
                      <a:pt x="1073966" y="1163053"/>
                    </a:lnTo>
                    <a:lnTo>
                      <a:pt x="947149" y="1131348"/>
                    </a:lnTo>
                    <a:lnTo>
                      <a:pt x="936580" y="1092597"/>
                    </a:lnTo>
                    <a:lnTo>
                      <a:pt x="911921" y="1074984"/>
                    </a:lnTo>
                    <a:lnTo>
                      <a:pt x="888202" y="1007219"/>
                    </a:lnTo>
                    <a:lnTo>
                      <a:pt x="950670" y="930552"/>
                    </a:lnTo>
                    <a:lnTo>
                      <a:pt x="844990" y="810778"/>
                    </a:lnTo>
                    <a:lnTo>
                      <a:pt x="809760" y="800210"/>
                    </a:lnTo>
                    <a:lnTo>
                      <a:pt x="809760" y="768507"/>
                    </a:lnTo>
                    <a:lnTo>
                      <a:pt x="781578" y="750892"/>
                    </a:lnTo>
                    <a:lnTo>
                      <a:pt x="788626" y="691006"/>
                    </a:lnTo>
                    <a:lnTo>
                      <a:pt x="714646" y="627598"/>
                    </a:lnTo>
                    <a:lnTo>
                      <a:pt x="714646" y="602937"/>
                    </a:lnTo>
                    <a:lnTo>
                      <a:pt x="689988" y="574755"/>
                    </a:lnTo>
                    <a:lnTo>
                      <a:pt x="605442" y="585323"/>
                    </a:lnTo>
                    <a:lnTo>
                      <a:pt x="644193" y="486688"/>
                    </a:lnTo>
                    <a:lnTo>
                      <a:pt x="605442" y="469074"/>
                    </a:lnTo>
                    <a:lnTo>
                      <a:pt x="580784" y="486688"/>
                    </a:lnTo>
                    <a:lnTo>
                      <a:pt x="556123" y="462027"/>
                    </a:lnTo>
                    <a:lnTo>
                      <a:pt x="527941" y="490209"/>
                    </a:lnTo>
                    <a:lnTo>
                      <a:pt x="538510" y="525437"/>
                    </a:lnTo>
                    <a:lnTo>
                      <a:pt x="510328" y="532483"/>
                    </a:lnTo>
                    <a:lnTo>
                      <a:pt x="517373" y="564188"/>
                    </a:lnTo>
                    <a:lnTo>
                      <a:pt x="559647" y="571234"/>
                    </a:lnTo>
                    <a:lnTo>
                      <a:pt x="549078" y="620551"/>
                    </a:lnTo>
                    <a:lnTo>
                      <a:pt x="478625" y="609983"/>
                    </a:lnTo>
                    <a:lnTo>
                      <a:pt x="401124" y="557142"/>
                    </a:lnTo>
                    <a:lnTo>
                      <a:pt x="341236" y="539528"/>
                    </a:lnTo>
                    <a:lnTo>
                      <a:pt x="362374" y="426801"/>
                    </a:lnTo>
                    <a:lnTo>
                      <a:pt x="235554" y="363392"/>
                    </a:lnTo>
                    <a:lnTo>
                      <a:pt x="203851" y="373961"/>
                    </a:lnTo>
                    <a:lnTo>
                      <a:pt x="186238" y="359868"/>
                    </a:lnTo>
                    <a:lnTo>
                      <a:pt x="129874" y="363392"/>
                    </a:lnTo>
                    <a:lnTo>
                      <a:pt x="98168" y="338733"/>
                    </a:lnTo>
                    <a:lnTo>
                      <a:pt x="112260" y="314073"/>
                    </a:lnTo>
                    <a:lnTo>
                      <a:pt x="101692" y="257709"/>
                    </a:lnTo>
                    <a:lnTo>
                      <a:pt x="78593" y="248672"/>
                    </a:lnTo>
                    <a:lnTo>
                      <a:pt x="80555" y="248316"/>
                    </a:lnTo>
                    <a:lnTo>
                      <a:pt x="151009" y="159073"/>
                    </a:lnTo>
                    <a:lnTo>
                      <a:pt x="127525" y="83921"/>
                    </a:lnTo>
                    <a:lnTo>
                      <a:pt x="141615" y="32254"/>
                    </a:lnTo>
                    <a:lnTo>
                      <a:pt x="10100" y="1346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1F9285E-4E65-BAC9-9E7B-2A93D71AB8E6}"/>
                  </a:ext>
                </a:extLst>
              </p:cNvPr>
              <p:cNvSpPr/>
              <p:nvPr/>
            </p:nvSpPr>
            <p:spPr>
              <a:xfrm>
                <a:off x="2631686" y="3732180"/>
                <a:ext cx="751506" cy="984800"/>
              </a:xfrm>
              <a:custGeom>
                <a:avLst/>
                <a:gdLst>
                  <a:gd name="connsiteX0" fmla="*/ 85361 w 751506"/>
                  <a:gd name="connsiteY0" fmla="*/ 0 h 984800"/>
                  <a:gd name="connsiteX1" fmla="*/ 751506 w 751506"/>
                  <a:gd name="connsiteY1" fmla="*/ 0 h 984800"/>
                  <a:gd name="connsiteX2" fmla="*/ 751506 w 751506"/>
                  <a:gd name="connsiteY2" fmla="*/ 692052 h 984800"/>
                  <a:gd name="connsiteX3" fmla="*/ 693277 w 751506"/>
                  <a:gd name="connsiteY3" fmla="*/ 697345 h 984800"/>
                  <a:gd name="connsiteX4" fmla="*/ 648185 w 751506"/>
                  <a:gd name="connsiteY4" fmla="*/ 686072 h 984800"/>
                  <a:gd name="connsiteX5" fmla="*/ 603094 w 751506"/>
                  <a:gd name="connsiteY5" fmla="*/ 725527 h 984800"/>
                  <a:gd name="connsiteX6" fmla="*/ 687640 w 751506"/>
                  <a:gd name="connsiteY6" fmla="*/ 764982 h 984800"/>
                  <a:gd name="connsiteX7" fmla="*/ 642549 w 751506"/>
                  <a:gd name="connsiteY7" fmla="*/ 843891 h 984800"/>
                  <a:gd name="connsiteX8" fmla="*/ 603094 w 751506"/>
                  <a:gd name="connsiteY8" fmla="*/ 849527 h 984800"/>
                  <a:gd name="connsiteX9" fmla="*/ 625640 w 751506"/>
                  <a:gd name="connsiteY9" fmla="*/ 911527 h 984800"/>
                  <a:gd name="connsiteX10" fmla="*/ 597458 w 751506"/>
                  <a:gd name="connsiteY10" fmla="*/ 928436 h 984800"/>
                  <a:gd name="connsiteX11" fmla="*/ 462184 w 751506"/>
                  <a:gd name="connsiteY11" fmla="*/ 984800 h 984800"/>
                  <a:gd name="connsiteX12" fmla="*/ 434002 w 751506"/>
                  <a:gd name="connsiteY12" fmla="*/ 922800 h 984800"/>
                  <a:gd name="connsiteX13" fmla="*/ 456548 w 751506"/>
                  <a:gd name="connsiteY13" fmla="*/ 888982 h 984800"/>
                  <a:gd name="connsiteX14" fmla="*/ 422730 w 751506"/>
                  <a:gd name="connsiteY14" fmla="*/ 866436 h 984800"/>
                  <a:gd name="connsiteX15" fmla="*/ 422730 w 751506"/>
                  <a:gd name="connsiteY15" fmla="*/ 832618 h 984800"/>
                  <a:gd name="connsiteX16" fmla="*/ 343820 w 751506"/>
                  <a:gd name="connsiteY16" fmla="*/ 804436 h 984800"/>
                  <a:gd name="connsiteX17" fmla="*/ 270547 w 751506"/>
                  <a:gd name="connsiteY17" fmla="*/ 776254 h 984800"/>
                  <a:gd name="connsiteX18" fmla="*/ 264911 w 751506"/>
                  <a:gd name="connsiteY18" fmla="*/ 702981 h 984800"/>
                  <a:gd name="connsiteX19" fmla="*/ 174728 w 751506"/>
                  <a:gd name="connsiteY19" fmla="*/ 736800 h 984800"/>
                  <a:gd name="connsiteX20" fmla="*/ 107092 w 751506"/>
                  <a:gd name="connsiteY20" fmla="*/ 686072 h 984800"/>
                  <a:gd name="connsiteX21" fmla="*/ 135274 w 751506"/>
                  <a:gd name="connsiteY21" fmla="*/ 533890 h 984800"/>
                  <a:gd name="connsiteX22" fmla="*/ 90183 w 751506"/>
                  <a:gd name="connsiteY22" fmla="*/ 483163 h 984800"/>
                  <a:gd name="connsiteX23" fmla="*/ 67637 w 751506"/>
                  <a:gd name="connsiteY23" fmla="*/ 432436 h 984800"/>
                  <a:gd name="connsiteX24" fmla="*/ 28182 w 751506"/>
                  <a:gd name="connsiteY24" fmla="*/ 415526 h 984800"/>
                  <a:gd name="connsiteX25" fmla="*/ 50728 w 751506"/>
                  <a:gd name="connsiteY25" fmla="*/ 364799 h 984800"/>
                  <a:gd name="connsiteX26" fmla="*/ 0 w 751506"/>
                  <a:gd name="connsiteY26" fmla="*/ 263344 h 984800"/>
                  <a:gd name="connsiteX27" fmla="*/ 39455 w 751506"/>
                  <a:gd name="connsiteY27" fmla="*/ 229526 h 984800"/>
                  <a:gd name="connsiteX0" fmla="*/ 751506 w 842946"/>
                  <a:gd name="connsiteY0" fmla="*/ 0 h 984800"/>
                  <a:gd name="connsiteX1" fmla="*/ 751506 w 842946"/>
                  <a:gd name="connsiteY1" fmla="*/ 692052 h 984800"/>
                  <a:gd name="connsiteX2" fmla="*/ 693277 w 842946"/>
                  <a:gd name="connsiteY2" fmla="*/ 697345 h 984800"/>
                  <a:gd name="connsiteX3" fmla="*/ 648185 w 842946"/>
                  <a:gd name="connsiteY3" fmla="*/ 686072 h 984800"/>
                  <a:gd name="connsiteX4" fmla="*/ 603094 w 842946"/>
                  <a:gd name="connsiteY4" fmla="*/ 725527 h 984800"/>
                  <a:gd name="connsiteX5" fmla="*/ 687640 w 842946"/>
                  <a:gd name="connsiteY5" fmla="*/ 764982 h 984800"/>
                  <a:gd name="connsiteX6" fmla="*/ 642549 w 842946"/>
                  <a:gd name="connsiteY6" fmla="*/ 843891 h 984800"/>
                  <a:gd name="connsiteX7" fmla="*/ 603094 w 842946"/>
                  <a:gd name="connsiteY7" fmla="*/ 849527 h 984800"/>
                  <a:gd name="connsiteX8" fmla="*/ 625640 w 842946"/>
                  <a:gd name="connsiteY8" fmla="*/ 911527 h 984800"/>
                  <a:gd name="connsiteX9" fmla="*/ 597458 w 842946"/>
                  <a:gd name="connsiteY9" fmla="*/ 928436 h 984800"/>
                  <a:gd name="connsiteX10" fmla="*/ 462184 w 842946"/>
                  <a:gd name="connsiteY10" fmla="*/ 984800 h 984800"/>
                  <a:gd name="connsiteX11" fmla="*/ 434002 w 842946"/>
                  <a:gd name="connsiteY11" fmla="*/ 922800 h 984800"/>
                  <a:gd name="connsiteX12" fmla="*/ 456548 w 842946"/>
                  <a:gd name="connsiteY12" fmla="*/ 888982 h 984800"/>
                  <a:gd name="connsiteX13" fmla="*/ 422730 w 842946"/>
                  <a:gd name="connsiteY13" fmla="*/ 866436 h 984800"/>
                  <a:gd name="connsiteX14" fmla="*/ 422730 w 842946"/>
                  <a:gd name="connsiteY14" fmla="*/ 832618 h 984800"/>
                  <a:gd name="connsiteX15" fmla="*/ 343820 w 842946"/>
                  <a:gd name="connsiteY15" fmla="*/ 804436 h 984800"/>
                  <a:gd name="connsiteX16" fmla="*/ 270547 w 842946"/>
                  <a:gd name="connsiteY16" fmla="*/ 776254 h 984800"/>
                  <a:gd name="connsiteX17" fmla="*/ 264911 w 842946"/>
                  <a:gd name="connsiteY17" fmla="*/ 702981 h 984800"/>
                  <a:gd name="connsiteX18" fmla="*/ 174728 w 842946"/>
                  <a:gd name="connsiteY18" fmla="*/ 736800 h 984800"/>
                  <a:gd name="connsiteX19" fmla="*/ 107092 w 842946"/>
                  <a:gd name="connsiteY19" fmla="*/ 686072 h 984800"/>
                  <a:gd name="connsiteX20" fmla="*/ 135274 w 842946"/>
                  <a:gd name="connsiteY20" fmla="*/ 533890 h 984800"/>
                  <a:gd name="connsiteX21" fmla="*/ 90183 w 842946"/>
                  <a:gd name="connsiteY21" fmla="*/ 483163 h 984800"/>
                  <a:gd name="connsiteX22" fmla="*/ 67637 w 842946"/>
                  <a:gd name="connsiteY22" fmla="*/ 432436 h 984800"/>
                  <a:gd name="connsiteX23" fmla="*/ 28182 w 842946"/>
                  <a:gd name="connsiteY23" fmla="*/ 415526 h 984800"/>
                  <a:gd name="connsiteX24" fmla="*/ 50728 w 842946"/>
                  <a:gd name="connsiteY24" fmla="*/ 364799 h 984800"/>
                  <a:gd name="connsiteX25" fmla="*/ 0 w 842946"/>
                  <a:gd name="connsiteY25" fmla="*/ 263344 h 984800"/>
                  <a:gd name="connsiteX26" fmla="*/ 39455 w 842946"/>
                  <a:gd name="connsiteY26" fmla="*/ 229526 h 984800"/>
                  <a:gd name="connsiteX27" fmla="*/ 85361 w 842946"/>
                  <a:gd name="connsiteY27" fmla="*/ 0 h 984800"/>
                  <a:gd name="connsiteX28" fmla="*/ 842946 w 842946"/>
                  <a:gd name="connsiteY28" fmla="*/ 91440 h 984800"/>
                  <a:gd name="connsiteX0" fmla="*/ 751506 w 842946"/>
                  <a:gd name="connsiteY0" fmla="*/ 692052 h 984800"/>
                  <a:gd name="connsiteX1" fmla="*/ 693277 w 842946"/>
                  <a:gd name="connsiteY1" fmla="*/ 697345 h 984800"/>
                  <a:gd name="connsiteX2" fmla="*/ 648185 w 842946"/>
                  <a:gd name="connsiteY2" fmla="*/ 686072 h 984800"/>
                  <a:gd name="connsiteX3" fmla="*/ 603094 w 842946"/>
                  <a:gd name="connsiteY3" fmla="*/ 725527 h 984800"/>
                  <a:gd name="connsiteX4" fmla="*/ 687640 w 842946"/>
                  <a:gd name="connsiteY4" fmla="*/ 764982 h 984800"/>
                  <a:gd name="connsiteX5" fmla="*/ 642549 w 842946"/>
                  <a:gd name="connsiteY5" fmla="*/ 843891 h 984800"/>
                  <a:gd name="connsiteX6" fmla="*/ 603094 w 842946"/>
                  <a:gd name="connsiteY6" fmla="*/ 849527 h 984800"/>
                  <a:gd name="connsiteX7" fmla="*/ 625640 w 842946"/>
                  <a:gd name="connsiteY7" fmla="*/ 911527 h 984800"/>
                  <a:gd name="connsiteX8" fmla="*/ 597458 w 842946"/>
                  <a:gd name="connsiteY8" fmla="*/ 928436 h 984800"/>
                  <a:gd name="connsiteX9" fmla="*/ 462184 w 842946"/>
                  <a:gd name="connsiteY9" fmla="*/ 984800 h 984800"/>
                  <a:gd name="connsiteX10" fmla="*/ 434002 w 842946"/>
                  <a:gd name="connsiteY10" fmla="*/ 922800 h 984800"/>
                  <a:gd name="connsiteX11" fmla="*/ 456548 w 842946"/>
                  <a:gd name="connsiteY11" fmla="*/ 888982 h 984800"/>
                  <a:gd name="connsiteX12" fmla="*/ 422730 w 842946"/>
                  <a:gd name="connsiteY12" fmla="*/ 866436 h 984800"/>
                  <a:gd name="connsiteX13" fmla="*/ 422730 w 842946"/>
                  <a:gd name="connsiteY13" fmla="*/ 832618 h 984800"/>
                  <a:gd name="connsiteX14" fmla="*/ 343820 w 842946"/>
                  <a:gd name="connsiteY14" fmla="*/ 804436 h 984800"/>
                  <a:gd name="connsiteX15" fmla="*/ 270547 w 842946"/>
                  <a:gd name="connsiteY15" fmla="*/ 776254 h 984800"/>
                  <a:gd name="connsiteX16" fmla="*/ 264911 w 842946"/>
                  <a:gd name="connsiteY16" fmla="*/ 702981 h 984800"/>
                  <a:gd name="connsiteX17" fmla="*/ 174728 w 842946"/>
                  <a:gd name="connsiteY17" fmla="*/ 736800 h 984800"/>
                  <a:gd name="connsiteX18" fmla="*/ 107092 w 842946"/>
                  <a:gd name="connsiteY18" fmla="*/ 686072 h 984800"/>
                  <a:gd name="connsiteX19" fmla="*/ 135274 w 842946"/>
                  <a:gd name="connsiteY19" fmla="*/ 533890 h 984800"/>
                  <a:gd name="connsiteX20" fmla="*/ 90183 w 842946"/>
                  <a:gd name="connsiteY20" fmla="*/ 483163 h 984800"/>
                  <a:gd name="connsiteX21" fmla="*/ 67637 w 842946"/>
                  <a:gd name="connsiteY21" fmla="*/ 432436 h 984800"/>
                  <a:gd name="connsiteX22" fmla="*/ 28182 w 842946"/>
                  <a:gd name="connsiteY22" fmla="*/ 415526 h 984800"/>
                  <a:gd name="connsiteX23" fmla="*/ 50728 w 842946"/>
                  <a:gd name="connsiteY23" fmla="*/ 364799 h 984800"/>
                  <a:gd name="connsiteX24" fmla="*/ 0 w 842946"/>
                  <a:gd name="connsiteY24" fmla="*/ 263344 h 984800"/>
                  <a:gd name="connsiteX25" fmla="*/ 39455 w 842946"/>
                  <a:gd name="connsiteY25" fmla="*/ 229526 h 984800"/>
                  <a:gd name="connsiteX26" fmla="*/ 85361 w 842946"/>
                  <a:gd name="connsiteY26" fmla="*/ 0 h 984800"/>
                  <a:gd name="connsiteX27" fmla="*/ 842946 w 842946"/>
                  <a:gd name="connsiteY27" fmla="*/ 91440 h 984800"/>
                  <a:gd name="connsiteX0" fmla="*/ 751506 w 751506"/>
                  <a:gd name="connsiteY0" fmla="*/ 692052 h 984800"/>
                  <a:gd name="connsiteX1" fmla="*/ 693277 w 751506"/>
                  <a:gd name="connsiteY1" fmla="*/ 697345 h 984800"/>
                  <a:gd name="connsiteX2" fmla="*/ 648185 w 751506"/>
                  <a:gd name="connsiteY2" fmla="*/ 686072 h 984800"/>
                  <a:gd name="connsiteX3" fmla="*/ 603094 w 751506"/>
                  <a:gd name="connsiteY3" fmla="*/ 725527 h 984800"/>
                  <a:gd name="connsiteX4" fmla="*/ 687640 w 751506"/>
                  <a:gd name="connsiteY4" fmla="*/ 764982 h 984800"/>
                  <a:gd name="connsiteX5" fmla="*/ 642549 w 751506"/>
                  <a:gd name="connsiteY5" fmla="*/ 843891 h 984800"/>
                  <a:gd name="connsiteX6" fmla="*/ 603094 w 751506"/>
                  <a:gd name="connsiteY6" fmla="*/ 849527 h 984800"/>
                  <a:gd name="connsiteX7" fmla="*/ 625640 w 751506"/>
                  <a:gd name="connsiteY7" fmla="*/ 911527 h 984800"/>
                  <a:gd name="connsiteX8" fmla="*/ 597458 w 751506"/>
                  <a:gd name="connsiteY8" fmla="*/ 928436 h 984800"/>
                  <a:gd name="connsiteX9" fmla="*/ 462184 w 751506"/>
                  <a:gd name="connsiteY9" fmla="*/ 984800 h 984800"/>
                  <a:gd name="connsiteX10" fmla="*/ 434002 w 751506"/>
                  <a:gd name="connsiteY10" fmla="*/ 922800 h 984800"/>
                  <a:gd name="connsiteX11" fmla="*/ 456548 w 751506"/>
                  <a:gd name="connsiteY11" fmla="*/ 888982 h 984800"/>
                  <a:gd name="connsiteX12" fmla="*/ 422730 w 751506"/>
                  <a:gd name="connsiteY12" fmla="*/ 866436 h 984800"/>
                  <a:gd name="connsiteX13" fmla="*/ 422730 w 751506"/>
                  <a:gd name="connsiteY13" fmla="*/ 832618 h 984800"/>
                  <a:gd name="connsiteX14" fmla="*/ 343820 w 751506"/>
                  <a:gd name="connsiteY14" fmla="*/ 804436 h 984800"/>
                  <a:gd name="connsiteX15" fmla="*/ 270547 w 751506"/>
                  <a:gd name="connsiteY15" fmla="*/ 776254 h 984800"/>
                  <a:gd name="connsiteX16" fmla="*/ 264911 w 751506"/>
                  <a:gd name="connsiteY16" fmla="*/ 702981 h 984800"/>
                  <a:gd name="connsiteX17" fmla="*/ 174728 w 751506"/>
                  <a:gd name="connsiteY17" fmla="*/ 736800 h 984800"/>
                  <a:gd name="connsiteX18" fmla="*/ 107092 w 751506"/>
                  <a:gd name="connsiteY18" fmla="*/ 686072 h 984800"/>
                  <a:gd name="connsiteX19" fmla="*/ 135274 w 751506"/>
                  <a:gd name="connsiteY19" fmla="*/ 533890 h 984800"/>
                  <a:gd name="connsiteX20" fmla="*/ 90183 w 751506"/>
                  <a:gd name="connsiteY20" fmla="*/ 483163 h 984800"/>
                  <a:gd name="connsiteX21" fmla="*/ 67637 w 751506"/>
                  <a:gd name="connsiteY21" fmla="*/ 432436 h 984800"/>
                  <a:gd name="connsiteX22" fmla="*/ 28182 w 751506"/>
                  <a:gd name="connsiteY22" fmla="*/ 415526 h 984800"/>
                  <a:gd name="connsiteX23" fmla="*/ 50728 w 751506"/>
                  <a:gd name="connsiteY23" fmla="*/ 364799 h 984800"/>
                  <a:gd name="connsiteX24" fmla="*/ 0 w 751506"/>
                  <a:gd name="connsiteY24" fmla="*/ 263344 h 984800"/>
                  <a:gd name="connsiteX25" fmla="*/ 39455 w 751506"/>
                  <a:gd name="connsiteY25" fmla="*/ 229526 h 984800"/>
                  <a:gd name="connsiteX26" fmla="*/ 85361 w 751506"/>
                  <a:gd name="connsiteY26" fmla="*/ 0 h 9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51506" h="984800">
                    <a:moveTo>
                      <a:pt x="751506" y="692052"/>
                    </a:moveTo>
                    <a:lnTo>
                      <a:pt x="693277" y="697345"/>
                    </a:lnTo>
                    <a:lnTo>
                      <a:pt x="648185" y="686072"/>
                    </a:lnTo>
                    <a:lnTo>
                      <a:pt x="603094" y="725527"/>
                    </a:lnTo>
                    <a:lnTo>
                      <a:pt x="687640" y="764982"/>
                    </a:lnTo>
                    <a:lnTo>
                      <a:pt x="642549" y="843891"/>
                    </a:lnTo>
                    <a:lnTo>
                      <a:pt x="603094" y="849527"/>
                    </a:lnTo>
                    <a:lnTo>
                      <a:pt x="625640" y="911527"/>
                    </a:lnTo>
                    <a:lnTo>
                      <a:pt x="597458" y="928436"/>
                    </a:lnTo>
                    <a:lnTo>
                      <a:pt x="462184" y="984800"/>
                    </a:lnTo>
                    <a:lnTo>
                      <a:pt x="434002" y="922800"/>
                    </a:lnTo>
                    <a:lnTo>
                      <a:pt x="456548" y="888982"/>
                    </a:lnTo>
                    <a:lnTo>
                      <a:pt x="422730" y="866436"/>
                    </a:lnTo>
                    <a:lnTo>
                      <a:pt x="422730" y="832618"/>
                    </a:lnTo>
                    <a:lnTo>
                      <a:pt x="343820" y="804436"/>
                    </a:lnTo>
                    <a:lnTo>
                      <a:pt x="270547" y="776254"/>
                    </a:lnTo>
                    <a:lnTo>
                      <a:pt x="264911" y="702981"/>
                    </a:lnTo>
                    <a:lnTo>
                      <a:pt x="174728" y="736800"/>
                    </a:lnTo>
                    <a:lnTo>
                      <a:pt x="107092" y="686072"/>
                    </a:lnTo>
                    <a:lnTo>
                      <a:pt x="135274" y="533890"/>
                    </a:lnTo>
                    <a:lnTo>
                      <a:pt x="90183" y="483163"/>
                    </a:lnTo>
                    <a:lnTo>
                      <a:pt x="67637" y="432436"/>
                    </a:lnTo>
                    <a:lnTo>
                      <a:pt x="28182" y="415526"/>
                    </a:lnTo>
                    <a:lnTo>
                      <a:pt x="50728" y="364799"/>
                    </a:lnTo>
                    <a:lnTo>
                      <a:pt x="0" y="263344"/>
                    </a:lnTo>
                    <a:lnTo>
                      <a:pt x="39455" y="229526"/>
                    </a:lnTo>
                    <a:lnTo>
                      <a:pt x="85361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66B5F1E6-F520-FDB3-73E3-8479F7ACE438}"/>
                  </a:ext>
                </a:extLst>
              </p:cNvPr>
              <p:cNvSpPr/>
              <p:nvPr/>
            </p:nvSpPr>
            <p:spPr>
              <a:xfrm>
                <a:off x="670270" y="3732180"/>
                <a:ext cx="1150524" cy="1422564"/>
              </a:xfrm>
              <a:custGeom>
                <a:avLst/>
                <a:gdLst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  <a:gd name="connsiteX42" fmla="*/ 91440 w 1150524"/>
                  <a:gd name="connsiteY42" fmla="*/ 91440 h 1422564"/>
                  <a:gd name="connsiteX0" fmla="*/ 858604 w 1150524"/>
                  <a:gd name="connsiteY0" fmla="*/ 0 h 1422564"/>
                  <a:gd name="connsiteX1" fmla="*/ 868705 w 1150524"/>
                  <a:gd name="connsiteY1" fmla="*/ 13468 h 1422564"/>
                  <a:gd name="connsiteX2" fmla="*/ 1000221 w 1150524"/>
                  <a:gd name="connsiteY2" fmla="*/ 32256 h 1422564"/>
                  <a:gd name="connsiteX3" fmla="*/ 986130 w 1150524"/>
                  <a:gd name="connsiteY3" fmla="*/ 83923 h 1422564"/>
                  <a:gd name="connsiteX4" fmla="*/ 1009615 w 1150524"/>
                  <a:gd name="connsiteY4" fmla="*/ 159075 h 1422564"/>
                  <a:gd name="connsiteX5" fmla="*/ 939160 w 1150524"/>
                  <a:gd name="connsiteY5" fmla="*/ 248317 h 1422564"/>
                  <a:gd name="connsiteX6" fmla="*/ 887493 w 1150524"/>
                  <a:gd name="connsiteY6" fmla="*/ 257711 h 1422564"/>
                  <a:gd name="connsiteX7" fmla="*/ 854614 w 1150524"/>
                  <a:gd name="connsiteY7" fmla="*/ 295287 h 1422564"/>
                  <a:gd name="connsiteX8" fmla="*/ 896887 w 1150524"/>
                  <a:gd name="connsiteY8" fmla="*/ 328166 h 1422564"/>
                  <a:gd name="connsiteX9" fmla="*/ 915675 w 1150524"/>
                  <a:gd name="connsiteY9" fmla="*/ 431500 h 1422564"/>
                  <a:gd name="connsiteX10" fmla="*/ 887493 w 1150524"/>
                  <a:gd name="connsiteY10" fmla="*/ 473773 h 1422564"/>
                  <a:gd name="connsiteX11" fmla="*/ 925069 w 1150524"/>
                  <a:gd name="connsiteY11" fmla="*/ 520743 h 1422564"/>
                  <a:gd name="connsiteX12" fmla="*/ 972039 w 1150524"/>
                  <a:gd name="connsiteY12" fmla="*/ 511349 h 1422564"/>
                  <a:gd name="connsiteX13" fmla="*/ 1004918 w 1150524"/>
                  <a:gd name="connsiteY13" fmla="*/ 544228 h 1422564"/>
                  <a:gd name="connsiteX14" fmla="*/ 1122342 w 1150524"/>
                  <a:gd name="connsiteY14" fmla="*/ 577107 h 1422564"/>
                  <a:gd name="connsiteX15" fmla="*/ 1150524 w 1150524"/>
                  <a:gd name="connsiteY15" fmla="*/ 591197 h 1422564"/>
                  <a:gd name="connsiteX16" fmla="*/ 1145827 w 1150524"/>
                  <a:gd name="connsiteY16" fmla="*/ 624076 h 1422564"/>
                  <a:gd name="connsiteX17" fmla="*/ 1070675 w 1150524"/>
                  <a:gd name="connsiteY17" fmla="*/ 619379 h 1422564"/>
                  <a:gd name="connsiteX18" fmla="*/ 1042493 w 1150524"/>
                  <a:gd name="connsiteY18" fmla="*/ 633470 h 1422564"/>
                  <a:gd name="connsiteX19" fmla="*/ 1098857 w 1150524"/>
                  <a:gd name="connsiteY19" fmla="*/ 708622 h 1422564"/>
                  <a:gd name="connsiteX20" fmla="*/ 1080069 w 1150524"/>
                  <a:gd name="connsiteY20" fmla="*/ 802562 h 1422564"/>
                  <a:gd name="connsiteX21" fmla="*/ 1065978 w 1150524"/>
                  <a:gd name="connsiteY21" fmla="*/ 919987 h 1422564"/>
                  <a:gd name="connsiteX22" fmla="*/ 1108251 w 1150524"/>
                  <a:gd name="connsiteY22" fmla="*/ 985744 h 1422564"/>
                  <a:gd name="connsiteX23" fmla="*/ 1098857 w 1150524"/>
                  <a:gd name="connsiteY23" fmla="*/ 1023320 h 1422564"/>
                  <a:gd name="connsiteX24" fmla="*/ 1136433 w 1150524"/>
                  <a:gd name="connsiteY24" fmla="*/ 1051502 h 1422564"/>
                  <a:gd name="connsiteX25" fmla="*/ 1131736 w 1150524"/>
                  <a:gd name="connsiteY25" fmla="*/ 1136048 h 1422564"/>
                  <a:gd name="connsiteX26" fmla="*/ 1042493 w 1150524"/>
                  <a:gd name="connsiteY26" fmla="*/ 1201806 h 1422564"/>
                  <a:gd name="connsiteX27" fmla="*/ 939160 w 1150524"/>
                  <a:gd name="connsiteY27" fmla="*/ 1239382 h 1422564"/>
                  <a:gd name="connsiteX28" fmla="*/ 873402 w 1150524"/>
                  <a:gd name="connsiteY28" fmla="*/ 1183018 h 1422564"/>
                  <a:gd name="connsiteX29" fmla="*/ 817038 w 1150524"/>
                  <a:gd name="connsiteY29" fmla="*/ 1187715 h 1422564"/>
                  <a:gd name="connsiteX30" fmla="*/ 770068 w 1150524"/>
                  <a:gd name="connsiteY30" fmla="*/ 1183018 h 1422564"/>
                  <a:gd name="connsiteX31" fmla="*/ 732492 w 1150524"/>
                  <a:gd name="connsiteY31" fmla="*/ 1211200 h 1422564"/>
                  <a:gd name="connsiteX32" fmla="*/ 676129 w 1150524"/>
                  <a:gd name="connsiteY32" fmla="*/ 1258170 h 1422564"/>
                  <a:gd name="connsiteX33" fmla="*/ 629159 w 1150524"/>
                  <a:gd name="connsiteY33" fmla="*/ 1215897 h 1422564"/>
                  <a:gd name="connsiteX34" fmla="*/ 539916 w 1150524"/>
                  <a:gd name="connsiteY34" fmla="*/ 1276958 h 1422564"/>
                  <a:gd name="connsiteX35" fmla="*/ 516431 w 1150524"/>
                  <a:gd name="connsiteY35" fmla="*/ 1300442 h 1422564"/>
                  <a:gd name="connsiteX36" fmla="*/ 516431 w 1150524"/>
                  <a:gd name="connsiteY36" fmla="*/ 1342715 h 1422564"/>
                  <a:gd name="connsiteX37" fmla="*/ 215824 w 1150524"/>
                  <a:gd name="connsiteY37" fmla="*/ 1422564 h 1422564"/>
                  <a:gd name="connsiteX38" fmla="*/ 154763 w 1150524"/>
                  <a:gd name="connsiteY38" fmla="*/ 1375594 h 1422564"/>
                  <a:gd name="connsiteX39" fmla="*/ 32641 w 1150524"/>
                  <a:gd name="connsiteY39" fmla="*/ 1375594 h 1422564"/>
                  <a:gd name="connsiteX40" fmla="*/ 0 w 1150524"/>
                  <a:gd name="connsiteY40" fmla="*/ 1351855 h 1422564"/>
                  <a:gd name="connsiteX41" fmla="*/ 91440 w 1150524"/>
                  <a:gd name="connsiteY41" fmla="*/ 91440 h 1422564"/>
                  <a:gd name="connsiteX0" fmla="*/ 858604 w 1150524"/>
                  <a:gd name="connsiteY0" fmla="*/ 0 h 1422564"/>
                  <a:gd name="connsiteX1" fmla="*/ 868705 w 1150524"/>
                  <a:gd name="connsiteY1" fmla="*/ 13468 h 1422564"/>
                  <a:gd name="connsiteX2" fmla="*/ 1000221 w 1150524"/>
                  <a:gd name="connsiteY2" fmla="*/ 32256 h 1422564"/>
                  <a:gd name="connsiteX3" fmla="*/ 986130 w 1150524"/>
                  <a:gd name="connsiteY3" fmla="*/ 83923 h 1422564"/>
                  <a:gd name="connsiteX4" fmla="*/ 1009615 w 1150524"/>
                  <a:gd name="connsiteY4" fmla="*/ 159075 h 1422564"/>
                  <a:gd name="connsiteX5" fmla="*/ 939160 w 1150524"/>
                  <a:gd name="connsiteY5" fmla="*/ 248317 h 1422564"/>
                  <a:gd name="connsiteX6" fmla="*/ 887493 w 1150524"/>
                  <a:gd name="connsiteY6" fmla="*/ 257711 h 1422564"/>
                  <a:gd name="connsiteX7" fmla="*/ 854614 w 1150524"/>
                  <a:gd name="connsiteY7" fmla="*/ 295287 h 1422564"/>
                  <a:gd name="connsiteX8" fmla="*/ 896887 w 1150524"/>
                  <a:gd name="connsiteY8" fmla="*/ 328166 h 1422564"/>
                  <a:gd name="connsiteX9" fmla="*/ 915675 w 1150524"/>
                  <a:gd name="connsiteY9" fmla="*/ 431500 h 1422564"/>
                  <a:gd name="connsiteX10" fmla="*/ 887493 w 1150524"/>
                  <a:gd name="connsiteY10" fmla="*/ 473773 h 1422564"/>
                  <a:gd name="connsiteX11" fmla="*/ 925069 w 1150524"/>
                  <a:gd name="connsiteY11" fmla="*/ 520743 h 1422564"/>
                  <a:gd name="connsiteX12" fmla="*/ 972039 w 1150524"/>
                  <a:gd name="connsiteY12" fmla="*/ 511349 h 1422564"/>
                  <a:gd name="connsiteX13" fmla="*/ 1004918 w 1150524"/>
                  <a:gd name="connsiteY13" fmla="*/ 544228 h 1422564"/>
                  <a:gd name="connsiteX14" fmla="*/ 1122342 w 1150524"/>
                  <a:gd name="connsiteY14" fmla="*/ 577107 h 1422564"/>
                  <a:gd name="connsiteX15" fmla="*/ 1150524 w 1150524"/>
                  <a:gd name="connsiteY15" fmla="*/ 591197 h 1422564"/>
                  <a:gd name="connsiteX16" fmla="*/ 1145827 w 1150524"/>
                  <a:gd name="connsiteY16" fmla="*/ 624076 h 1422564"/>
                  <a:gd name="connsiteX17" fmla="*/ 1070675 w 1150524"/>
                  <a:gd name="connsiteY17" fmla="*/ 619379 h 1422564"/>
                  <a:gd name="connsiteX18" fmla="*/ 1042493 w 1150524"/>
                  <a:gd name="connsiteY18" fmla="*/ 633470 h 1422564"/>
                  <a:gd name="connsiteX19" fmla="*/ 1098857 w 1150524"/>
                  <a:gd name="connsiteY19" fmla="*/ 708622 h 1422564"/>
                  <a:gd name="connsiteX20" fmla="*/ 1080069 w 1150524"/>
                  <a:gd name="connsiteY20" fmla="*/ 802562 h 1422564"/>
                  <a:gd name="connsiteX21" fmla="*/ 1065978 w 1150524"/>
                  <a:gd name="connsiteY21" fmla="*/ 919987 h 1422564"/>
                  <a:gd name="connsiteX22" fmla="*/ 1108251 w 1150524"/>
                  <a:gd name="connsiteY22" fmla="*/ 985744 h 1422564"/>
                  <a:gd name="connsiteX23" fmla="*/ 1098857 w 1150524"/>
                  <a:gd name="connsiteY23" fmla="*/ 1023320 h 1422564"/>
                  <a:gd name="connsiteX24" fmla="*/ 1136433 w 1150524"/>
                  <a:gd name="connsiteY24" fmla="*/ 1051502 h 1422564"/>
                  <a:gd name="connsiteX25" fmla="*/ 1131736 w 1150524"/>
                  <a:gd name="connsiteY25" fmla="*/ 1136048 h 1422564"/>
                  <a:gd name="connsiteX26" fmla="*/ 1042493 w 1150524"/>
                  <a:gd name="connsiteY26" fmla="*/ 1201806 h 1422564"/>
                  <a:gd name="connsiteX27" fmla="*/ 939160 w 1150524"/>
                  <a:gd name="connsiteY27" fmla="*/ 1239382 h 1422564"/>
                  <a:gd name="connsiteX28" fmla="*/ 873402 w 1150524"/>
                  <a:gd name="connsiteY28" fmla="*/ 1183018 h 1422564"/>
                  <a:gd name="connsiteX29" fmla="*/ 817038 w 1150524"/>
                  <a:gd name="connsiteY29" fmla="*/ 1187715 h 1422564"/>
                  <a:gd name="connsiteX30" fmla="*/ 770068 w 1150524"/>
                  <a:gd name="connsiteY30" fmla="*/ 1183018 h 1422564"/>
                  <a:gd name="connsiteX31" fmla="*/ 732492 w 1150524"/>
                  <a:gd name="connsiteY31" fmla="*/ 1211200 h 1422564"/>
                  <a:gd name="connsiteX32" fmla="*/ 676129 w 1150524"/>
                  <a:gd name="connsiteY32" fmla="*/ 1258170 h 1422564"/>
                  <a:gd name="connsiteX33" fmla="*/ 629159 w 1150524"/>
                  <a:gd name="connsiteY33" fmla="*/ 1215897 h 1422564"/>
                  <a:gd name="connsiteX34" fmla="*/ 539916 w 1150524"/>
                  <a:gd name="connsiteY34" fmla="*/ 1276958 h 1422564"/>
                  <a:gd name="connsiteX35" fmla="*/ 516431 w 1150524"/>
                  <a:gd name="connsiteY35" fmla="*/ 1300442 h 1422564"/>
                  <a:gd name="connsiteX36" fmla="*/ 516431 w 1150524"/>
                  <a:gd name="connsiteY36" fmla="*/ 1342715 h 1422564"/>
                  <a:gd name="connsiteX37" fmla="*/ 215824 w 1150524"/>
                  <a:gd name="connsiteY37" fmla="*/ 1422564 h 1422564"/>
                  <a:gd name="connsiteX38" fmla="*/ 154763 w 1150524"/>
                  <a:gd name="connsiteY38" fmla="*/ 1375594 h 1422564"/>
                  <a:gd name="connsiteX39" fmla="*/ 32641 w 1150524"/>
                  <a:gd name="connsiteY39" fmla="*/ 1375594 h 1422564"/>
                  <a:gd name="connsiteX40" fmla="*/ 0 w 1150524"/>
                  <a:gd name="connsiteY40" fmla="*/ 1351855 h 1422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50524" h="1422564">
                    <a:moveTo>
                      <a:pt x="858604" y="0"/>
                    </a:moveTo>
                    <a:lnTo>
                      <a:pt x="868705" y="13468"/>
                    </a:lnTo>
                    <a:lnTo>
                      <a:pt x="1000221" y="32256"/>
                    </a:lnTo>
                    <a:lnTo>
                      <a:pt x="986130" y="83923"/>
                    </a:lnTo>
                    <a:lnTo>
                      <a:pt x="1009615" y="159075"/>
                    </a:lnTo>
                    <a:lnTo>
                      <a:pt x="939160" y="248317"/>
                    </a:lnTo>
                    <a:lnTo>
                      <a:pt x="887493" y="257711"/>
                    </a:lnTo>
                    <a:lnTo>
                      <a:pt x="854614" y="295287"/>
                    </a:lnTo>
                    <a:lnTo>
                      <a:pt x="896887" y="328166"/>
                    </a:lnTo>
                    <a:lnTo>
                      <a:pt x="915675" y="431500"/>
                    </a:lnTo>
                    <a:lnTo>
                      <a:pt x="887493" y="473773"/>
                    </a:lnTo>
                    <a:lnTo>
                      <a:pt x="925069" y="520743"/>
                    </a:lnTo>
                    <a:lnTo>
                      <a:pt x="972039" y="511349"/>
                    </a:lnTo>
                    <a:lnTo>
                      <a:pt x="1004918" y="544228"/>
                    </a:lnTo>
                    <a:lnTo>
                      <a:pt x="1122342" y="577107"/>
                    </a:lnTo>
                    <a:lnTo>
                      <a:pt x="1150524" y="591197"/>
                    </a:lnTo>
                    <a:lnTo>
                      <a:pt x="1145827" y="624076"/>
                    </a:lnTo>
                    <a:lnTo>
                      <a:pt x="1070675" y="619379"/>
                    </a:lnTo>
                    <a:lnTo>
                      <a:pt x="1042493" y="633470"/>
                    </a:lnTo>
                    <a:lnTo>
                      <a:pt x="1098857" y="708622"/>
                    </a:lnTo>
                    <a:lnTo>
                      <a:pt x="1080069" y="802562"/>
                    </a:lnTo>
                    <a:lnTo>
                      <a:pt x="1065978" y="919987"/>
                    </a:lnTo>
                    <a:lnTo>
                      <a:pt x="1108251" y="985744"/>
                    </a:lnTo>
                    <a:lnTo>
                      <a:pt x="1098857" y="1023320"/>
                    </a:lnTo>
                    <a:lnTo>
                      <a:pt x="1136433" y="1051502"/>
                    </a:lnTo>
                    <a:lnTo>
                      <a:pt x="1131736" y="1136048"/>
                    </a:lnTo>
                    <a:lnTo>
                      <a:pt x="1042493" y="1201806"/>
                    </a:lnTo>
                    <a:lnTo>
                      <a:pt x="939160" y="1239382"/>
                    </a:lnTo>
                    <a:lnTo>
                      <a:pt x="873402" y="1183018"/>
                    </a:lnTo>
                    <a:lnTo>
                      <a:pt x="817038" y="1187715"/>
                    </a:lnTo>
                    <a:lnTo>
                      <a:pt x="770068" y="1183018"/>
                    </a:lnTo>
                    <a:lnTo>
                      <a:pt x="732492" y="1211200"/>
                    </a:lnTo>
                    <a:lnTo>
                      <a:pt x="676129" y="1258170"/>
                    </a:lnTo>
                    <a:lnTo>
                      <a:pt x="629159" y="1215897"/>
                    </a:lnTo>
                    <a:lnTo>
                      <a:pt x="539916" y="1276958"/>
                    </a:lnTo>
                    <a:lnTo>
                      <a:pt x="516431" y="1300442"/>
                    </a:lnTo>
                    <a:lnTo>
                      <a:pt x="516431" y="1342715"/>
                    </a:lnTo>
                    <a:lnTo>
                      <a:pt x="215824" y="1422564"/>
                    </a:lnTo>
                    <a:lnTo>
                      <a:pt x="154763" y="1375594"/>
                    </a:lnTo>
                    <a:lnTo>
                      <a:pt x="32641" y="1375594"/>
                    </a:lnTo>
                    <a:lnTo>
                      <a:pt x="0" y="135185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542164F7-514F-D42B-DC5E-C0E7A2F7516A}"/>
                  </a:ext>
                </a:extLst>
              </p:cNvPr>
              <p:cNvSpPr/>
              <p:nvPr/>
            </p:nvSpPr>
            <p:spPr>
              <a:xfrm>
                <a:off x="3189687" y="5654518"/>
                <a:ext cx="193505" cy="790301"/>
              </a:xfrm>
              <a:custGeom>
                <a:avLst/>
                <a:gdLst>
                  <a:gd name="connsiteX0" fmla="*/ 0 w 368530"/>
                  <a:gd name="connsiteY0" fmla="*/ 0 h 854057"/>
                  <a:gd name="connsiteX1" fmla="*/ 368530 w 368530"/>
                  <a:gd name="connsiteY1" fmla="*/ 0 h 854057"/>
                  <a:gd name="connsiteX2" fmla="*/ 368530 w 368530"/>
                  <a:gd name="connsiteY2" fmla="*/ 63756 h 854057"/>
                  <a:gd name="connsiteX3" fmla="*/ 305366 w 368530"/>
                  <a:gd name="connsiteY3" fmla="*/ 72425 h 854057"/>
                  <a:gd name="connsiteX4" fmla="*/ 234912 w 368530"/>
                  <a:gd name="connsiteY4" fmla="*/ 107652 h 854057"/>
                  <a:gd name="connsiteX5" fmla="*/ 224344 w 368530"/>
                  <a:gd name="connsiteY5" fmla="*/ 149926 h 854057"/>
                  <a:gd name="connsiteX6" fmla="*/ 175025 w 368530"/>
                  <a:gd name="connsiteY6" fmla="*/ 206290 h 854057"/>
                  <a:gd name="connsiteX7" fmla="*/ 203207 w 368530"/>
                  <a:gd name="connsiteY7" fmla="*/ 227426 h 854057"/>
                  <a:gd name="connsiteX8" fmla="*/ 256048 w 368530"/>
                  <a:gd name="connsiteY8" fmla="*/ 375381 h 854057"/>
                  <a:gd name="connsiteX9" fmla="*/ 301843 w 368530"/>
                  <a:gd name="connsiteY9" fmla="*/ 389471 h 854057"/>
                  <a:gd name="connsiteX10" fmla="*/ 301843 w 368530"/>
                  <a:gd name="connsiteY10" fmla="*/ 424700 h 854057"/>
                  <a:gd name="connsiteX11" fmla="*/ 227866 w 368530"/>
                  <a:gd name="connsiteY11" fmla="*/ 452879 h 854057"/>
                  <a:gd name="connsiteX12" fmla="*/ 319458 w 368530"/>
                  <a:gd name="connsiteY12" fmla="*/ 593792 h 854057"/>
                  <a:gd name="connsiteX13" fmla="*/ 280708 w 368530"/>
                  <a:gd name="connsiteY13" fmla="*/ 660721 h 854057"/>
                  <a:gd name="connsiteX14" fmla="*/ 291276 w 368530"/>
                  <a:gd name="connsiteY14" fmla="*/ 695951 h 854057"/>
                  <a:gd name="connsiteX15" fmla="*/ 234912 w 368530"/>
                  <a:gd name="connsiteY15" fmla="*/ 752315 h 854057"/>
                  <a:gd name="connsiteX16" fmla="*/ 280708 w 368530"/>
                  <a:gd name="connsiteY16" fmla="*/ 773449 h 854057"/>
                  <a:gd name="connsiteX17" fmla="*/ 277184 w 368530"/>
                  <a:gd name="connsiteY17" fmla="*/ 815723 h 854057"/>
                  <a:gd name="connsiteX18" fmla="*/ 277184 w 368530"/>
                  <a:gd name="connsiteY18" fmla="*/ 836858 h 854057"/>
                  <a:gd name="connsiteX19" fmla="*/ 274318 w 368530"/>
                  <a:gd name="connsiteY19" fmla="*/ 854057 h 854057"/>
                  <a:gd name="connsiteX20" fmla="*/ 0 w 368530"/>
                  <a:gd name="connsiteY20" fmla="*/ 854057 h 854057"/>
                  <a:gd name="connsiteX21" fmla="*/ 0 w 368530"/>
                  <a:gd name="connsiteY21" fmla="*/ 0 h 854057"/>
                  <a:gd name="connsiteX0" fmla="*/ 0 w 368530"/>
                  <a:gd name="connsiteY0" fmla="*/ 0 h 854057"/>
                  <a:gd name="connsiteX1" fmla="*/ 368530 w 368530"/>
                  <a:gd name="connsiteY1" fmla="*/ 0 h 854057"/>
                  <a:gd name="connsiteX2" fmla="*/ 368530 w 368530"/>
                  <a:gd name="connsiteY2" fmla="*/ 63756 h 854057"/>
                  <a:gd name="connsiteX3" fmla="*/ 305366 w 368530"/>
                  <a:gd name="connsiteY3" fmla="*/ 72425 h 854057"/>
                  <a:gd name="connsiteX4" fmla="*/ 234912 w 368530"/>
                  <a:gd name="connsiteY4" fmla="*/ 107652 h 854057"/>
                  <a:gd name="connsiteX5" fmla="*/ 224344 w 368530"/>
                  <a:gd name="connsiteY5" fmla="*/ 149926 h 854057"/>
                  <a:gd name="connsiteX6" fmla="*/ 175025 w 368530"/>
                  <a:gd name="connsiteY6" fmla="*/ 206290 h 854057"/>
                  <a:gd name="connsiteX7" fmla="*/ 203207 w 368530"/>
                  <a:gd name="connsiteY7" fmla="*/ 227426 h 854057"/>
                  <a:gd name="connsiteX8" fmla="*/ 256048 w 368530"/>
                  <a:gd name="connsiteY8" fmla="*/ 375381 h 854057"/>
                  <a:gd name="connsiteX9" fmla="*/ 301843 w 368530"/>
                  <a:gd name="connsiteY9" fmla="*/ 389471 h 854057"/>
                  <a:gd name="connsiteX10" fmla="*/ 301843 w 368530"/>
                  <a:gd name="connsiteY10" fmla="*/ 424700 h 854057"/>
                  <a:gd name="connsiteX11" fmla="*/ 227866 w 368530"/>
                  <a:gd name="connsiteY11" fmla="*/ 452879 h 854057"/>
                  <a:gd name="connsiteX12" fmla="*/ 319458 w 368530"/>
                  <a:gd name="connsiteY12" fmla="*/ 593792 h 854057"/>
                  <a:gd name="connsiteX13" fmla="*/ 280708 w 368530"/>
                  <a:gd name="connsiteY13" fmla="*/ 660721 h 854057"/>
                  <a:gd name="connsiteX14" fmla="*/ 291276 w 368530"/>
                  <a:gd name="connsiteY14" fmla="*/ 695951 h 854057"/>
                  <a:gd name="connsiteX15" fmla="*/ 234912 w 368530"/>
                  <a:gd name="connsiteY15" fmla="*/ 752315 h 854057"/>
                  <a:gd name="connsiteX16" fmla="*/ 280708 w 368530"/>
                  <a:gd name="connsiteY16" fmla="*/ 773449 h 854057"/>
                  <a:gd name="connsiteX17" fmla="*/ 277184 w 368530"/>
                  <a:gd name="connsiteY17" fmla="*/ 815723 h 854057"/>
                  <a:gd name="connsiteX18" fmla="*/ 277184 w 368530"/>
                  <a:gd name="connsiteY18" fmla="*/ 836858 h 854057"/>
                  <a:gd name="connsiteX19" fmla="*/ 274318 w 368530"/>
                  <a:gd name="connsiteY19" fmla="*/ 854057 h 854057"/>
                  <a:gd name="connsiteX20" fmla="*/ 0 w 368530"/>
                  <a:gd name="connsiteY20" fmla="*/ 854057 h 854057"/>
                  <a:gd name="connsiteX21" fmla="*/ 91440 w 368530"/>
                  <a:gd name="connsiteY21" fmla="*/ 91440 h 854057"/>
                  <a:gd name="connsiteX0" fmla="*/ 368530 w 368530"/>
                  <a:gd name="connsiteY0" fmla="*/ 0 h 854057"/>
                  <a:gd name="connsiteX1" fmla="*/ 368530 w 368530"/>
                  <a:gd name="connsiteY1" fmla="*/ 63756 h 854057"/>
                  <a:gd name="connsiteX2" fmla="*/ 305366 w 368530"/>
                  <a:gd name="connsiteY2" fmla="*/ 72425 h 854057"/>
                  <a:gd name="connsiteX3" fmla="*/ 234912 w 368530"/>
                  <a:gd name="connsiteY3" fmla="*/ 107652 h 854057"/>
                  <a:gd name="connsiteX4" fmla="*/ 224344 w 368530"/>
                  <a:gd name="connsiteY4" fmla="*/ 149926 h 854057"/>
                  <a:gd name="connsiteX5" fmla="*/ 175025 w 368530"/>
                  <a:gd name="connsiteY5" fmla="*/ 206290 h 854057"/>
                  <a:gd name="connsiteX6" fmla="*/ 203207 w 368530"/>
                  <a:gd name="connsiteY6" fmla="*/ 227426 h 854057"/>
                  <a:gd name="connsiteX7" fmla="*/ 256048 w 368530"/>
                  <a:gd name="connsiteY7" fmla="*/ 375381 h 854057"/>
                  <a:gd name="connsiteX8" fmla="*/ 301843 w 368530"/>
                  <a:gd name="connsiteY8" fmla="*/ 389471 h 854057"/>
                  <a:gd name="connsiteX9" fmla="*/ 301843 w 368530"/>
                  <a:gd name="connsiteY9" fmla="*/ 424700 h 854057"/>
                  <a:gd name="connsiteX10" fmla="*/ 227866 w 368530"/>
                  <a:gd name="connsiteY10" fmla="*/ 452879 h 854057"/>
                  <a:gd name="connsiteX11" fmla="*/ 319458 w 368530"/>
                  <a:gd name="connsiteY11" fmla="*/ 593792 h 854057"/>
                  <a:gd name="connsiteX12" fmla="*/ 280708 w 368530"/>
                  <a:gd name="connsiteY12" fmla="*/ 660721 h 854057"/>
                  <a:gd name="connsiteX13" fmla="*/ 291276 w 368530"/>
                  <a:gd name="connsiteY13" fmla="*/ 695951 h 854057"/>
                  <a:gd name="connsiteX14" fmla="*/ 234912 w 368530"/>
                  <a:gd name="connsiteY14" fmla="*/ 752315 h 854057"/>
                  <a:gd name="connsiteX15" fmla="*/ 280708 w 368530"/>
                  <a:gd name="connsiteY15" fmla="*/ 773449 h 854057"/>
                  <a:gd name="connsiteX16" fmla="*/ 277184 w 368530"/>
                  <a:gd name="connsiteY16" fmla="*/ 815723 h 854057"/>
                  <a:gd name="connsiteX17" fmla="*/ 277184 w 368530"/>
                  <a:gd name="connsiteY17" fmla="*/ 836858 h 854057"/>
                  <a:gd name="connsiteX18" fmla="*/ 274318 w 368530"/>
                  <a:gd name="connsiteY18" fmla="*/ 854057 h 854057"/>
                  <a:gd name="connsiteX19" fmla="*/ 0 w 368530"/>
                  <a:gd name="connsiteY19" fmla="*/ 854057 h 854057"/>
                  <a:gd name="connsiteX20" fmla="*/ 91440 w 368530"/>
                  <a:gd name="connsiteY20" fmla="*/ 91440 h 854057"/>
                  <a:gd name="connsiteX0" fmla="*/ 368530 w 368530"/>
                  <a:gd name="connsiteY0" fmla="*/ 0 h 854057"/>
                  <a:gd name="connsiteX1" fmla="*/ 368530 w 368530"/>
                  <a:gd name="connsiteY1" fmla="*/ 63756 h 854057"/>
                  <a:gd name="connsiteX2" fmla="*/ 305366 w 368530"/>
                  <a:gd name="connsiteY2" fmla="*/ 72425 h 854057"/>
                  <a:gd name="connsiteX3" fmla="*/ 234912 w 368530"/>
                  <a:gd name="connsiteY3" fmla="*/ 107652 h 854057"/>
                  <a:gd name="connsiteX4" fmla="*/ 224344 w 368530"/>
                  <a:gd name="connsiteY4" fmla="*/ 149926 h 854057"/>
                  <a:gd name="connsiteX5" fmla="*/ 175025 w 368530"/>
                  <a:gd name="connsiteY5" fmla="*/ 206290 h 854057"/>
                  <a:gd name="connsiteX6" fmla="*/ 203207 w 368530"/>
                  <a:gd name="connsiteY6" fmla="*/ 227426 h 854057"/>
                  <a:gd name="connsiteX7" fmla="*/ 256048 w 368530"/>
                  <a:gd name="connsiteY7" fmla="*/ 375381 h 854057"/>
                  <a:gd name="connsiteX8" fmla="*/ 301843 w 368530"/>
                  <a:gd name="connsiteY8" fmla="*/ 389471 h 854057"/>
                  <a:gd name="connsiteX9" fmla="*/ 301843 w 368530"/>
                  <a:gd name="connsiteY9" fmla="*/ 424700 h 854057"/>
                  <a:gd name="connsiteX10" fmla="*/ 227866 w 368530"/>
                  <a:gd name="connsiteY10" fmla="*/ 452879 h 854057"/>
                  <a:gd name="connsiteX11" fmla="*/ 319458 w 368530"/>
                  <a:gd name="connsiteY11" fmla="*/ 593792 h 854057"/>
                  <a:gd name="connsiteX12" fmla="*/ 280708 w 368530"/>
                  <a:gd name="connsiteY12" fmla="*/ 660721 h 854057"/>
                  <a:gd name="connsiteX13" fmla="*/ 291276 w 368530"/>
                  <a:gd name="connsiteY13" fmla="*/ 695951 h 854057"/>
                  <a:gd name="connsiteX14" fmla="*/ 234912 w 368530"/>
                  <a:gd name="connsiteY14" fmla="*/ 752315 h 854057"/>
                  <a:gd name="connsiteX15" fmla="*/ 280708 w 368530"/>
                  <a:gd name="connsiteY15" fmla="*/ 773449 h 854057"/>
                  <a:gd name="connsiteX16" fmla="*/ 277184 w 368530"/>
                  <a:gd name="connsiteY16" fmla="*/ 815723 h 854057"/>
                  <a:gd name="connsiteX17" fmla="*/ 277184 w 368530"/>
                  <a:gd name="connsiteY17" fmla="*/ 836858 h 854057"/>
                  <a:gd name="connsiteX18" fmla="*/ 274318 w 368530"/>
                  <a:gd name="connsiteY18" fmla="*/ 854057 h 854057"/>
                  <a:gd name="connsiteX19" fmla="*/ 0 w 368530"/>
                  <a:gd name="connsiteY19" fmla="*/ 854057 h 854057"/>
                  <a:gd name="connsiteX0" fmla="*/ 193505 w 193505"/>
                  <a:gd name="connsiteY0" fmla="*/ 0 h 854057"/>
                  <a:gd name="connsiteX1" fmla="*/ 193505 w 193505"/>
                  <a:gd name="connsiteY1" fmla="*/ 63756 h 854057"/>
                  <a:gd name="connsiteX2" fmla="*/ 130341 w 193505"/>
                  <a:gd name="connsiteY2" fmla="*/ 72425 h 854057"/>
                  <a:gd name="connsiteX3" fmla="*/ 59887 w 193505"/>
                  <a:gd name="connsiteY3" fmla="*/ 107652 h 854057"/>
                  <a:gd name="connsiteX4" fmla="*/ 49319 w 193505"/>
                  <a:gd name="connsiteY4" fmla="*/ 149926 h 854057"/>
                  <a:gd name="connsiteX5" fmla="*/ 0 w 193505"/>
                  <a:gd name="connsiteY5" fmla="*/ 206290 h 854057"/>
                  <a:gd name="connsiteX6" fmla="*/ 28182 w 193505"/>
                  <a:gd name="connsiteY6" fmla="*/ 227426 h 854057"/>
                  <a:gd name="connsiteX7" fmla="*/ 81023 w 193505"/>
                  <a:gd name="connsiteY7" fmla="*/ 375381 h 854057"/>
                  <a:gd name="connsiteX8" fmla="*/ 126818 w 193505"/>
                  <a:gd name="connsiteY8" fmla="*/ 389471 h 854057"/>
                  <a:gd name="connsiteX9" fmla="*/ 126818 w 193505"/>
                  <a:gd name="connsiteY9" fmla="*/ 424700 h 854057"/>
                  <a:gd name="connsiteX10" fmla="*/ 52841 w 193505"/>
                  <a:gd name="connsiteY10" fmla="*/ 452879 h 854057"/>
                  <a:gd name="connsiteX11" fmla="*/ 144433 w 193505"/>
                  <a:gd name="connsiteY11" fmla="*/ 593792 h 854057"/>
                  <a:gd name="connsiteX12" fmla="*/ 105683 w 193505"/>
                  <a:gd name="connsiteY12" fmla="*/ 660721 h 854057"/>
                  <a:gd name="connsiteX13" fmla="*/ 116251 w 193505"/>
                  <a:gd name="connsiteY13" fmla="*/ 695951 h 854057"/>
                  <a:gd name="connsiteX14" fmla="*/ 59887 w 193505"/>
                  <a:gd name="connsiteY14" fmla="*/ 752315 h 854057"/>
                  <a:gd name="connsiteX15" fmla="*/ 105683 w 193505"/>
                  <a:gd name="connsiteY15" fmla="*/ 773449 h 854057"/>
                  <a:gd name="connsiteX16" fmla="*/ 102159 w 193505"/>
                  <a:gd name="connsiteY16" fmla="*/ 815723 h 854057"/>
                  <a:gd name="connsiteX17" fmla="*/ 102159 w 193505"/>
                  <a:gd name="connsiteY17" fmla="*/ 836858 h 854057"/>
                  <a:gd name="connsiteX18" fmla="*/ 99293 w 193505"/>
                  <a:gd name="connsiteY18" fmla="*/ 854057 h 854057"/>
                  <a:gd name="connsiteX0" fmla="*/ 193505 w 193505"/>
                  <a:gd name="connsiteY0" fmla="*/ 0 h 790301"/>
                  <a:gd name="connsiteX1" fmla="*/ 130341 w 193505"/>
                  <a:gd name="connsiteY1" fmla="*/ 8669 h 790301"/>
                  <a:gd name="connsiteX2" fmla="*/ 59887 w 193505"/>
                  <a:gd name="connsiteY2" fmla="*/ 43896 h 790301"/>
                  <a:gd name="connsiteX3" fmla="*/ 49319 w 193505"/>
                  <a:gd name="connsiteY3" fmla="*/ 86170 h 790301"/>
                  <a:gd name="connsiteX4" fmla="*/ 0 w 193505"/>
                  <a:gd name="connsiteY4" fmla="*/ 142534 h 790301"/>
                  <a:gd name="connsiteX5" fmla="*/ 28182 w 193505"/>
                  <a:gd name="connsiteY5" fmla="*/ 163670 h 790301"/>
                  <a:gd name="connsiteX6" fmla="*/ 81023 w 193505"/>
                  <a:gd name="connsiteY6" fmla="*/ 311625 h 790301"/>
                  <a:gd name="connsiteX7" fmla="*/ 126818 w 193505"/>
                  <a:gd name="connsiteY7" fmla="*/ 325715 h 790301"/>
                  <a:gd name="connsiteX8" fmla="*/ 126818 w 193505"/>
                  <a:gd name="connsiteY8" fmla="*/ 360944 h 790301"/>
                  <a:gd name="connsiteX9" fmla="*/ 52841 w 193505"/>
                  <a:gd name="connsiteY9" fmla="*/ 389123 h 790301"/>
                  <a:gd name="connsiteX10" fmla="*/ 144433 w 193505"/>
                  <a:gd name="connsiteY10" fmla="*/ 530036 h 790301"/>
                  <a:gd name="connsiteX11" fmla="*/ 105683 w 193505"/>
                  <a:gd name="connsiteY11" fmla="*/ 596965 h 790301"/>
                  <a:gd name="connsiteX12" fmla="*/ 116251 w 193505"/>
                  <a:gd name="connsiteY12" fmla="*/ 632195 h 790301"/>
                  <a:gd name="connsiteX13" fmla="*/ 59887 w 193505"/>
                  <a:gd name="connsiteY13" fmla="*/ 688559 h 790301"/>
                  <a:gd name="connsiteX14" fmla="*/ 105683 w 193505"/>
                  <a:gd name="connsiteY14" fmla="*/ 709693 h 790301"/>
                  <a:gd name="connsiteX15" fmla="*/ 102159 w 193505"/>
                  <a:gd name="connsiteY15" fmla="*/ 751967 h 790301"/>
                  <a:gd name="connsiteX16" fmla="*/ 102159 w 193505"/>
                  <a:gd name="connsiteY16" fmla="*/ 773102 h 790301"/>
                  <a:gd name="connsiteX17" fmla="*/ 99293 w 193505"/>
                  <a:gd name="connsiteY17" fmla="*/ 790301 h 790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3505" h="790301">
                    <a:moveTo>
                      <a:pt x="193505" y="0"/>
                    </a:moveTo>
                    <a:lnTo>
                      <a:pt x="130341" y="8669"/>
                    </a:lnTo>
                    <a:lnTo>
                      <a:pt x="59887" y="43896"/>
                    </a:lnTo>
                    <a:lnTo>
                      <a:pt x="49319" y="86170"/>
                    </a:lnTo>
                    <a:lnTo>
                      <a:pt x="0" y="142534"/>
                    </a:lnTo>
                    <a:lnTo>
                      <a:pt x="28182" y="163670"/>
                    </a:lnTo>
                    <a:lnTo>
                      <a:pt x="81023" y="311625"/>
                    </a:lnTo>
                    <a:lnTo>
                      <a:pt x="126818" y="325715"/>
                    </a:lnTo>
                    <a:lnTo>
                      <a:pt x="126818" y="360944"/>
                    </a:lnTo>
                    <a:lnTo>
                      <a:pt x="52841" y="389123"/>
                    </a:lnTo>
                    <a:lnTo>
                      <a:pt x="144433" y="530036"/>
                    </a:lnTo>
                    <a:lnTo>
                      <a:pt x="105683" y="596965"/>
                    </a:lnTo>
                    <a:lnTo>
                      <a:pt x="116251" y="632195"/>
                    </a:lnTo>
                    <a:lnTo>
                      <a:pt x="59887" y="688559"/>
                    </a:lnTo>
                    <a:lnTo>
                      <a:pt x="105683" y="709693"/>
                    </a:lnTo>
                    <a:lnTo>
                      <a:pt x="102159" y="751967"/>
                    </a:lnTo>
                    <a:lnTo>
                      <a:pt x="102159" y="773102"/>
                    </a:lnTo>
                    <a:lnTo>
                      <a:pt x="99293" y="79030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08AEA906-2005-8A8B-2CD7-3D4F79797668}"/>
                  </a:ext>
                </a:extLst>
              </p:cNvPr>
              <p:cNvSpPr/>
              <p:nvPr/>
            </p:nvSpPr>
            <p:spPr>
              <a:xfrm>
                <a:off x="2148141" y="4736706"/>
                <a:ext cx="1235051" cy="1708113"/>
              </a:xfrm>
              <a:custGeom>
                <a:avLst/>
                <a:gdLst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854056 h 1708113"/>
                  <a:gd name="connsiteX32" fmla="*/ 866521 w 1235051"/>
                  <a:gd name="connsiteY32" fmla="*/ 854056 h 1708113"/>
                  <a:gd name="connsiteX33" fmla="*/ 866521 w 1235051"/>
                  <a:gd name="connsiteY33" fmla="*/ 1708113 h 1708113"/>
                  <a:gd name="connsiteX34" fmla="*/ 0 w 1235051"/>
                  <a:gd name="connsiteY34" fmla="*/ 1708113 h 1708113"/>
                  <a:gd name="connsiteX35" fmla="*/ 8210 w 1235051"/>
                  <a:gd name="connsiteY35" fmla="*/ 1686218 h 1708113"/>
                  <a:gd name="connsiteX36" fmla="*/ 55179 w 1235051"/>
                  <a:gd name="connsiteY36" fmla="*/ 1643947 h 1708113"/>
                  <a:gd name="connsiteX37" fmla="*/ 78664 w 1235051"/>
                  <a:gd name="connsiteY37" fmla="*/ 1615762 h 1708113"/>
                  <a:gd name="connsiteX38" fmla="*/ 69270 w 1235051"/>
                  <a:gd name="connsiteY38" fmla="*/ 1564096 h 1708113"/>
                  <a:gd name="connsiteX39" fmla="*/ 106846 w 1235051"/>
                  <a:gd name="connsiteY39" fmla="*/ 1535915 h 1708113"/>
                  <a:gd name="connsiteX40" fmla="*/ 181998 w 1235051"/>
                  <a:gd name="connsiteY40" fmla="*/ 1521822 h 1708113"/>
                  <a:gd name="connsiteX41" fmla="*/ 214877 w 1235051"/>
                  <a:gd name="connsiteY41" fmla="*/ 1550007 h 1708113"/>
                  <a:gd name="connsiteX42" fmla="*/ 266544 w 1235051"/>
                  <a:gd name="connsiteY42" fmla="*/ 1512431 h 1708113"/>
                  <a:gd name="connsiteX43" fmla="*/ 266544 w 1235051"/>
                  <a:gd name="connsiteY43" fmla="*/ 1413793 h 1708113"/>
                  <a:gd name="connsiteX44" fmla="*/ 224271 w 1235051"/>
                  <a:gd name="connsiteY44" fmla="*/ 1371519 h 1708113"/>
                  <a:gd name="connsiteX45" fmla="*/ 177301 w 1235051"/>
                  <a:gd name="connsiteY45" fmla="*/ 1399703 h 1708113"/>
                  <a:gd name="connsiteX46" fmla="*/ 153816 w 1235051"/>
                  <a:gd name="connsiteY46" fmla="*/ 1366823 h 1708113"/>
                  <a:gd name="connsiteX47" fmla="*/ 125634 w 1235051"/>
                  <a:gd name="connsiteY47" fmla="*/ 1221217 h 1708113"/>
                  <a:gd name="connsiteX48" fmla="*/ 130331 w 1235051"/>
                  <a:gd name="connsiteY48" fmla="*/ 1164853 h 1708113"/>
                  <a:gd name="connsiteX49" fmla="*/ 112588 w 1235051"/>
                  <a:gd name="connsiteY49" fmla="*/ 1080569 h 1708113"/>
                  <a:gd name="connsiteX50" fmla="*/ 167907 w 1235051"/>
                  <a:gd name="connsiteY50" fmla="*/ 1032164 h 1708113"/>
                  <a:gd name="connsiteX51" fmla="*/ 125634 w 1235051"/>
                  <a:gd name="connsiteY51" fmla="*/ 986367 h 1708113"/>
                  <a:gd name="connsiteX52" fmla="*/ 167907 w 1235051"/>
                  <a:gd name="connsiteY52" fmla="*/ 915912 h 1708113"/>
                  <a:gd name="connsiteX53" fmla="*/ 167907 w 1235051"/>
                  <a:gd name="connsiteY53" fmla="*/ 778527 h 1708113"/>
                  <a:gd name="connsiteX54" fmla="*/ 153816 w 1235051"/>
                  <a:gd name="connsiteY54" fmla="*/ 767958 h 1708113"/>
                  <a:gd name="connsiteX55" fmla="*/ 164385 w 1235051"/>
                  <a:gd name="connsiteY55" fmla="*/ 736252 h 1708113"/>
                  <a:gd name="connsiteX56" fmla="*/ 111543 w 1235051"/>
                  <a:gd name="connsiteY56" fmla="*/ 648184 h 1708113"/>
                  <a:gd name="connsiteX57" fmla="*/ 115067 w 1235051"/>
                  <a:gd name="connsiteY57" fmla="*/ 595343 h 1708113"/>
                  <a:gd name="connsiteX58" fmla="*/ 174952 w 1235051"/>
                  <a:gd name="connsiteY58" fmla="*/ 528410 h 1708113"/>
                  <a:gd name="connsiteX59" fmla="*/ 174952 w 1235051"/>
                  <a:gd name="connsiteY59" fmla="*/ 493184 h 1708113"/>
                  <a:gd name="connsiteX60" fmla="*/ 86885 w 1235051"/>
                  <a:gd name="connsiteY60" fmla="*/ 482615 h 1708113"/>
                  <a:gd name="connsiteX61" fmla="*/ 122112 w 1235051"/>
                  <a:gd name="connsiteY61" fmla="*/ 415683 h 1708113"/>
                  <a:gd name="connsiteX62" fmla="*/ 146770 w 1235051"/>
                  <a:gd name="connsiteY62" fmla="*/ 292388 h 1708113"/>
                  <a:gd name="connsiteX63" fmla="*/ 167907 w 1235051"/>
                  <a:gd name="connsiteY63" fmla="*/ 271252 h 1708113"/>
                  <a:gd name="connsiteX64" fmla="*/ 139725 w 1235051"/>
                  <a:gd name="connsiteY64" fmla="*/ 225456 h 1708113"/>
                  <a:gd name="connsiteX65" fmla="*/ 146770 w 1235051"/>
                  <a:gd name="connsiteY65" fmla="*/ 193751 h 1708113"/>
                  <a:gd name="connsiteX66" fmla="*/ 189044 w 1235051"/>
                  <a:gd name="connsiteY66" fmla="*/ 169092 h 1708113"/>
                  <a:gd name="connsiteX67" fmla="*/ 217226 w 1235051"/>
                  <a:gd name="connsiteY67" fmla="*/ 155001 h 1708113"/>
                  <a:gd name="connsiteX68" fmla="*/ 199613 w 1235051"/>
                  <a:gd name="connsiteY68" fmla="*/ 98637 h 1708113"/>
                  <a:gd name="connsiteX69" fmla="*/ 224271 w 1235051"/>
                  <a:gd name="connsiteY69" fmla="*/ 73979 h 1708113"/>
                  <a:gd name="connsiteX70" fmla="*/ 227795 w 1235051"/>
                  <a:gd name="connsiteY70" fmla="*/ 0 h 1708113"/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854056 h 1708113"/>
                  <a:gd name="connsiteX32" fmla="*/ 866521 w 1235051"/>
                  <a:gd name="connsiteY32" fmla="*/ 854056 h 1708113"/>
                  <a:gd name="connsiteX33" fmla="*/ 0 w 1235051"/>
                  <a:gd name="connsiteY33" fmla="*/ 1708113 h 1708113"/>
                  <a:gd name="connsiteX34" fmla="*/ 8210 w 1235051"/>
                  <a:gd name="connsiteY34" fmla="*/ 1686218 h 1708113"/>
                  <a:gd name="connsiteX35" fmla="*/ 55179 w 1235051"/>
                  <a:gd name="connsiteY35" fmla="*/ 1643947 h 1708113"/>
                  <a:gd name="connsiteX36" fmla="*/ 78664 w 1235051"/>
                  <a:gd name="connsiteY36" fmla="*/ 1615762 h 1708113"/>
                  <a:gd name="connsiteX37" fmla="*/ 69270 w 1235051"/>
                  <a:gd name="connsiteY37" fmla="*/ 1564096 h 1708113"/>
                  <a:gd name="connsiteX38" fmla="*/ 106846 w 1235051"/>
                  <a:gd name="connsiteY38" fmla="*/ 1535915 h 1708113"/>
                  <a:gd name="connsiteX39" fmla="*/ 181998 w 1235051"/>
                  <a:gd name="connsiteY39" fmla="*/ 1521822 h 1708113"/>
                  <a:gd name="connsiteX40" fmla="*/ 214877 w 1235051"/>
                  <a:gd name="connsiteY40" fmla="*/ 1550007 h 1708113"/>
                  <a:gd name="connsiteX41" fmla="*/ 266544 w 1235051"/>
                  <a:gd name="connsiteY41" fmla="*/ 1512431 h 1708113"/>
                  <a:gd name="connsiteX42" fmla="*/ 266544 w 1235051"/>
                  <a:gd name="connsiteY42" fmla="*/ 1413793 h 1708113"/>
                  <a:gd name="connsiteX43" fmla="*/ 224271 w 1235051"/>
                  <a:gd name="connsiteY43" fmla="*/ 1371519 h 1708113"/>
                  <a:gd name="connsiteX44" fmla="*/ 177301 w 1235051"/>
                  <a:gd name="connsiteY44" fmla="*/ 1399703 h 1708113"/>
                  <a:gd name="connsiteX45" fmla="*/ 153816 w 1235051"/>
                  <a:gd name="connsiteY45" fmla="*/ 1366823 h 1708113"/>
                  <a:gd name="connsiteX46" fmla="*/ 125634 w 1235051"/>
                  <a:gd name="connsiteY46" fmla="*/ 1221217 h 1708113"/>
                  <a:gd name="connsiteX47" fmla="*/ 130331 w 1235051"/>
                  <a:gd name="connsiteY47" fmla="*/ 1164853 h 1708113"/>
                  <a:gd name="connsiteX48" fmla="*/ 112588 w 1235051"/>
                  <a:gd name="connsiteY48" fmla="*/ 1080569 h 1708113"/>
                  <a:gd name="connsiteX49" fmla="*/ 167907 w 1235051"/>
                  <a:gd name="connsiteY49" fmla="*/ 1032164 h 1708113"/>
                  <a:gd name="connsiteX50" fmla="*/ 125634 w 1235051"/>
                  <a:gd name="connsiteY50" fmla="*/ 986367 h 1708113"/>
                  <a:gd name="connsiteX51" fmla="*/ 167907 w 1235051"/>
                  <a:gd name="connsiteY51" fmla="*/ 915912 h 1708113"/>
                  <a:gd name="connsiteX52" fmla="*/ 167907 w 1235051"/>
                  <a:gd name="connsiteY52" fmla="*/ 778527 h 1708113"/>
                  <a:gd name="connsiteX53" fmla="*/ 153816 w 1235051"/>
                  <a:gd name="connsiteY53" fmla="*/ 767958 h 1708113"/>
                  <a:gd name="connsiteX54" fmla="*/ 164385 w 1235051"/>
                  <a:gd name="connsiteY54" fmla="*/ 736252 h 1708113"/>
                  <a:gd name="connsiteX55" fmla="*/ 111543 w 1235051"/>
                  <a:gd name="connsiteY55" fmla="*/ 648184 h 1708113"/>
                  <a:gd name="connsiteX56" fmla="*/ 115067 w 1235051"/>
                  <a:gd name="connsiteY56" fmla="*/ 595343 h 1708113"/>
                  <a:gd name="connsiteX57" fmla="*/ 174952 w 1235051"/>
                  <a:gd name="connsiteY57" fmla="*/ 528410 h 1708113"/>
                  <a:gd name="connsiteX58" fmla="*/ 174952 w 1235051"/>
                  <a:gd name="connsiteY58" fmla="*/ 493184 h 1708113"/>
                  <a:gd name="connsiteX59" fmla="*/ 86885 w 1235051"/>
                  <a:gd name="connsiteY59" fmla="*/ 482615 h 1708113"/>
                  <a:gd name="connsiteX60" fmla="*/ 122112 w 1235051"/>
                  <a:gd name="connsiteY60" fmla="*/ 415683 h 1708113"/>
                  <a:gd name="connsiteX61" fmla="*/ 146770 w 1235051"/>
                  <a:gd name="connsiteY61" fmla="*/ 292388 h 1708113"/>
                  <a:gd name="connsiteX62" fmla="*/ 167907 w 1235051"/>
                  <a:gd name="connsiteY62" fmla="*/ 271252 h 1708113"/>
                  <a:gd name="connsiteX63" fmla="*/ 139725 w 1235051"/>
                  <a:gd name="connsiteY63" fmla="*/ 225456 h 1708113"/>
                  <a:gd name="connsiteX64" fmla="*/ 146770 w 1235051"/>
                  <a:gd name="connsiteY64" fmla="*/ 193751 h 1708113"/>
                  <a:gd name="connsiteX65" fmla="*/ 189044 w 1235051"/>
                  <a:gd name="connsiteY65" fmla="*/ 169092 h 1708113"/>
                  <a:gd name="connsiteX66" fmla="*/ 217226 w 1235051"/>
                  <a:gd name="connsiteY66" fmla="*/ 155001 h 1708113"/>
                  <a:gd name="connsiteX67" fmla="*/ 199613 w 1235051"/>
                  <a:gd name="connsiteY67" fmla="*/ 98637 h 1708113"/>
                  <a:gd name="connsiteX68" fmla="*/ 224271 w 1235051"/>
                  <a:gd name="connsiteY68" fmla="*/ 73979 h 1708113"/>
                  <a:gd name="connsiteX69" fmla="*/ 227795 w 1235051"/>
                  <a:gd name="connsiteY69" fmla="*/ 0 h 1708113"/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866521 w 1235051"/>
                  <a:gd name="connsiteY31" fmla="*/ 854056 h 1708113"/>
                  <a:gd name="connsiteX32" fmla="*/ 0 w 1235051"/>
                  <a:gd name="connsiteY32" fmla="*/ 1708113 h 1708113"/>
                  <a:gd name="connsiteX33" fmla="*/ 8210 w 1235051"/>
                  <a:gd name="connsiteY33" fmla="*/ 1686218 h 1708113"/>
                  <a:gd name="connsiteX34" fmla="*/ 55179 w 1235051"/>
                  <a:gd name="connsiteY34" fmla="*/ 1643947 h 1708113"/>
                  <a:gd name="connsiteX35" fmla="*/ 78664 w 1235051"/>
                  <a:gd name="connsiteY35" fmla="*/ 1615762 h 1708113"/>
                  <a:gd name="connsiteX36" fmla="*/ 69270 w 1235051"/>
                  <a:gd name="connsiteY36" fmla="*/ 1564096 h 1708113"/>
                  <a:gd name="connsiteX37" fmla="*/ 106846 w 1235051"/>
                  <a:gd name="connsiteY37" fmla="*/ 1535915 h 1708113"/>
                  <a:gd name="connsiteX38" fmla="*/ 181998 w 1235051"/>
                  <a:gd name="connsiteY38" fmla="*/ 1521822 h 1708113"/>
                  <a:gd name="connsiteX39" fmla="*/ 214877 w 1235051"/>
                  <a:gd name="connsiteY39" fmla="*/ 1550007 h 1708113"/>
                  <a:gd name="connsiteX40" fmla="*/ 266544 w 1235051"/>
                  <a:gd name="connsiteY40" fmla="*/ 1512431 h 1708113"/>
                  <a:gd name="connsiteX41" fmla="*/ 266544 w 1235051"/>
                  <a:gd name="connsiteY41" fmla="*/ 1413793 h 1708113"/>
                  <a:gd name="connsiteX42" fmla="*/ 224271 w 1235051"/>
                  <a:gd name="connsiteY42" fmla="*/ 1371519 h 1708113"/>
                  <a:gd name="connsiteX43" fmla="*/ 177301 w 1235051"/>
                  <a:gd name="connsiteY43" fmla="*/ 1399703 h 1708113"/>
                  <a:gd name="connsiteX44" fmla="*/ 153816 w 1235051"/>
                  <a:gd name="connsiteY44" fmla="*/ 1366823 h 1708113"/>
                  <a:gd name="connsiteX45" fmla="*/ 125634 w 1235051"/>
                  <a:gd name="connsiteY45" fmla="*/ 1221217 h 1708113"/>
                  <a:gd name="connsiteX46" fmla="*/ 130331 w 1235051"/>
                  <a:gd name="connsiteY46" fmla="*/ 1164853 h 1708113"/>
                  <a:gd name="connsiteX47" fmla="*/ 112588 w 1235051"/>
                  <a:gd name="connsiteY47" fmla="*/ 1080569 h 1708113"/>
                  <a:gd name="connsiteX48" fmla="*/ 167907 w 1235051"/>
                  <a:gd name="connsiteY48" fmla="*/ 1032164 h 1708113"/>
                  <a:gd name="connsiteX49" fmla="*/ 125634 w 1235051"/>
                  <a:gd name="connsiteY49" fmla="*/ 986367 h 1708113"/>
                  <a:gd name="connsiteX50" fmla="*/ 167907 w 1235051"/>
                  <a:gd name="connsiteY50" fmla="*/ 915912 h 1708113"/>
                  <a:gd name="connsiteX51" fmla="*/ 167907 w 1235051"/>
                  <a:gd name="connsiteY51" fmla="*/ 778527 h 1708113"/>
                  <a:gd name="connsiteX52" fmla="*/ 153816 w 1235051"/>
                  <a:gd name="connsiteY52" fmla="*/ 767958 h 1708113"/>
                  <a:gd name="connsiteX53" fmla="*/ 164385 w 1235051"/>
                  <a:gd name="connsiteY53" fmla="*/ 736252 h 1708113"/>
                  <a:gd name="connsiteX54" fmla="*/ 111543 w 1235051"/>
                  <a:gd name="connsiteY54" fmla="*/ 648184 h 1708113"/>
                  <a:gd name="connsiteX55" fmla="*/ 115067 w 1235051"/>
                  <a:gd name="connsiteY55" fmla="*/ 595343 h 1708113"/>
                  <a:gd name="connsiteX56" fmla="*/ 174952 w 1235051"/>
                  <a:gd name="connsiteY56" fmla="*/ 528410 h 1708113"/>
                  <a:gd name="connsiteX57" fmla="*/ 174952 w 1235051"/>
                  <a:gd name="connsiteY57" fmla="*/ 493184 h 1708113"/>
                  <a:gd name="connsiteX58" fmla="*/ 86885 w 1235051"/>
                  <a:gd name="connsiteY58" fmla="*/ 482615 h 1708113"/>
                  <a:gd name="connsiteX59" fmla="*/ 122112 w 1235051"/>
                  <a:gd name="connsiteY59" fmla="*/ 415683 h 1708113"/>
                  <a:gd name="connsiteX60" fmla="*/ 146770 w 1235051"/>
                  <a:gd name="connsiteY60" fmla="*/ 292388 h 1708113"/>
                  <a:gd name="connsiteX61" fmla="*/ 167907 w 1235051"/>
                  <a:gd name="connsiteY61" fmla="*/ 271252 h 1708113"/>
                  <a:gd name="connsiteX62" fmla="*/ 139725 w 1235051"/>
                  <a:gd name="connsiteY62" fmla="*/ 225456 h 1708113"/>
                  <a:gd name="connsiteX63" fmla="*/ 146770 w 1235051"/>
                  <a:gd name="connsiteY63" fmla="*/ 193751 h 1708113"/>
                  <a:gd name="connsiteX64" fmla="*/ 189044 w 1235051"/>
                  <a:gd name="connsiteY64" fmla="*/ 169092 h 1708113"/>
                  <a:gd name="connsiteX65" fmla="*/ 217226 w 1235051"/>
                  <a:gd name="connsiteY65" fmla="*/ 155001 h 1708113"/>
                  <a:gd name="connsiteX66" fmla="*/ 199613 w 1235051"/>
                  <a:gd name="connsiteY66" fmla="*/ 98637 h 1708113"/>
                  <a:gd name="connsiteX67" fmla="*/ 224271 w 1235051"/>
                  <a:gd name="connsiteY67" fmla="*/ 73979 h 1708113"/>
                  <a:gd name="connsiteX68" fmla="*/ 227795 w 1235051"/>
                  <a:gd name="connsiteY68" fmla="*/ 0 h 1708113"/>
                  <a:gd name="connsiteX0" fmla="*/ 866521 w 1235051"/>
                  <a:gd name="connsiteY0" fmla="*/ 854056 h 1708113"/>
                  <a:gd name="connsiteX1" fmla="*/ 0 w 1235051"/>
                  <a:gd name="connsiteY1" fmla="*/ 1708113 h 1708113"/>
                  <a:gd name="connsiteX2" fmla="*/ 8210 w 1235051"/>
                  <a:gd name="connsiteY2" fmla="*/ 1686218 h 1708113"/>
                  <a:gd name="connsiteX3" fmla="*/ 55179 w 1235051"/>
                  <a:gd name="connsiteY3" fmla="*/ 1643947 h 1708113"/>
                  <a:gd name="connsiteX4" fmla="*/ 78664 w 1235051"/>
                  <a:gd name="connsiteY4" fmla="*/ 1615762 h 1708113"/>
                  <a:gd name="connsiteX5" fmla="*/ 69270 w 1235051"/>
                  <a:gd name="connsiteY5" fmla="*/ 1564096 h 1708113"/>
                  <a:gd name="connsiteX6" fmla="*/ 106846 w 1235051"/>
                  <a:gd name="connsiteY6" fmla="*/ 1535915 h 1708113"/>
                  <a:gd name="connsiteX7" fmla="*/ 181998 w 1235051"/>
                  <a:gd name="connsiteY7" fmla="*/ 1521822 h 1708113"/>
                  <a:gd name="connsiteX8" fmla="*/ 214877 w 1235051"/>
                  <a:gd name="connsiteY8" fmla="*/ 1550007 h 1708113"/>
                  <a:gd name="connsiteX9" fmla="*/ 266544 w 1235051"/>
                  <a:gd name="connsiteY9" fmla="*/ 1512431 h 1708113"/>
                  <a:gd name="connsiteX10" fmla="*/ 266544 w 1235051"/>
                  <a:gd name="connsiteY10" fmla="*/ 1413793 h 1708113"/>
                  <a:gd name="connsiteX11" fmla="*/ 224271 w 1235051"/>
                  <a:gd name="connsiteY11" fmla="*/ 1371519 h 1708113"/>
                  <a:gd name="connsiteX12" fmla="*/ 177301 w 1235051"/>
                  <a:gd name="connsiteY12" fmla="*/ 1399703 h 1708113"/>
                  <a:gd name="connsiteX13" fmla="*/ 153816 w 1235051"/>
                  <a:gd name="connsiteY13" fmla="*/ 1366823 h 1708113"/>
                  <a:gd name="connsiteX14" fmla="*/ 125634 w 1235051"/>
                  <a:gd name="connsiteY14" fmla="*/ 1221217 h 1708113"/>
                  <a:gd name="connsiteX15" fmla="*/ 130331 w 1235051"/>
                  <a:gd name="connsiteY15" fmla="*/ 1164853 h 1708113"/>
                  <a:gd name="connsiteX16" fmla="*/ 112588 w 1235051"/>
                  <a:gd name="connsiteY16" fmla="*/ 1080569 h 1708113"/>
                  <a:gd name="connsiteX17" fmla="*/ 167907 w 1235051"/>
                  <a:gd name="connsiteY17" fmla="*/ 1032164 h 1708113"/>
                  <a:gd name="connsiteX18" fmla="*/ 125634 w 1235051"/>
                  <a:gd name="connsiteY18" fmla="*/ 986367 h 1708113"/>
                  <a:gd name="connsiteX19" fmla="*/ 167907 w 1235051"/>
                  <a:gd name="connsiteY19" fmla="*/ 915912 h 1708113"/>
                  <a:gd name="connsiteX20" fmla="*/ 167907 w 1235051"/>
                  <a:gd name="connsiteY20" fmla="*/ 778527 h 1708113"/>
                  <a:gd name="connsiteX21" fmla="*/ 153816 w 1235051"/>
                  <a:gd name="connsiteY21" fmla="*/ 767958 h 1708113"/>
                  <a:gd name="connsiteX22" fmla="*/ 164385 w 1235051"/>
                  <a:gd name="connsiteY22" fmla="*/ 736252 h 1708113"/>
                  <a:gd name="connsiteX23" fmla="*/ 111543 w 1235051"/>
                  <a:gd name="connsiteY23" fmla="*/ 648184 h 1708113"/>
                  <a:gd name="connsiteX24" fmla="*/ 115067 w 1235051"/>
                  <a:gd name="connsiteY24" fmla="*/ 595343 h 1708113"/>
                  <a:gd name="connsiteX25" fmla="*/ 174952 w 1235051"/>
                  <a:gd name="connsiteY25" fmla="*/ 528410 h 1708113"/>
                  <a:gd name="connsiteX26" fmla="*/ 174952 w 1235051"/>
                  <a:gd name="connsiteY26" fmla="*/ 493184 h 1708113"/>
                  <a:gd name="connsiteX27" fmla="*/ 86885 w 1235051"/>
                  <a:gd name="connsiteY27" fmla="*/ 482615 h 1708113"/>
                  <a:gd name="connsiteX28" fmla="*/ 122112 w 1235051"/>
                  <a:gd name="connsiteY28" fmla="*/ 415683 h 1708113"/>
                  <a:gd name="connsiteX29" fmla="*/ 146770 w 1235051"/>
                  <a:gd name="connsiteY29" fmla="*/ 292388 h 1708113"/>
                  <a:gd name="connsiteX30" fmla="*/ 167907 w 1235051"/>
                  <a:gd name="connsiteY30" fmla="*/ 271252 h 1708113"/>
                  <a:gd name="connsiteX31" fmla="*/ 139725 w 1235051"/>
                  <a:gd name="connsiteY31" fmla="*/ 225456 h 1708113"/>
                  <a:gd name="connsiteX32" fmla="*/ 146770 w 1235051"/>
                  <a:gd name="connsiteY32" fmla="*/ 193751 h 1708113"/>
                  <a:gd name="connsiteX33" fmla="*/ 189044 w 1235051"/>
                  <a:gd name="connsiteY33" fmla="*/ 169092 h 1708113"/>
                  <a:gd name="connsiteX34" fmla="*/ 217226 w 1235051"/>
                  <a:gd name="connsiteY34" fmla="*/ 155001 h 1708113"/>
                  <a:gd name="connsiteX35" fmla="*/ 199613 w 1235051"/>
                  <a:gd name="connsiteY35" fmla="*/ 98637 h 1708113"/>
                  <a:gd name="connsiteX36" fmla="*/ 224271 w 1235051"/>
                  <a:gd name="connsiteY36" fmla="*/ 73979 h 1708113"/>
                  <a:gd name="connsiteX37" fmla="*/ 227795 w 1235051"/>
                  <a:gd name="connsiteY37" fmla="*/ 0 h 1708113"/>
                  <a:gd name="connsiteX38" fmla="*/ 270066 w 1235051"/>
                  <a:gd name="connsiteY38" fmla="*/ 0 h 1708113"/>
                  <a:gd name="connsiteX39" fmla="*/ 294726 w 1235051"/>
                  <a:gd name="connsiteY39" fmla="*/ 70455 h 1708113"/>
                  <a:gd name="connsiteX40" fmla="*/ 319385 w 1235051"/>
                  <a:gd name="connsiteY40" fmla="*/ 88068 h 1708113"/>
                  <a:gd name="connsiteX41" fmla="*/ 329954 w 1235051"/>
                  <a:gd name="connsiteY41" fmla="*/ 126819 h 1708113"/>
                  <a:gd name="connsiteX42" fmla="*/ 456771 w 1235051"/>
                  <a:gd name="connsiteY42" fmla="*/ 158525 h 1708113"/>
                  <a:gd name="connsiteX43" fmla="*/ 516658 w 1235051"/>
                  <a:gd name="connsiteY43" fmla="*/ 190227 h 1708113"/>
                  <a:gd name="connsiteX44" fmla="*/ 639955 w 1235051"/>
                  <a:gd name="connsiteY44" fmla="*/ 179660 h 1708113"/>
                  <a:gd name="connsiteX45" fmla="*/ 692794 w 1235051"/>
                  <a:gd name="connsiteY45" fmla="*/ 77500 h 1708113"/>
                  <a:gd name="connsiteX46" fmla="*/ 728023 w 1235051"/>
                  <a:gd name="connsiteY46" fmla="*/ 102161 h 1708113"/>
                  <a:gd name="connsiteX47" fmla="*/ 794953 w 1235051"/>
                  <a:gd name="connsiteY47" fmla="*/ 95115 h 1708113"/>
                  <a:gd name="connsiteX48" fmla="*/ 837228 w 1235051"/>
                  <a:gd name="connsiteY48" fmla="*/ 105682 h 1708113"/>
                  <a:gd name="connsiteX49" fmla="*/ 854841 w 1235051"/>
                  <a:gd name="connsiteY49" fmla="*/ 165569 h 1708113"/>
                  <a:gd name="connsiteX50" fmla="*/ 907681 w 1235051"/>
                  <a:gd name="connsiteY50" fmla="*/ 169092 h 1708113"/>
                  <a:gd name="connsiteX51" fmla="*/ 928818 w 1235051"/>
                  <a:gd name="connsiteY51" fmla="*/ 179660 h 1708113"/>
                  <a:gd name="connsiteX52" fmla="*/ 964045 w 1235051"/>
                  <a:gd name="connsiteY52" fmla="*/ 176138 h 1708113"/>
                  <a:gd name="connsiteX53" fmla="*/ 1006319 w 1235051"/>
                  <a:gd name="connsiteY53" fmla="*/ 102161 h 1708113"/>
                  <a:gd name="connsiteX54" fmla="*/ 1030977 w 1235051"/>
                  <a:gd name="connsiteY54" fmla="*/ 151478 h 1708113"/>
                  <a:gd name="connsiteX55" fmla="*/ 1045070 w 1235051"/>
                  <a:gd name="connsiteY55" fmla="*/ 172614 h 1708113"/>
                  <a:gd name="connsiteX56" fmla="*/ 1030977 w 1235051"/>
                  <a:gd name="connsiteY56" fmla="*/ 207842 h 1708113"/>
                  <a:gd name="connsiteX57" fmla="*/ 1066205 w 1235051"/>
                  <a:gd name="connsiteY57" fmla="*/ 228978 h 1708113"/>
                  <a:gd name="connsiteX58" fmla="*/ 1062683 w 1235051"/>
                  <a:gd name="connsiteY58" fmla="*/ 327616 h 1708113"/>
                  <a:gd name="connsiteX59" fmla="*/ 1034501 w 1235051"/>
                  <a:gd name="connsiteY59" fmla="*/ 341706 h 1708113"/>
                  <a:gd name="connsiteX60" fmla="*/ 1045070 w 1235051"/>
                  <a:gd name="connsiteY60" fmla="*/ 387501 h 1708113"/>
                  <a:gd name="connsiteX61" fmla="*/ 1006319 w 1235051"/>
                  <a:gd name="connsiteY61" fmla="*/ 475570 h 1708113"/>
                  <a:gd name="connsiteX62" fmla="*/ 1023932 w 1235051"/>
                  <a:gd name="connsiteY62" fmla="*/ 556592 h 1708113"/>
                  <a:gd name="connsiteX63" fmla="*/ 1045070 w 1235051"/>
                  <a:gd name="connsiteY63" fmla="*/ 588298 h 1708113"/>
                  <a:gd name="connsiteX64" fmla="*/ 1133136 w 1235051"/>
                  <a:gd name="connsiteY64" fmla="*/ 598867 h 1708113"/>
                  <a:gd name="connsiteX65" fmla="*/ 1147229 w 1235051"/>
                  <a:gd name="connsiteY65" fmla="*/ 637617 h 1708113"/>
                  <a:gd name="connsiteX66" fmla="*/ 1207115 w 1235051"/>
                  <a:gd name="connsiteY66" fmla="*/ 609435 h 1708113"/>
                  <a:gd name="connsiteX67" fmla="*/ 1235051 w 1235051"/>
                  <a:gd name="connsiteY67" fmla="*/ 609435 h 1708113"/>
                  <a:gd name="connsiteX68" fmla="*/ 957961 w 1235051"/>
                  <a:gd name="connsiteY68" fmla="*/ 945496 h 1708113"/>
                  <a:gd name="connsiteX0" fmla="*/ 866521 w 1235051"/>
                  <a:gd name="connsiteY0" fmla="*/ 854056 h 1708113"/>
                  <a:gd name="connsiteX1" fmla="*/ 0 w 1235051"/>
                  <a:gd name="connsiteY1" fmla="*/ 1708113 h 1708113"/>
                  <a:gd name="connsiteX2" fmla="*/ 8210 w 1235051"/>
                  <a:gd name="connsiteY2" fmla="*/ 1686218 h 1708113"/>
                  <a:gd name="connsiteX3" fmla="*/ 55179 w 1235051"/>
                  <a:gd name="connsiteY3" fmla="*/ 1643947 h 1708113"/>
                  <a:gd name="connsiteX4" fmla="*/ 78664 w 1235051"/>
                  <a:gd name="connsiteY4" fmla="*/ 1615762 h 1708113"/>
                  <a:gd name="connsiteX5" fmla="*/ 69270 w 1235051"/>
                  <a:gd name="connsiteY5" fmla="*/ 1564096 h 1708113"/>
                  <a:gd name="connsiteX6" fmla="*/ 106846 w 1235051"/>
                  <a:gd name="connsiteY6" fmla="*/ 1535915 h 1708113"/>
                  <a:gd name="connsiteX7" fmla="*/ 181998 w 1235051"/>
                  <a:gd name="connsiteY7" fmla="*/ 1521822 h 1708113"/>
                  <a:gd name="connsiteX8" fmla="*/ 214877 w 1235051"/>
                  <a:gd name="connsiteY8" fmla="*/ 1550007 h 1708113"/>
                  <a:gd name="connsiteX9" fmla="*/ 266544 w 1235051"/>
                  <a:gd name="connsiteY9" fmla="*/ 1512431 h 1708113"/>
                  <a:gd name="connsiteX10" fmla="*/ 266544 w 1235051"/>
                  <a:gd name="connsiteY10" fmla="*/ 1413793 h 1708113"/>
                  <a:gd name="connsiteX11" fmla="*/ 224271 w 1235051"/>
                  <a:gd name="connsiteY11" fmla="*/ 1371519 h 1708113"/>
                  <a:gd name="connsiteX12" fmla="*/ 177301 w 1235051"/>
                  <a:gd name="connsiteY12" fmla="*/ 1399703 h 1708113"/>
                  <a:gd name="connsiteX13" fmla="*/ 153816 w 1235051"/>
                  <a:gd name="connsiteY13" fmla="*/ 1366823 h 1708113"/>
                  <a:gd name="connsiteX14" fmla="*/ 125634 w 1235051"/>
                  <a:gd name="connsiteY14" fmla="*/ 1221217 h 1708113"/>
                  <a:gd name="connsiteX15" fmla="*/ 130331 w 1235051"/>
                  <a:gd name="connsiteY15" fmla="*/ 1164853 h 1708113"/>
                  <a:gd name="connsiteX16" fmla="*/ 112588 w 1235051"/>
                  <a:gd name="connsiteY16" fmla="*/ 1080569 h 1708113"/>
                  <a:gd name="connsiteX17" fmla="*/ 167907 w 1235051"/>
                  <a:gd name="connsiteY17" fmla="*/ 1032164 h 1708113"/>
                  <a:gd name="connsiteX18" fmla="*/ 125634 w 1235051"/>
                  <a:gd name="connsiteY18" fmla="*/ 986367 h 1708113"/>
                  <a:gd name="connsiteX19" fmla="*/ 167907 w 1235051"/>
                  <a:gd name="connsiteY19" fmla="*/ 915912 h 1708113"/>
                  <a:gd name="connsiteX20" fmla="*/ 167907 w 1235051"/>
                  <a:gd name="connsiteY20" fmla="*/ 778527 h 1708113"/>
                  <a:gd name="connsiteX21" fmla="*/ 153816 w 1235051"/>
                  <a:gd name="connsiteY21" fmla="*/ 767958 h 1708113"/>
                  <a:gd name="connsiteX22" fmla="*/ 164385 w 1235051"/>
                  <a:gd name="connsiteY22" fmla="*/ 736252 h 1708113"/>
                  <a:gd name="connsiteX23" fmla="*/ 111543 w 1235051"/>
                  <a:gd name="connsiteY23" fmla="*/ 648184 h 1708113"/>
                  <a:gd name="connsiteX24" fmla="*/ 115067 w 1235051"/>
                  <a:gd name="connsiteY24" fmla="*/ 595343 h 1708113"/>
                  <a:gd name="connsiteX25" fmla="*/ 174952 w 1235051"/>
                  <a:gd name="connsiteY25" fmla="*/ 528410 h 1708113"/>
                  <a:gd name="connsiteX26" fmla="*/ 174952 w 1235051"/>
                  <a:gd name="connsiteY26" fmla="*/ 493184 h 1708113"/>
                  <a:gd name="connsiteX27" fmla="*/ 86885 w 1235051"/>
                  <a:gd name="connsiteY27" fmla="*/ 482615 h 1708113"/>
                  <a:gd name="connsiteX28" fmla="*/ 122112 w 1235051"/>
                  <a:gd name="connsiteY28" fmla="*/ 415683 h 1708113"/>
                  <a:gd name="connsiteX29" fmla="*/ 146770 w 1235051"/>
                  <a:gd name="connsiteY29" fmla="*/ 292388 h 1708113"/>
                  <a:gd name="connsiteX30" fmla="*/ 167907 w 1235051"/>
                  <a:gd name="connsiteY30" fmla="*/ 271252 h 1708113"/>
                  <a:gd name="connsiteX31" fmla="*/ 139725 w 1235051"/>
                  <a:gd name="connsiteY31" fmla="*/ 225456 h 1708113"/>
                  <a:gd name="connsiteX32" fmla="*/ 146770 w 1235051"/>
                  <a:gd name="connsiteY32" fmla="*/ 193751 h 1708113"/>
                  <a:gd name="connsiteX33" fmla="*/ 189044 w 1235051"/>
                  <a:gd name="connsiteY33" fmla="*/ 169092 h 1708113"/>
                  <a:gd name="connsiteX34" fmla="*/ 217226 w 1235051"/>
                  <a:gd name="connsiteY34" fmla="*/ 155001 h 1708113"/>
                  <a:gd name="connsiteX35" fmla="*/ 199613 w 1235051"/>
                  <a:gd name="connsiteY35" fmla="*/ 98637 h 1708113"/>
                  <a:gd name="connsiteX36" fmla="*/ 224271 w 1235051"/>
                  <a:gd name="connsiteY36" fmla="*/ 73979 h 1708113"/>
                  <a:gd name="connsiteX37" fmla="*/ 227795 w 1235051"/>
                  <a:gd name="connsiteY37" fmla="*/ 0 h 1708113"/>
                  <a:gd name="connsiteX38" fmla="*/ 270066 w 1235051"/>
                  <a:gd name="connsiteY38" fmla="*/ 0 h 1708113"/>
                  <a:gd name="connsiteX39" fmla="*/ 294726 w 1235051"/>
                  <a:gd name="connsiteY39" fmla="*/ 70455 h 1708113"/>
                  <a:gd name="connsiteX40" fmla="*/ 319385 w 1235051"/>
                  <a:gd name="connsiteY40" fmla="*/ 88068 h 1708113"/>
                  <a:gd name="connsiteX41" fmla="*/ 329954 w 1235051"/>
                  <a:gd name="connsiteY41" fmla="*/ 126819 h 1708113"/>
                  <a:gd name="connsiteX42" fmla="*/ 456771 w 1235051"/>
                  <a:gd name="connsiteY42" fmla="*/ 158525 h 1708113"/>
                  <a:gd name="connsiteX43" fmla="*/ 516658 w 1235051"/>
                  <a:gd name="connsiteY43" fmla="*/ 190227 h 1708113"/>
                  <a:gd name="connsiteX44" fmla="*/ 639955 w 1235051"/>
                  <a:gd name="connsiteY44" fmla="*/ 179660 h 1708113"/>
                  <a:gd name="connsiteX45" fmla="*/ 692794 w 1235051"/>
                  <a:gd name="connsiteY45" fmla="*/ 77500 h 1708113"/>
                  <a:gd name="connsiteX46" fmla="*/ 728023 w 1235051"/>
                  <a:gd name="connsiteY46" fmla="*/ 102161 h 1708113"/>
                  <a:gd name="connsiteX47" fmla="*/ 794953 w 1235051"/>
                  <a:gd name="connsiteY47" fmla="*/ 95115 h 1708113"/>
                  <a:gd name="connsiteX48" fmla="*/ 837228 w 1235051"/>
                  <a:gd name="connsiteY48" fmla="*/ 105682 h 1708113"/>
                  <a:gd name="connsiteX49" fmla="*/ 854841 w 1235051"/>
                  <a:gd name="connsiteY49" fmla="*/ 165569 h 1708113"/>
                  <a:gd name="connsiteX50" fmla="*/ 907681 w 1235051"/>
                  <a:gd name="connsiteY50" fmla="*/ 169092 h 1708113"/>
                  <a:gd name="connsiteX51" fmla="*/ 928818 w 1235051"/>
                  <a:gd name="connsiteY51" fmla="*/ 179660 h 1708113"/>
                  <a:gd name="connsiteX52" fmla="*/ 964045 w 1235051"/>
                  <a:gd name="connsiteY52" fmla="*/ 176138 h 1708113"/>
                  <a:gd name="connsiteX53" fmla="*/ 1006319 w 1235051"/>
                  <a:gd name="connsiteY53" fmla="*/ 102161 h 1708113"/>
                  <a:gd name="connsiteX54" fmla="*/ 1030977 w 1235051"/>
                  <a:gd name="connsiteY54" fmla="*/ 151478 h 1708113"/>
                  <a:gd name="connsiteX55" fmla="*/ 1045070 w 1235051"/>
                  <a:gd name="connsiteY55" fmla="*/ 172614 h 1708113"/>
                  <a:gd name="connsiteX56" fmla="*/ 1030977 w 1235051"/>
                  <a:gd name="connsiteY56" fmla="*/ 207842 h 1708113"/>
                  <a:gd name="connsiteX57" fmla="*/ 1066205 w 1235051"/>
                  <a:gd name="connsiteY57" fmla="*/ 228978 h 1708113"/>
                  <a:gd name="connsiteX58" fmla="*/ 1062683 w 1235051"/>
                  <a:gd name="connsiteY58" fmla="*/ 327616 h 1708113"/>
                  <a:gd name="connsiteX59" fmla="*/ 1034501 w 1235051"/>
                  <a:gd name="connsiteY59" fmla="*/ 341706 h 1708113"/>
                  <a:gd name="connsiteX60" fmla="*/ 1045070 w 1235051"/>
                  <a:gd name="connsiteY60" fmla="*/ 387501 h 1708113"/>
                  <a:gd name="connsiteX61" fmla="*/ 1006319 w 1235051"/>
                  <a:gd name="connsiteY61" fmla="*/ 475570 h 1708113"/>
                  <a:gd name="connsiteX62" fmla="*/ 1023932 w 1235051"/>
                  <a:gd name="connsiteY62" fmla="*/ 556592 h 1708113"/>
                  <a:gd name="connsiteX63" fmla="*/ 1045070 w 1235051"/>
                  <a:gd name="connsiteY63" fmla="*/ 588298 h 1708113"/>
                  <a:gd name="connsiteX64" fmla="*/ 1133136 w 1235051"/>
                  <a:gd name="connsiteY64" fmla="*/ 598867 h 1708113"/>
                  <a:gd name="connsiteX65" fmla="*/ 1147229 w 1235051"/>
                  <a:gd name="connsiteY65" fmla="*/ 637617 h 1708113"/>
                  <a:gd name="connsiteX66" fmla="*/ 1207115 w 1235051"/>
                  <a:gd name="connsiteY66" fmla="*/ 609435 h 1708113"/>
                  <a:gd name="connsiteX67" fmla="*/ 1235051 w 1235051"/>
                  <a:gd name="connsiteY67" fmla="*/ 609435 h 1708113"/>
                  <a:gd name="connsiteX0" fmla="*/ 0 w 1235051"/>
                  <a:gd name="connsiteY0" fmla="*/ 1708113 h 1708113"/>
                  <a:gd name="connsiteX1" fmla="*/ 8210 w 1235051"/>
                  <a:gd name="connsiteY1" fmla="*/ 1686218 h 1708113"/>
                  <a:gd name="connsiteX2" fmla="*/ 55179 w 1235051"/>
                  <a:gd name="connsiteY2" fmla="*/ 1643947 h 1708113"/>
                  <a:gd name="connsiteX3" fmla="*/ 78664 w 1235051"/>
                  <a:gd name="connsiteY3" fmla="*/ 1615762 h 1708113"/>
                  <a:gd name="connsiteX4" fmla="*/ 69270 w 1235051"/>
                  <a:gd name="connsiteY4" fmla="*/ 1564096 h 1708113"/>
                  <a:gd name="connsiteX5" fmla="*/ 106846 w 1235051"/>
                  <a:gd name="connsiteY5" fmla="*/ 1535915 h 1708113"/>
                  <a:gd name="connsiteX6" fmla="*/ 181998 w 1235051"/>
                  <a:gd name="connsiteY6" fmla="*/ 1521822 h 1708113"/>
                  <a:gd name="connsiteX7" fmla="*/ 214877 w 1235051"/>
                  <a:gd name="connsiteY7" fmla="*/ 1550007 h 1708113"/>
                  <a:gd name="connsiteX8" fmla="*/ 266544 w 1235051"/>
                  <a:gd name="connsiteY8" fmla="*/ 1512431 h 1708113"/>
                  <a:gd name="connsiteX9" fmla="*/ 266544 w 1235051"/>
                  <a:gd name="connsiteY9" fmla="*/ 1413793 h 1708113"/>
                  <a:gd name="connsiteX10" fmla="*/ 224271 w 1235051"/>
                  <a:gd name="connsiteY10" fmla="*/ 1371519 h 1708113"/>
                  <a:gd name="connsiteX11" fmla="*/ 177301 w 1235051"/>
                  <a:gd name="connsiteY11" fmla="*/ 1399703 h 1708113"/>
                  <a:gd name="connsiteX12" fmla="*/ 153816 w 1235051"/>
                  <a:gd name="connsiteY12" fmla="*/ 1366823 h 1708113"/>
                  <a:gd name="connsiteX13" fmla="*/ 125634 w 1235051"/>
                  <a:gd name="connsiteY13" fmla="*/ 1221217 h 1708113"/>
                  <a:gd name="connsiteX14" fmla="*/ 130331 w 1235051"/>
                  <a:gd name="connsiteY14" fmla="*/ 1164853 h 1708113"/>
                  <a:gd name="connsiteX15" fmla="*/ 112588 w 1235051"/>
                  <a:gd name="connsiteY15" fmla="*/ 1080569 h 1708113"/>
                  <a:gd name="connsiteX16" fmla="*/ 167907 w 1235051"/>
                  <a:gd name="connsiteY16" fmla="*/ 1032164 h 1708113"/>
                  <a:gd name="connsiteX17" fmla="*/ 125634 w 1235051"/>
                  <a:gd name="connsiteY17" fmla="*/ 986367 h 1708113"/>
                  <a:gd name="connsiteX18" fmla="*/ 167907 w 1235051"/>
                  <a:gd name="connsiteY18" fmla="*/ 915912 h 1708113"/>
                  <a:gd name="connsiteX19" fmla="*/ 167907 w 1235051"/>
                  <a:gd name="connsiteY19" fmla="*/ 778527 h 1708113"/>
                  <a:gd name="connsiteX20" fmla="*/ 153816 w 1235051"/>
                  <a:gd name="connsiteY20" fmla="*/ 767958 h 1708113"/>
                  <a:gd name="connsiteX21" fmla="*/ 164385 w 1235051"/>
                  <a:gd name="connsiteY21" fmla="*/ 736252 h 1708113"/>
                  <a:gd name="connsiteX22" fmla="*/ 111543 w 1235051"/>
                  <a:gd name="connsiteY22" fmla="*/ 648184 h 1708113"/>
                  <a:gd name="connsiteX23" fmla="*/ 115067 w 1235051"/>
                  <a:gd name="connsiteY23" fmla="*/ 595343 h 1708113"/>
                  <a:gd name="connsiteX24" fmla="*/ 174952 w 1235051"/>
                  <a:gd name="connsiteY24" fmla="*/ 528410 h 1708113"/>
                  <a:gd name="connsiteX25" fmla="*/ 174952 w 1235051"/>
                  <a:gd name="connsiteY25" fmla="*/ 493184 h 1708113"/>
                  <a:gd name="connsiteX26" fmla="*/ 86885 w 1235051"/>
                  <a:gd name="connsiteY26" fmla="*/ 482615 h 1708113"/>
                  <a:gd name="connsiteX27" fmla="*/ 122112 w 1235051"/>
                  <a:gd name="connsiteY27" fmla="*/ 415683 h 1708113"/>
                  <a:gd name="connsiteX28" fmla="*/ 146770 w 1235051"/>
                  <a:gd name="connsiteY28" fmla="*/ 292388 h 1708113"/>
                  <a:gd name="connsiteX29" fmla="*/ 167907 w 1235051"/>
                  <a:gd name="connsiteY29" fmla="*/ 271252 h 1708113"/>
                  <a:gd name="connsiteX30" fmla="*/ 139725 w 1235051"/>
                  <a:gd name="connsiteY30" fmla="*/ 225456 h 1708113"/>
                  <a:gd name="connsiteX31" fmla="*/ 146770 w 1235051"/>
                  <a:gd name="connsiteY31" fmla="*/ 193751 h 1708113"/>
                  <a:gd name="connsiteX32" fmla="*/ 189044 w 1235051"/>
                  <a:gd name="connsiteY32" fmla="*/ 169092 h 1708113"/>
                  <a:gd name="connsiteX33" fmla="*/ 217226 w 1235051"/>
                  <a:gd name="connsiteY33" fmla="*/ 155001 h 1708113"/>
                  <a:gd name="connsiteX34" fmla="*/ 199613 w 1235051"/>
                  <a:gd name="connsiteY34" fmla="*/ 98637 h 1708113"/>
                  <a:gd name="connsiteX35" fmla="*/ 224271 w 1235051"/>
                  <a:gd name="connsiteY35" fmla="*/ 73979 h 1708113"/>
                  <a:gd name="connsiteX36" fmla="*/ 227795 w 1235051"/>
                  <a:gd name="connsiteY36" fmla="*/ 0 h 1708113"/>
                  <a:gd name="connsiteX37" fmla="*/ 270066 w 1235051"/>
                  <a:gd name="connsiteY37" fmla="*/ 0 h 1708113"/>
                  <a:gd name="connsiteX38" fmla="*/ 294726 w 1235051"/>
                  <a:gd name="connsiteY38" fmla="*/ 70455 h 1708113"/>
                  <a:gd name="connsiteX39" fmla="*/ 319385 w 1235051"/>
                  <a:gd name="connsiteY39" fmla="*/ 88068 h 1708113"/>
                  <a:gd name="connsiteX40" fmla="*/ 329954 w 1235051"/>
                  <a:gd name="connsiteY40" fmla="*/ 126819 h 1708113"/>
                  <a:gd name="connsiteX41" fmla="*/ 456771 w 1235051"/>
                  <a:gd name="connsiteY41" fmla="*/ 158525 h 1708113"/>
                  <a:gd name="connsiteX42" fmla="*/ 516658 w 1235051"/>
                  <a:gd name="connsiteY42" fmla="*/ 190227 h 1708113"/>
                  <a:gd name="connsiteX43" fmla="*/ 639955 w 1235051"/>
                  <a:gd name="connsiteY43" fmla="*/ 179660 h 1708113"/>
                  <a:gd name="connsiteX44" fmla="*/ 692794 w 1235051"/>
                  <a:gd name="connsiteY44" fmla="*/ 77500 h 1708113"/>
                  <a:gd name="connsiteX45" fmla="*/ 728023 w 1235051"/>
                  <a:gd name="connsiteY45" fmla="*/ 102161 h 1708113"/>
                  <a:gd name="connsiteX46" fmla="*/ 794953 w 1235051"/>
                  <a:gd name="connsiteY46" fmla="*/ 95115 h 1708113"/>
                  <a:gd name="connsiteX47" fmla="*/ 837228 w 1235051"/>
                  <a:gd name="connsiteY47" fmla="*/ 105682 h 1708113"/>
                  <a:gd name="connsiteX48" fmla="*/ 854841 w 1235051"/>
                  <a:gd name="connsiteY48" fmla="*/ 165569 h 1708113"/>
                  <a:gd name="connsiteX49" fmla="*/ 907681 w 1235051"/>
                  <a:gd name="connsiteY49" fmla="*/ 169092 h 1708113"/>
                  <a:gd name="connsiteX50" fmla="*/ 928818 w 1235051"/>
                  <a:gd name="connsiteY50" fmla="*/ 179660 h 1708113"/>
                  <a:gd name="connsiteX51" fmla="*/ 964045 w 1235051"/>
                  <a:gd name="connsiteY51" fmla="*/ 176138 h 1708113"/>
                  <a:gd name="connsiteX52" fmla="*/ 1006319 w 1235051"/>
                  <a:gd name="connsiteY52" fmla="*/ 102161 h 1708113"/>
                  <a:gd name="connsiteX53" fmla="*/ 1030977 w 1235051"/>
                  <a:gd name="connsiteY53" fmla="*/ 151478 h 1708113"/>
                  <a:gd name="connsiteX54" fmla="*/ 1045070 w 1235051"/>
                  <a:gd name="connsiteY54" fmla="*/ 172614 h 1708113"/>
                  <a:gd name="connsiteX55" fmla="*/ 1030977 w 1235051"/>
                  <a:gd name="connsiteY55" fmla="*/ 207842 h 1708113"/>
                  <a:gd name="connsiteX56" fmla="*/ 1066205 w 1235051"/>
                  <a:gd name="connsiteY56" fmla="*/ 228978 h 1708113"/>
                  <a:gd name="connsiteX57" fmla="*/ 1062683 w 1235051"/>
                  <a:gd name="connsiteY57" fmla="*/ 327616 h 1708113"/>
                  <a:gd name="connsiteX58" fmla="*/ 1034501 w 1235051"/>
                  <a:gd name="connsiteY58" fmla="*/ 341706 h 1708113"/>
                  <a:gd name="connsiteX59" fmla="*/ 1045070 w 1235051"/>
                  <a:gd name="connsiteY59" fmla="*/ 387501 h 1708113"/>
                  <a:gd name="connsiteX60" fmla="*/ 1006319 w 1235051"/>
                  <a:gd name="connsiteY60" fmla="*/ 475570 h 1708113"/>
                  <a:gd name="connsiteX61" fmla="*/ 1023932 w 1235051"/>
                  <a:gd name="connsiteY61" fmla="*/ 556592 h 1708113"/>
                  <a:gd name="connsiteX62" fmla="*/ 1045070 w 1235051"/>
                  <a:gd name="connsiteY62" fmla="*/ 588298 h 1708113"/>
                  <a:gd name="connsiteX63" fmla="*/ 1133136 w 1235051"/>
                  <a:gd name="connsiteY63" fmla="*/ 598867 h 1708113"/>
                  <a:gd name="connsiteX64" fmla="*/ 1147229 w 1235051"/>
                  <a:gd name="connsiteY64" fmla="*/ 637617 h 1708113"/>
                  <a:gd name="connsiteX65" fmla="*/ 1207115 w 1235051"/>
                  <a:gd name="connsiteY65" fmla="*/ 609435 h 1708113"/>
                  <a:gd name="connsiteX66" fmla="*/ 1235051 w 1235051"/>
                  <a:gd name="connsiteY66" fmla="*/ 609435 h 170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235051" h="1708113">
                    <a:moveTo>
                      <a:pt x="0" y="1708113"/>
                    </a:moveTo>
                    <a:lnTo>
                      <a:pt x="8210" y="1686218"/>
                    </a:lnTo>
                    <a:lnTo>
                      <a:pt x="55179" y="1643947"/>
                    </a:lnTo>
                    <a:lnTo>
                      <a:pt x="78664" y="1615762"/>
                    </a:lnTo>
                    <a:lnTo>
                      <a:pt x="69270" y="1564096"/>
                    </a:lnTo>
                    <a:lnTo>
                      <a:pt x="106846" y="1535915"/>
                    </a:lnTo>
                    <a:lnTo>
                      <a:pt x="181998" y="1521822"/>
                    </a:lnTo>
                    <a:lnTo>
                      <a:pt x="214877" y="1550007"/>
                    </a:lnTo>
                    <a:lnTo>
                      <a:pt x="266544" y="1512431"/>
                    </a:lnTo>
                    <a:lnTo>
                      <a:pt x="266544" y="1413793"/>
                    </a:lnTo>
                    <a:lnTo>
                      <a:pt x="224271" y="1371519"/>
                    </a:lnTo>
                    <a:lnTo>
                      <a:pt x="177301" y="1399703"/>
                    </a:lnTo>
                    <a:lnTo>
                      <a:pt x="153816" y="1366823"/>
                    </a:lnTo>
                    <a:lnTo>
                      <a:pt x="125634" y="1221217"/>
                    </a:lnTo>
                    <a:lnTo>
                      <a:pt x="130331" y="1164853"/>
                    </a:lnTo>
                    <a:lnTo>
                      <a:pt x="112588" y="1080569"/>
                    </a:lnTo>
                    <a:lnTo>
                      <a:pt x="167907" y="1032164"/>
                    </a:lnTo>
                    <a:lnTo>
                      <a:pt x="125634" y="986367"/>
                    </a:lnTo>
                    <a:lnTo>
                      <a:pt x="167907" y="915912"/>
                    </a:lnTo>
                    <a:lnTo>
                      <a:pt x="167907" y="778527"/>
                    </a:lnTo>
                    <a:lnTo>
                      <a:pt x="153816" y="767958"/>
                    </a:lnTo>
                    <a:lnTo>
                      <a:pt x="164385" y="736252"/>
                    </a:lnTo>
                    <a:lnTo>
                      <a:pt x="111543" y="648184"/>
                    </a:lnTo>
                    <a:lnTo>
                      <a:pt x="115067" y="595343"/>
                    </a:lnTo>
                    <a:lnTo>
                      <a:pt x="174952" y="528410"/>
                    </a:lnTo>
                    <a:lnTo>
                      <a:pt x="174952" y="493184"/>
                    </a:lnTo>
                    <a:lnTo>
                      <a:pt x="86885" y="482615"/>
                    </a:lnTo>
                    <a:lnTo>
                      <a:pt x="122112" y="415683"/>
                    </a:lnTo>
                    <a:lnTo>
                      <a:pt x="146770" y="292388"/>
                    </a:lnTo>
                    <a:lnTo>
                      <a:pt x="167907" y="271252"/>
                    </a:lnTo>
                    <a:lnTo>
                      <a:pt x="139725" y="225456"/>
                    </a:lnTo>
                    <a:lnTo>
                      <a:pt x="146770" y="193751"/>
                    </a:lnTo>
                    <a:lnTo>
                      <a:pt x="189044" y="169092"/>
                    </a:lnTo>
                    <a:lnTo>
                      <a:pt x="217226" y="155001"/>
                    </a:lnTo>
                    <a:lnTo>
                      <a:pt x="199613" y="98637"/>
                    </a:lnTo>
                    <a:lnTo>
                      <a:pt x="224271" y="73979"/>
                    </a:lnTo>
                    <a:lnTo>
                      <a:pt x="227795" y="0"/>
                    </a:lnTo>
                    <a:lnTo>
                      <a:pt x="270066" y="0"/>
                    </a:lnTo>
                    <a:lnTo>
                      <a:pt x="294726" y="70455"/>
                    </a:lnTo>
                    <a:lnTo>
                      <a:pt x="319385" y="88068"/>
                    </a:lnTo>
                    <a:lnTo>
                      <a:pt x="329954" y="126819"/>
                    </a:lnTo>
                    <a:lnTo>
                      <a:pt x="456771" y="158525"/>
                    </a:lnTo>
                    <a:lnTo>
                      <a:pt x="516658" y="190227"/>
                    </a:lnTo>
                    <a:lnTo>
                      <a:pt x="639955" y="179660"/>
                    </a:lnTo>
                    <a:lnTo>
                      <a:pt x="692794" y="77500"/>
                    </a:lnTo>
                    <a:lnTo>
                      <a:pt x="728023" y="102161"/>
                    </a:lnTo>
                    <a:lnTo>
                      <a:pt x="794953" y="95115"/>
                    </a:lnTo>
                    <a:lnTo>
                      <a:pt x="837228" y="105682"/>
                    </a:lnTo>
                    <a:lnTo>
                      <a:pt x="854841" y="165569"/>
                    </a:lnTo>
                    <a:lnTo>
                      <a:pt x="907681" y="169092"/>
                    </a:lnTo>
                    <a:lnTo>
                      <a:pt x="928818" y="179660"/>
                    </a:lnTo>
                    <a:lnTo>
                      <a:pt x="964045" y="176138"/>
                    </a:lnTo>
                    <a:lnTo>
                      <a:pt x="1006319" y="102161"/>
                    </a:lnTo>
                    <a:lnTo>
                      <a:pt x="1030977" y="151478"/>
                    </a:lnTo>
                    <a:lnTo>
                      <a:pt x="1045070" y="172614"/>
                    </a:lnTo>
                    <a:lnTo>
                      <a:pt x="1030977" y="207842"/>
                    </a:lnTo>
                    <a:lnTo>
                      <a:pt x="1066205" y="228978"/>
                    </a:lnTo>
                    <a:lnTo>
                      <a:pt x="1062683" y="327616"/>
                    </a:lnTo>
                    <a:lnTo>
                      <a:pt x="1034501" y="341706"/>
                    </a:lnTo>
                    <a:lnTo>
                      <a:pt x="1045070" y="387501"/>
                    </a:lnTo>
                    <a:lnTo>
                      <a:pt x="1006319" y="475570"/>
                    </a:lnTo>
                    <a:lnTo>
                      <a:pt x="1023932" y="556592"/>
                    </a:lnTo>
                    <a:lnTo>
                      <a:pt x="1045070" y="588298"/>
                    </a:lnTo>
                    <a:lnTo>
                      <a:pt x="1133136" y="598867"/>
                    </a:lnTo>
                    <a:lnTo>
                      <a:pt x="1147229" y="637617"/>
                    </a:lnTo>
                    <a:lnTo>
                      <a:pt x="1207115" y="609435"/>
                    </a:lnTo>
                    <a:lnTo>
                      <a:pt x="1235051" y="609435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47FC320-9E72-4BC9-725D-0DDC84FD46B2}"/>
                </a:ext>
              </a:extLst>
            </p:cNvPr>
            <p:cNvGrpSpPr/>
            <p:nvPr/>
          </p:nvGrpSpPr>
          <p:grpSpPr>
            <a:xfrm>
              <a:off x="3905933" y="3922527"/>
              <a:ext cx="1875680" cy="2411397"/>
              <a:chOff x="1592954" y="1680137"/>
              <a:chExt cx="772658" cy="993339"/>
            </a:xfrm>
          </p:grpSpPr>
          <p:sp>
            <p:nvSpPr>
              <p:cNvPr id="229" name="正方形/長方形 228">
                <a:extLst>
                  <a:ext uri="{FF2B5EF4-FFF2-40B4-BE49-F238E27FC236}">
                    <a16:creationId xmlns:a16="http://schemas.microsoft.com/office/drawing/2014/main" id="{252A8E30-2362-DB7D-AF29-516551744E8F}"/>
                  </a:ext>
                </a:extLst>
              </p:cNvPr>
              <p:cNvSpPr/>
              <p:nvPr/>
            </p:nvSpPr>
            <p:spPr>
              <a:xfrm>
                <a:off x="1592954" y="1803584"/>
                <a:ext cx="132067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230" name="正方形/長方形 229">
                <a:extLst>
                  <a:ext uri="{FF2B5EF4-FFF2-40B4-BE49-F238E27FC236}">
                    <a16:creationId xmlns:a16="http://schemas.microsoft.com/office/drawing/2014/main" id="{2B71740A-6598-4DA7-2296-68A5935B9671}"/>
                  </a:ext>
                </a:extLst>
              </p:cNvPr>
              <p:cNvSpPr/>
              <p:nvPr/>
            </p:nvSpPr>
            <p:spPr>
              <a:xfrm>
                <a:off x="1834048" y="2597406"/>
                <a:ext cx="198100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93DE7111-261E-1D35-20B9-1DE0FF9492AD}"/>
                  </a:ext>
                </a:extLst>
              </p:cNvPr>
              <p:cNvSpPr/>
              <p:nvPr/>
            </p:nvSpPr>
            <p:spPr>
              <a:xfrm>
                <a:off x="2299579" y="2322315"/>
                <a:ext cx="66033" cy="1521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DFB37C15-F31B-1A91-93A0-EF635FE00432}"/>
                  </a:ext>
                </a:extLst>
              </p:cNvPr>
              <p:cNvSpPr/>
              <p:nvPr/>
            </p:nvSpPr>
            <p:spPr>
              <a:xfrm rot="594335">
                <a:off x="1981457" y="2045513"/>
                <a:ext cx="108294" cy="25356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233" name="正方形/長方形 232">
                <a:extLst>
                  <a:ext uri="{FF2B5EF4-FFF2-40B4-BE49-F238E27FC236}">
                    <a16:creationId xmlns:a16="http://schemas.microsoft.com/office/drawing/2014/main" id="{76C8A68B-7E07-9EDA-F2A7-5408E973F594}"/>
                  </a:ext>
                </a:extLst>
              </p:cNvPr>
              <p:cNvSpPr/>
              <p:nvPr/>
            </p:nvSpPr>
            <p:spPr>
              <a:xfrm>
                <a:off x="2074708" y="1680137"/>
                <a:ext cx="132067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41C9B807-F9D9-F4FB-ED6E-EBA50E6C278E}"/>
              </a:ext>
            </a:extLst>
          </p:cNvPr>
          <p:cNvGrpSpPr/>
          <p:nvPr/>
        </p:nvGrpSpPr>
        <p:grpSpPr>
          <a:xfrm>
            <a:off x="6560530" y="3732180"/>
            <a:ext cx="2712923" cy="2712640"/>
            <a:chOff x="6560530" y="3732180"/>
            <a:chExt cx="2712923" cy="2712640"/>
          </a:xfrm>
        </p:grpSpPr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D905F4BC-45A9-52C4-11E0-B4F059DAB327}"/>
                </a:ext>
              </a:extLst>
            </p:cNvPr>
            <p:cNvGrpSpPr/>
            <p:nvPr/>
          </p:nvGrpSpPr>
          <p:grpSpPr>
            <a:xfrm>
              <a:off x="6560530" y="3732180"/>
              <a:ext cx="2712923" cy="2712640"/>
              <a:chOff x="670270" y="3732180"/>
              <a:chExt cx="2712923" cy="2712640"/>
            </a:xfrm>
            <a:solidFill>
              <a:schemeClr val="bg1">
                <a:lumMod val="65000"/>
              </a:schemeClr>
            </a:solidFill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D4D5D5C-4D6A-0550-FBD7-BA11FD2CEFAE}"/>
                  </a:ext>
                </a:extLst>
              </p:cNvPr>
              <p:cNvSpPr/>
              <p:nvPr/>
            </p:nvSpPr>
            <p:spPr>
              <a:xfrm>
                <a:off x="3102946" y="4418253"/>
                <a:ext cx="280247" cy="2026566"/>
              </a:xfrm>
              <a:custGeom>
                <a:avLst/>
                <a:gdLst>
                  <a:gd name="connsiteX0" fmla="*/ 280247 w 280247"/>
                  <a:gd name="connsiteY0" fmla="*/ 1236041 h 2026566"/>
                  <a:gd name="connsiteX1" fmla="*/ 280247 w 280247"/>
                  <a:gd name="connsiteY1" fmla="*/ 2026566 h 2026566"/>
                  <a:gd name="connsiteX2" fmla="*/ 184401 w 280247"/>
                  <a:gd name="connsiteY2" fmla="*/ 2026566 h 2026566"/>
                  <a:gd name="connsiteX3" fmla="*/ 187267 w 280247"/>
                  <a:gd name="connsiteY3" fmla="*/ 2009366 h 2026566"/>
                  <a:gd name="connsiteX4" fmla="*/ 187267 w 280247"/>
                  <a:gd name="connsiteY4" fmla="*/ 1988232 h 2026566"/>
                  <a:gd name="connsiteX5" fmla="*/ 190791 w 280247"/>
                  <a:gd name="connsiteY5" fmla="*/ 1945958 h 2026566"/>
                  <a:gd name="connsiteX6" fmla="*/ 144996 w 280247"/>
                  <a:gd name="connsiteY6" fmla="*/ 1924823 h 2026566"/>
                  <a:gd name="connsiteX7" fmla="*/ 201360 w 280247"/>
                  <a:gd name="connsiteY7" fmla="*/ 1868460 h 2026566"/>
                  <a:gd name="connsiteX8" fmla="*/ 190791 w 280247"/>
                  <a:gd name="connsiteY8" fmla="*/ 1833230 h 2026566"/>
                  <a:gd name="connsiteX9" fmla="*/ 229542 w 280247"/>
                  <a:gd name="connsiteY9" fmla="*/ 1766301 h 2026566"/>
                  <a:gd name="connsiteX10" fmla="*/ 137948 w 280247"/>
                  <a:gd name="connsiteY10" fmla="*/ 1625388 h 2026566"/>
                  <a:gd name="connsiteX11" fmla="*/ 211926 w 280247"/>
                  <a:gd name="connsiteY11" fmla="*/ 1597209 h 2026566"/>
                  <a:gd name="connsiteX12" fmla="*/ 211926 w 280247"/>
                  <a:gd name="connsiteY12" fmla="*/ 1561980 h 2026566"/>
                  <a:gd name="connsiteX13" fmla="*/ 166130 w 280247"/>
                  <a:gd name="connsiteY13" fmla="*/ 1547890 h 2026566"/>
                  <a:gd name="connsiteX14" fmla="*/ 113290 w 280247"/>
                  <a:gd name="connsiteY14" fmla="*/ 1399935 h 2026566"/>
                  <a:gd name="connsiteX15" fmla="*/ 85108 w 280247"/>
                  <a:gd name="connsiteY15" fmla="*/ 1378799 h 2026566"/>
                  <a:gd name="connsiteX16" fmla="*/ 134427 w 280247"/>
                  <a:gd name="connsiteY16" fmla="*/ 1322435 h 2026566"/>
                  <a:gd name="connsiteX17" fmla="*/ 144996 w 280247"/>
                  <a:gd name="connsiteY17" fmla="*/ 1280161 h 2026566"/>
                  <a:gd name="connsiteX18" fmla="*/ 215449 w 280247"/>
                  <a:gd name="connsiteY18" fmla="*/ 1244934 h 2026566"/>
                  <a:gd name="connsiteX19" fmla="*/ 175291 w 280247"/>
                  <a:gd name="connsiteY19" fmla="*/ 0 h 2026566"/>
                  <a:gd name="connsiteX20" fmla="*/ 220382 w 280247"/>
                  <a:gd name="connsiteY20" fmla="*/ 11273 h 2026566"/>
                  <a:gd name="connsiteX21" fmla="*/ 280247 w 280247"/>
                  <a:gd name="connsiteY21" fmla="*/ 5830 h 2026566"/>
                  <a:gd name="connsiteX22" fmla="*/ 280247 w 280247"/>
                  <a:gd name="connsiteY22" fmla="*/ 927889 h 2026566"/>
                  <a:gd name="connsiteX23" fmla="*/ 250676 w 280247"/>
                  <a:gd name="connsiteY23" fmla="*/ 927889 h 2026566"/>
                  <a:gd name="connsiteX24" fmla="*/ 190791 w 280247"/>
                  <a:gd name="connsiteY24" fmla="*/ 956071 h 2026566"/>
                  <a:gd name="connsiteX25" fmla="*/ 176699 w 280247"/>
                  <a:gd name="connsiteY25" fmla="*/ 917321 h 2026566"/>
                  <a:gd name="connsiteX26" fmla="*/ 88632 w 280247"/>
                  <a:gd name="connsiteY26" fmla="*/ 906752 h 2026566"/>
                  <a:gd name="connsiteX27" fmla="*/ 67495 w 280247"/>
                  <a:gd name="connsiteY27" fmla="*/ 875046 h 2026566"/>
                  <a:gd name="connsiteX28" fmla="*/ 49882 w 280247"/>
                  <a:gd name="connsiteY28" fmla="*/ 794025 h 2026566"/>
                  <a:gd name="connsiteX29" fmla="*/ 88632 w 280247"/>
                  <a:gd name="connsiteY29" fmla="*/ 705955 h 2026566"/>
                  <a:gd name="connsiteX30" fmla="*/ 78064 w 280247"/>
                  <a:gd name="connsiteY30" fmla="*/ 660160 h 2026566"/>
                  <a:gd name="connsiteX31" fmla="*/ 106246 w 280247"/>
                  <a:gd name="connsiteY31" fmla="*/ 646070 h 2026566"/>
                  <a:gd name="connsiteX32" fmla="*/ 109766 w 280247"/>
                  <a:gd name="connsiteY32" fmla="*/ 547432 h 2026566"/>
                  <a:gd name="connsiteX33" fmla="*/ 74540 w 280247"/>
                  <a:gd name="connsiteY33" fmla="*/ 526297 h 2026566"/>
                  <a:gd name="connsiteX34" fmla="*/ 88632 w 280247"/>
                  <a:gd name="connsiteY34" fmla="*/ 491069 h 2026566"/>
                  <a:gd name="connsiteX35" fmla="*/ 74540 w 280247"/>
                  <a:gd name="connsiteY35" fmla="*/ 469933 h 2026566"/>
                  <a:gd name="connsiteX36" fmla="*/ 49882 w 280247"/>
                  <a:gd name="connsiteY36" fmla="*/ 420615 h 2026566"/>
                  <a:gd name="connsiteX37" fmla="*/ 48322 w 280247"/>
                  <a:gd name="connsiteY37" fmla="*/ 423343 h 2026566"/>
                  <a:gd name="connsiteX38" fmla="*/ 19102 w 280247"/>
                  <a:gd name="connsiteY38" fmla="*/ 360728 h 2026566"/>
                  <a:gd name="connsiteX39" fmla="*/ 36011 w 280247"/>
                  <a:gd name="connsiteY39" fmla="*/ 321273 h 2026566"/>
                  <a:gd name="connsiteX40" fmla="*/ 0 w 280247"/>
                  <a:gd name="connsiteY40" fmla="*/ 294265 h 2026566"/>
                  <a:gd name="connsiteX41" fmla="*/ 124563 w 280247"/>
                  <a:gd name="connsiteY41" fmla="*/ 242364 h 2026566"/>
                  <a:gd name="connsiteX42" fmla="*/ 152745 w 280247"/>
                  <a:gd name="connsiteY42" fmla="*/ 225455 h 2026566"/>
                  <a:gd name="connsiteX43" fmla="*/ 130199 w 280247"/>
                  <a:gd name="connsiteY43" fmla="*/ 163455 h 2026566"/>
                  <a:gd name="connsiteX44" fmla="*/ 169654 w 280247"/>
                  <a:gd name="connsiteY44" fmla="*/ 157818 h 2026566"/>
                  <a:gd name="connsiteX45" fmla="*/ 214745 w 280247"/>
                  <a:gd name="connsiteY45" fmla="*/ 78909 h 2026566"/>
                  <a:gd name="connsiteX46" fmla="*/ 130199 w 280247"/>
                  <a:gd name="connsiteY46" fmla="*/ 39455 h 2026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80247" h="2026566">
                    <a:moveTo>
                      <a:pt x="280247" y="1236041"/>
                    </a:moveTo>
                    <a:lnTo>
                      <a:pt x="280247" y="2026566"/>
                    </a:lnTo>
                    <a:lnTo>
                      <a:pt x="184401" y="2026566"/>
                    </a:lnTo>
                    <a:lnTo>
                      <a:pt x="187267" y="2009366"/>
                    </a:lnTo>
                    <a:lnTo>
                      <a:pt x="187267" y="1988232"/>
                    </a:lnTo>
                    <a:lnTo>
                      <a:pt x="190791" y="1945958"/>
                    </a:lnTo>
                    <a:lnTo>
                      <a:pt x="144996" y="1924823"/>
                    </a:lnTo>
                    <a:lnTo>
                      <a:pt x="201360" y="1868460"/>
                    </a:lnTo>
                    <a:lnTo>
                      <a:pt x="190791" y="1833230"/>
                    </a:lnTo>
                    <a:lnTo>
                      <a:pt x="229542" y="1766301"/>
                    </a:lnTo>
                    <a:lnTo>
                      <a:pt x="137948" y="1625388"/>
                    </a:lnTo>
                    <a:lnTo>
                      <a:pt x="211926" y="1597209"/>
                    </a:lnTo>
                    <a:lnTo>
                      <a:pt x="211926" y="1561980"/>
                    </a:lnTo>
                    <a:lnTo>
                      <a:pt x="166130" y="1547890"/>
                    </a:lnTo>
                    <a:lnTo>
                      <a:pt x="113290" y="1399935"/>
                    </a:lnTo>
                    <a:lnTo>
                      <a:pt x="85108" y="1378799"/>
                    </a:lnTo>
                    <a:lnTo>
                      <a:pt x="134427" y="1322435"/>
                    </a:lnTo>
                    <a:lnTo>
                      <a:pt x="144996" y="1280161"/>
                    </a:lnTo>
                    <a:lnTo>
                      <a:pt x="215449" y="1244934"/>
                    </a:lnTo>
                    <a:close/>
                    <a:moveTo>
                      <a:pt x="175291" y="0"/>
                    </a:moveTo>
                    <a:lnTo>
                      <a:pt x="220382" y="11273"/>
                    </a:lnTo>
                    <a:lnTo>
                      <a:pt x="280247" y="5830"/>
                    </a:lnTo>
                    <a:lnTo>
                      <a:pt x="280247" y="927889"/>
                    </a:lnTo>
                    <a:lnTo>
                      <a:pt x="250676" y="927889"/>
                    </a:lnTo>
                    <a:lnTo>
                      <a:pt x="190791" y="956071"/>
                    </a:lnTo>
                    <a:lnTo>
                      <a:pt x="176699" y="917321"/>
                    </a:lnTo>
                    <a:lnTo>
                      <a:pt x="88632" y="906752"/>
                    </a:lnTo>
                    <a:lnTo>
                      <a:pt x="67495" y="875046"/>
                    </a:lnTo>
                    <a:lnTo>
                      <a:pt x="49882" y="794025"/>
                    </a:lnTo>
                    <a:lnTo>
                      <a:pt x="88632" y="705955"/>
                    </a:lnTo>
                    <a:lnTo>
                      <a:pt x="78064" y="660160"/>
                    </a:lnTo>
                    <a:lnTo>
                      <a:pt x="106246" y="646070"/>
                    </a:lnTo>
                    <a:lnTo>
                      <a:pt x="109766" y="547432"/>
                    </a:lnTo>
                    <a:lnTo>
                      <a:pt x="74540" y="526297"/>
                    </a:lnTo>
                    <a:lnTo>
                      <a:pt x="88632" y="491069"/>
                    </a:lnTo>
                    <a:lnTo>
                      <a:pt x="74540" y="469933"/>
                    </a:lnTo>
                    <a:lnTo>
                      <a:pt x="49882" y="420615"/>
                    </a:lnTo>
                    <a:lnTo>
                      <a:pt x="48322" y="423343"/>
                    </a:lnTo>
                    <a:lnTo>
                      <a:pt x="19102" y="360728"/>
                    </a:lnTo>
                    <a:lnTo>
                      <a:pt x="36011" y="321273"/>
                    </a:lnTo>
                    <a:lnTo>
                      <a:pt x="0" y="294265"/>
                    </a:lnTo>
                    <a:lnTo>
                      <a:pt x="124563" y="242364"/>
                    </a:lnTo>
                    <a:lnTo>
                      <a:pt x="152745" y="225455"/>
                    </a:lnTo>
                    <a:lnTo>
                      <a:pt x="130199" y="163455"/>
                    </a:lnTo>
                    <a:lnTo>
                      <a:pt x="169654" y="157818"/>
                    </a:lnTo>
                    <a:lnTo>
                      <a:pt x="214745" y="78909"/>
                    </a:lnTo>
                    <a:lnTo>
                      <a:pt x="130199" y="39455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163B9C3-560E-941E-8DF6-EED7D5CA444A}"/>
                  </a:ext>
                </a:extLst>
              </p:cNvPr>
              <p:cNvSpPr/>
              <p:nvPr/>
            </p:nvSpPr>
            <p:spPr>
              <a:xfrm>
                <a:off x="672342" y="5206404"/>
                <a:ext cx="166507" cy="332176"/>
              </a:xfrm>
              <a:custGeom>
                <a:avLst/>
                <a:gdLst>
                  <a:gd name="connsiteX0" fmla="*/ 63173 w 166507"/>
                  <a:gd name="connsiteY0" fmla="*/ 0 h 332176"/>
                  <a:gd name="connsiteX1" fmla="*/ 117189 w 166507"/>
                  <a:gd name="connsiteY1" fmla="*/ 0 h 332176"/>
                  <a:gd name="connsiteX2" fmla="*/ 166507 w 166507"/>
                  <a:gd name="connsiteY2" fmla="*/ 82198 h 332176"/>
                  <a:gd name="connsiteX3" fmla="*/ 133628 w 166507"/>
                  <a:gd name="connsiteY3" fmla="*/ 133864 h 332176"/>
                  <a:gd name="connsiteX4" fmla="*/ 100749 w 166507"/>
                  <a:gd name="connsiteY4" fmla="*/ 155001 h 332176"/>
                  <a:gd name="connsiteX5" fmla="*/ 86658 w 166507"/>
                  <a:gd name="connsiteY5" fmla="*/ 260683 h 332176"/>
                  <a:gd name="connsiteX6" fmla="*/ 0 w 166507"/>
                  <a:gd name="connsiteY6" fmla="*/ 332176 h 332176"/>
                  <a:gd name="connsiteX7" fmla="*/ 0 w 166507"/>
                  <a:gd name="connsiteY7" fmla="*/ 102191 h 332176"/>
                  <a:gd name="connsiteX0" fmla="*/ 344990 w 448324"/>
                  <a:gd name="connsiteY0" fmla="*/ 0 h 332176"/>
                  <a:gd name="connsiteX1" fmla="*/ 399006 w 448324"/>
                  <a:gd name="connsiteY1" fmla="*/ 0 h 332176"/>
                  <a:gd name="connsiteX2" fmla="*/ 448324 w 448324"/>
                  <a:gd name="connsiteY2" fmla="*/ 82198 h 332176"/>
                  <a:gd name="connsiteX3" fmla="*/ 415445 w 448324"/>
                  <a:gd name="connsiteY3" fmla="*/ 133864 h 332176"/>
                  <a:gd name="connsiteX4" fmla="*/ 382566 w 448324"/>
                  <a:gd name="connsiteY4" fmla="*/ 155001 h 332176"/>
                  <a:gd name="connsiteX5" fmla="*/ 368475 w 448324"/>
                  <a:gd name="connsiteY5" fmla="*/ 260683 h 332176"/>
                  <a:gd name="connsiteX6" fmla="*/ 281817 w 448324"/>
                  <a:gd name="connsiteY6" fmla="*/ 332176 h 332176"/>
                  <a:gd name="connsiteX7" fmla="*/ 0 w 448324"/>
                  <a:gd name="connsiteY7" fmla="*/ 184746 h 332176"/>
                  <a:gd name="connsiteX8" fmla="*/ 281817 w 448324"/>
                  <a:gd name="connsiteY8" fmla="*/ 102191 h 332176"/>
                  <a:gd name="connsiteX9" fmla="*/ 344990 w 448324"/>
                  <a:gd name="connsiteY9" fmla="*/ 0 h 332176"/>
                  <a:gd name="connsiteX0" fmla="*/ 0 w 448324"/>
                  <a:gd name="connsiteY0" fmla="*/ 184746 h 332176"/>
                  <a:gd name="connsiteX1" fmla="*/ 281817 w 448324"/>
                  <a:gd name="connsiteY1" fmla="*/ 102191 h 332176"/>
                  <a:gd name="connsiteX2" fmla="*/ 344990 w 448324"/>
                  <a:gd name="connsiteY2" fmla="*/ 0 h 332176"/>
                  <a:gd name="connsiteX3" fmla="*/ 399006 w 448324"/>
                  <a:gd name="connsiteY3" fmla="*/ 0 h 332176"/>
                  <a:gd name="connsiteX4" fmla="*/ 448324 w 448324"/>
                  <a:gd name="connsiteY4" fmla="*/ 82198 h 332176"/>
                  <a:gd name="connsiteX5" fmla="*/ 415445 w 448324"/>
                  <a:gd name="connsiteY5" fmla="*/ 133864 h 332176"/>
                  <a:gd name="connsiteX6" fmla="*/ 382566 w 448324"/>
                  <a:gd name="connsiteY6" fmla="*/ 155001 h 332176"/>
                  <a:gd name="connsiteX7" fmla="*/ 368475 w 448324"/>
                  <a:gd name="connsiteY7" fmla="*/ 260683 h 332176"/>
                  <a:gd name="connsiteX8" fmla="*/ 281817 w 448324"/>
                  <a:gd name="connsiteY8" fmla="*/ 332176 h 332176"/>
                  <a:gd name="connsiteX9" fmla="*/ 91440 w 448324"/>
                  <a:gd name="connsiteY9" fmla="*/ 276186 h 332176"/>
                  <a:gd name="connsiteX0" fmla="*/ 207329 w 373836"/>
                  <a:gd name="connsiteY0" fmla="*/ 102191 h 332176"/>
                  <a:gd name="connsiteX1" fmla="*/ 270502 w 373836"/>
                  <a:gd name="connsiteY1" fmla="*/ 0 h 332176"/>
                  <a:gd name="connsiteX2" fmla="*/ 324518 w 373836"/>
                  <a:gd name="connsiteY2" fmla="*/ 0 h 332176"/>
                  <a:gd name="connsiteX3" fmla="*/ 373836 w 373836"/>
                  <a:gd name="connsiteY3" fmla="*/ 82198 h 332176"/>
                  <a:gd name="connsiteX4" fmla="*/ 340957 w 373836"/>
                  <a:gd name="connsiteY4" fmla="*/ 133864 h 332176"/>
                  <a:gd name="connsiteX5" fmla="*/ 308078 w 373836"/>
                  <a:gd name="connsiteY5" fmla="*/ 155001 h 332176"/>
                  <a:gd name="connsiteX6" fmla="*/ 293987 w 373836"/>
                  <a:gd name="connsiteY6" fmla="*/ 260683 h 332176"/>
                  <a:gd name="connsiteX7" fmla="*/ 207329 w 373836"/>
                  <a:gd name="connsiteY7" fmla="*/ 332176 h 332176"/>
                  <a:gd name="connsiteX8" fmla="*/ 16952 w 373836"/>
                  <a:gd name="connsiteY8" fmla="*/ 276186 h 332176"/>
                  <a:gd name="connsiteX0" fmla="*/ 0 w 166507"/>
                  <a:gd name="connsiteY0" fmla="*/ 102191 h 332176"/>
                  <a:gd name="connsiteX1" fmla="*/ 63173 w 166507"/>
                  <a:gd name="connsiteY1" fmla="*/ 0 h 332176"/>
                  <a:gd name="connsiteX2" fmla="*/ 117189 w 166507"/>
                  <a:gd name="connsiteY2" fmla="*/ 0 h 332176"/>
                  <a:gd name="connsiteX3" fmla="*/ 166507 w 166507"/>
                  <a:gd name="connsiteY3" fmla="*/ 82198 h 332176"/>
                  <a:gd name="connsiteX4" fmla="*/ 133628 w 166507"/>
                  <a:gd name="connsiteY4" fmla="*/ 133864 h 332176"/>
                  <a:gd name="connsiteX5" fmla="*/ 100749 w 166507"/>
                  <a:gd name="connsiteY5" fmla="*/ 155001 h 332176"/>
                  <a:gd name="connsiteX6" fmla="*/ 86658 w 166507"/>
                  <a:gd name="connsiteY6" fmla="*/ 260683 h 332176"/>
                  <a:gd name="connsiteX7" fmla="*/ 0 w 166507"/>
                  <a:gd name="connsiteY7" fmla="*/ 332176 h 33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6507" h="332176">
                    <a:moveTo>
                      <a:pt x="0" y="102191"/>
                    </a:moveTo>
                    <a:lnTo>
                      <a:pt x="63173" y="0"/>
                    </a:lnTo>
                    <a:lnTo>
                      <a:pt x="117189" y="0"/>
                    </a:lnTo>
                    <a:lnTo>
                      <a:pt x="166507" y="82198"/>
                    </a:lnTo>
                    <a:lnTo>
                      <a:pt x="133628" y="133864"/>
                    </a:lnTo>
                    <a:lnTo>
                      <a:pt x="100749" y="155001"/>
                    </a:lnTo>
                    <a:lnTo>
                      <a:pt x="86658" y="260683"/>
                    </a:lnTo>
                    <a:lnTo>
                      <a:pt x="0" y="33217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ACB2715C-65ED-5511-C5FD-095D6DA499E0}"/>
                  </a:ext>
                </a:extLst>
              </p:cNvPr>
              <p:cNvSpPr/>
              <p:nvPr/>
            </p:nvSpPr>
            <p:spPr>
              <a:xfrm>
                <a:off x="672341" y="3732180"/>
                <a:ext cx="1150524" cy="1422564"/>
              </a:xfrm>
              <a:custGeom>
                <a:avLst/>
                <a:gdLst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1150524" h="1422564">
                    <a:moveTo>
                      <a:pt x="0" y="0"/>
                    </a:moveTo>
                    <a:lnTo>
                      <a:pt x="858604" y="0"/>
                    </a:lnTo>
                    <a:lnTo>
                      <a:pt x="868705" y="13468"/>
                    </a:lnTo>
                    <a:lnTo>
                      <a:pt x="1000221" y="32256"/>
                    </a:lnTo>
                    <a:lnTo>
                      <a:pt x="986130" y="83923"/>
                    </a:lnTo>
                    <a:lnTo>
                      <a:pt x="1009615" y="159075"/>
                    </a:lnTo>
                    <a:lnTo>
                      <a:pt x="939160" y="248317"/>
                    </a:lnTo>
                    <a:lnTo>
                      <a:pt x="887493" y="257711"/>
                    </a:lnTo>
                    <a:lnTo>
                      <a:pt x="854614" y="295287"/>
                    </a:lnTo>
                    <a:lnTo>
                      <a:pt x="896887" y="328166"/>
                    </a:lnTo>
                    <a:lnTo>
                      <a:pt x="915675" y="431500"/>
                    </a:lnTo>
                    <a:lnTo>
                      <a:pt x="887493" y="473773"/>
                    </a:lnTo>
                    <a:lnTo>
                      <a:pt x="925069" y="520743"/>
                    </a:lnTo>
                    <a:lnTo>
                      <a:pt x="972039" y="511349"/>
                    </a:lnTo>
                    <a:lnTo>
                      <a:pt x="1004918" y="544228"/>
                    </a:lnTo>
                    <a:lnTo>
                      <a:pt x="1122342" y="577107"/>
                    </a:lnTo>
                    <a:lnTo>
                      <a:pt x="1150524" y="591197"/>
                    </a:lnTo>
                    <a:lnTo>
                      <a:pt x="1145827" y="624076"/>
                    </a:lnTo>
                    <a:lnTo>
                      <a:pt x="1070675" y="619379"/>
                    </a:lnTo>
                    <a:lnTo>
                      <a:pt x="1042493" y="633470"/>
                    </a:lnTo>
                    <a:lnTo>
                      <a:pt x="1098857" y="708622"/>
                    </a:lnTo>
                    <a:lnTo>
                      <a:pt x="1080069" y="802562"/>
                    </a:lnTo>
                    <a:lnTo>
                      <a:pt x="1065978" y="919987"/>
                    </a:lnTo>
                    <a:lnTo>
                      <a:pt x="1108251" y="985744"/>
                    </a:lnTo>
                    <a:lnTo>
                      <a:pt x="1098857" y="1023320"/>
                    </a:lnTo>
                    <a:lnTo>
                      <a:pt x="1136433" y="1051502"/>
                    </a:lnTo>
                    <a:lnTo>
                      <a:pt x="1131736" y="1136048"/>
                    </a:lnTo>
                    <a:lnTo>
                      <a:pt x="1042493" y="1201806"/>
                    </a:lnTo>
                    <a:lnTo>
                      <a:pt x="939160" y="1239382"/>
                    </a:lnTo>
                    <a:lnTo>
                      <a:pt x="873402" y="1183018"/>
                    </a:lnTo>
                    <a:lnTo>
                      <a:pt x="817038" y="1187715"/>
                    </a:lnTo>
                    <a:lnTo>
                      <a:pt x="770068" y="1183018"/>
                    </a:lnTo>
                    <a:lnTo>
                      <a:pt x="732492" y="1211200"/>
                    </a:lnTo>
                    <a:lnTo>
                      <a:pt x="676129" y="1258170"/>
                    </a:lnTo>
                    <a:lnTo>
                      <a:pt x="629159" y="1215897"/>
                    </a:lnTo>
                    <a:lnTo>
                      <a:pt x="539916" y="1276958"/>
                    </a:lnTo>
                    <a:lnTo>
                      <a:pt x="516431" y="1300442"/>
                    </a:lnTo>
                    <a:lnTo>
                      <a:pt x="516431" y="1342715"/>
                    </a:lnTo>
                    <a:lnTo>
                      <a:pt x="215824" y="1422564"/>
                    </a:lnTo>
                    <a:lnTo>
                      <a:pt x="154763" y="1375594"/>
                    </a:lnTo>
                    <a:lnTo>
                      <a:pt x="32641" y="1375594"/>
                    </a:lnTo>
                    <a:lnTo>
                      <a:pt x="0" y="135185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530DC9B-763C-5C0F-738E-11EA4A588F71}"/>
                  </a:ext>
                </a:extLst>
              </p:cNvPr>
              <p:cNvSpPr/>
              <p:nvPr/>
            </p:nvSpPr>
            <p:spPr>
              <a:xfrm>
                <a:off x="925739" y="5812319"/>
                <a:ext cx="1488944" cy="632501"/>
              </a:xfrm>
              <a:custGeom>
                <a:avLst/>
                <a:gdLst>
                  <a:gd name="connsiteX0" fmla="*/ 1333943 w 1488944"/>
                  <a:gd name="connsiteY0" fmla="*/ 0 h 632501"/>
                  <a:gd name="connsiteX1" fmla="*/ 1352731 w 1488944"/>
                  <a:gd name="connsiteY1" fmla="*/ 89243 h 632501"/>
                  <a:gd name="connsiteX2" fmla="*/ 1348034 w 1488944"/>
                  <a:gd name="connsiteY2" fmla="*/ 145607 h 632501"/>
                  <a:gd name="connsiteX3" fmla="*/ 1376216 w 1488944"/>
                  <a:gd name="connsiteY3" fmla="*/ 291213 h 632501"/>
                  <a:gd name="connsiteX4" fmla="*/ 1399701 w 1488944"/>
                  <a:gd name="connsiteY4" fmla="*/ 324092 h 632501"/>
                  <a:gd name="connsiteX5" fmla="*/ 1446671 w 1488944"/>
                  <a:gd name="connsiteY5" fmla="*/ 295910 h 632501"/>
                  <a:gd name="connsiteX6" fmla="*/ 1488944 w 1488944"/>
                  <a:gd name="connsiteY6" fmla="*/ 338183 h 632501"/>
                  <a:gd name="connsiteX7" fmla="*/ 1488944 w 1488944"/>
                  <a:gd name="connsiteY7" fmla="*/ 436820 h 632501"/>
                  <a:gd name="connsiteX8" fmla="*/ 1437277 w 1488944"/>
                  <a:gd name="connsiteY8" fmla="*/ 474395 h 632501"/>
                  <a:gd name="connsiteX9" fmla="*/ 1404398 w 1488944"/>
                  <a:gd name="connsiteY9" fmla="*/ 446214 h 632501"/>
                  <a:gd name="connsiteX10" fmla="*/ 1329246 w 1488944"/>
                  <a:gd name="connsiteY10" fmla="*/ 460304 h 632501"/>
                  <a:gd name="connsiteX11" fmla="*/ 1291670 w 1488944"/>
                  <a:gd name="connsiteY11" fmla="*/ 488486 h 632501"/>
                  <a:gd name="connsiteX12" fmla="*/ 1301064 w 1488944"/>
                  <a:gd name="connsiteY12" fmla="*/ 540153 h 632501"/>
                  <a:gd name="connsiteX13" fmla="*/ 1277579 w 1488944"/>
                  <a:gd name="connsiteY13" fmla="*/ 568335 h 632501"/>
                  <a:gd name="connsiteX14" fmla="*/ 1230610 w 1488944"/>
                  <a:gd name="connsiteY14" fmla="*/ 610608 h 632501"/>
                  <a:gd name="connsiteX15" fmla="*/ 1222400 w 1488944"/>
                  <a:gd name="connsiteY15" fmla="*/ 632501 h 632501"/>
                  <a:gd name="connsiteX16" fmla="*/ 260552 w 1488944"/>
                  <a:gd name="connsiteY16" fmla="*/ 632501 h 632501"/>
                  <a:gd name="connsiteX17" fmla="*/ 258334 w 1488944"/>
                  <a:gd name="connsiteY17" fmla="*/ 629396 h 632501"/>
                  <a:gd name="connsiteX18" fmla="*/ 277122 w 1488944"/>
                  <a:gd name="connsiteY18" fmla="*/ 610608 h 632501"/>
                  <a:gd name="connsiteX19" fmla="*/ 263031 w 1488944"/>
                  <a:gd name="connsiteY19" fmla="*/ 563638 h 632501"/>
                  <a:gd name="connsiteX20" fmla="*/ 169091 w 1488944"/>
                  <a:gd name="connsiteY20" fmla="*/ 521365 h 632501"/>
                  <a:gd name="connsiteX21" fmla="*/ 173788 w 1488944"/>
                  <a:gd name="connsiteY21" fmla="*/ 465001 h 632501"/>
                  <a:gd name="connsiteX22" fmla="*/ 136213 w 1488944"/>
                  <a:gd name="connsiteY22" fmla="*/ 403941 h 632501"/>
                  <a:gd name="connsiteX23" fmla="*/ 89243 w 1488944"/>
                  <a:gd name="connsiteY23" fmla="*/ 361668 h 632501"/>
                  <a:gd name="connsiteX24" fmla="*/ 0 w 1488944"/>
                  <a:gd name="connsiteY24" fmla="*/ 305304 h 632501"/>
                  <a:gd name="connsiteX25" fmla="*/ 23485 w 1488944"/>
                  <a:gd name="connsiteY25" fmla="*/ 216061 h 632501"/>
                  <a:gd name="connsiteX26" fmla="*/ 70455 w 1488944"/>
                  <a:gd name="connsiteY26" fmla="*/ 187880 h 632501"/>
                  <a:gd name="connsiteX27" fmla="*/ 79849 w 1488944"/>
                  <a:gd name="connsiteY27" fmla="*/ 258334 h 632501"/>
                  <a:gd name="connsiteX28" fmla="*/ 155000 w 1488944"/>
                  <a:gd name="connsiteY28" fmla="*/ 291213 h 632501"/>
                  <a:gd name="connsiteX29" fmla="*/ 211364 w 1488944"/>
                  <a:gd name="connsiteY29" fmla="*/ 281819 h 632501"/>
                  <a:gd name="connsiteX30" fmla="*/ 263031 w 1488944"/>
                  <a:gd name="connsiteY30" fmla="*/ 305304 h 632501"/>
                  <a:gd name="connsiteX31" fmla="*/ 328789 w 1488944"/>
                  <a:gd name="connsiteY31" fmla="*/ 263031 h 632501"/>
                  <a:gd name="connsiteX32" fmla="*/ 347577 w 1488944"/>
                  <a:gd name="connsiteY32" fmla="*/ 216061 h 632501"/>
                  <a:gd name="connsiteX33" fmla="*/ 385153 w 1488944"/>
                  <a:gd name="connsiteY33" fmla="*/ 220758 h 632501"/>
                  <a:gd name="connsiteX34" fmla="*/ 521365 w 1488944"/>
                  <a:gd name="connsiteY34" fmla="*/ 225455 h 632501"/>
                  <a:gd name="connsiteX35" fmla="*/ 582426 w 1488944"/>
                  <a:gd name="connsiteY35" fmla="*/ 197273 h 632501"/>
                  <a:gd name="connsiteX36" fmla="*/ 638790 w 1488944"/>
                  <a:gd name="connsiteY36" fmla="*/ 155001 h 632501"/>
                  <a:gd name="connsiteX37" fmla="*/ 789093 w 1488944"/>
                  <a:gd name="connsiteY37" fmla="*/ 136213 h 632501"/>
                  <a:gd name="connsiteX38" fmla="*/ 803184 w 1488944"/>
                  <a:gd name="connsiteY38" fmla="*/ 108031 h 632501"/>
                  <a:gd name="connsiteX39" fmla="*/ 892427 w 1488944"/>
                  <a:gd name="connsiteY39" fmla="*/ 98637 h 632501"/>
                  <a:gd name="connsiteX40" fmla="*/ 953488 w 1488944"/>
                  <a:gd name="connsiteY40" fmla="*/ 70455 h 632501"/>
                  <a:gd name="connsiteX41" fmla="*/ 981670 w 1488944"/>
                  <a:gd name="connsiteY41" fmla="*/ 98637 h 632501"/>
                  <a:gd name="connsiteX42" fmla="*/ 991063 w 1488944"/>
                  <a:gd name="connsiteY42" fmla="*/ 150304 h 632501"/>
                  <a:gd name="connsiteX43" fmla="*/ 1080306 w 1488944"/>
                  <a:gd name="connsiteY43" fmla="*/ 79849 h 632501"/>
                  <a:gd name="connsiteX44" fmla="*/ 1127276 w 1488944"/>
                  <a:gd name="connsiteY44" fmla="*/ 28182 h 632501"/>
                  <a:gd name="connsiteX0" fmla="*/ 1333943 w 1488944"/>
                  <a:gd name="connsiteY0" fmla="*/ 0 h 778981"/>
                  <a:gd name="connsiteX1" fmla="*/ 1352731 w 1488944"/>
                  <a:gd name="connsiteY1" fmla="*/ 89243 h 778981"/>
                  <a:gd name="connsiteX2" fmla="*/ 1348034 w 1488944"/>
                  <a:gd name="connsiteY2" fmla="*/ 145607 h 778981"/>
                  <a:gd name="connsiteX3" fmla="*/ 1376216 w 1488944"/>
                  <a:gd name="connsiteY3" fmla="*/ 291213 h 778981"/>
                  <a:gd name="connsiteX4" fmla="*/ 1399701 w 1488944"/>
                  <a:gd name="connsiteY4" fmla="*/ 324092 h 778981"/>
                  <a:gd name="connsiteX5" fmla="*/ 1446671 w 1488944"/>
                  <a:gd name="connsiteY5" fmla="*/ 295910 h 778981"/>
                  <a:gd name="connsiteX6" fmla="*/ 1488944 w 1488944"/>
                  <a:gd name="connsiteY6" fmla="*/ 338183 h 778981"/>
                  <a:gd name="connsiteX7" fmla="*/ 1488944 w 1488944"/>
                  <a:gd name="connsiteY7" fmla="*/ 436820 h 778981"/>
                  <a:gd name="connsiteX8" fmla="*/ 1437277 w 1488944"/>
                  <a:gd name="connsiteY8" fmla="*/ 474395 h 778981"/>
                  <a:gd name="connsiteX9" fmla="*/ 1404398 w 1488944"/>
                  <a:gd name="connsiteY9" fmla="*/ 446214 h 778981"/>
                  <a:gd name="connsiteX10" fmla="*/ 1329246 w 1488944"/>
                  <a:gd name="connsiteY10" fmla="*/ 460304 h 778981"/>
                  <a:gd name="connsiteX11" fmla="*/ 1291670 w 1488944"/>
                  <a:gd name="connsiteY11" fmla="*/ 488486 h 778981"/>
                  <a:gd name="connsiteX12" fmla="*/ 1301064 w 1488944"/>
                  <a:gd name="connsiteY12" fmla="*/ 540153 h 778981"/>
                  <a:gd name="connsiteX13" fmla="*/ 1277579 w 1488944"/>
                  <a:gd name="connsiteY13" fmla="*/ 568335 h 778981"/>
                  <a:gd name="connsiteX14" fmla="*/ 1230610 w 1488944"/>
                  <a:gd name="connsiteY14" fmla="*/ 610608 h 778981"/>
                  <a:gd name="connsiteX15" fmla="*/ 1222400 w 1488944"/>
                  <a:gd name="connsiteY15" fmla="*/ 632501 h 778981"/>
                  <a:gd name="connsiteX16" fmla="*/ 760186 w 1488944"/>
                  <a:gd name="connsiteY16" fmla="*/ 778981 h 778981"/>
                  <a:gd name="connsiteX17" fmla="*/ 260552 w 1488944"/>
                  <a:gd name="connsiteY17" fmla="*/ 632501 h 778981"/>
                  <a:gd name="connsiteX18" fmla="*/ 258334 w 1488944"/>
                  <a:gd name="connsiteY18" fmla="*/ 629396 h 778981"/>
                  <a:gd name="connsiteX19" fmla="*/ 277122 w 1488944"/>
                  <a:gd name="connsiteY19" fmla="*/ 610608 h 778981"/>
                  <a:gd name="connsiteX20" fmla="*/ 263031 w 1488944"/>
                  <a:gd name="connsiteY20" fmla="*/ 563638 h 778981"/>
                  <a:gd name="connsiteX21" fmla="*/ 169091 w 1488944"/>
                  <a:gd name="connsiteY21" fmla="*/ 521365 h 778981"/>
                  <a:gd name="connsiteX22" fmla="*/ 173788 w 1488944"/>
                  <a:gd name="connsiteY22" fmla="*/ 465001 h 778981"/>
                  <a:gd name="connsiteX23" fmla="*/ 136213 w 1488944"/>
                  <a:gd name="connsiteY23" fmla="*/ 403941 h 778981"/>
                  <a:gd name="connsiteX24" fmla="*/ 89243 w 1488944"/>
                  <a:gd name="connsiteY24" fmla="*/ 361668 h 778981"/>
                  <a:gd name="connsiteX25" fmla="*/ 0 w 1488944"/>
                  <a:gd name="connsiteY25" fmla="*/ 305304 h 778981"/>
                  <a:gd name="connsiteX26" fmla="*/ 23485 w 1488944"/>
                  <a:gd name="connsiteY26" fmla="*/ 216061 h 778981"/>
                  <a:gd name="connsiteX27" fmla="*/ 70455 w 1488944"/>
                  <a:gd name="connsiteY27" fmla="*/ 187880 h 778981"/>
                  <a:gd name="connsiteX28" fmla="*/ 79849 w 1488944"/>
                  <a:gd name="connsiteY28" fmla="*/ 258334 h 778981"/>
                  <a:gd name="connsiteX29" fmla="*/ 155000 w 1488944"/>
                  <a:gd name="connsiteY29" fmla="*/ 291213 h 778981"/>
                  <a:gd name="connsiteX30" fmla="*/ 211364 w 1488944"/>
                  <a:gd name="connsiteY30" fmla="*/ 281819 h 778981"/>
                  <a:gd name="connsiteX31" fmla="*/ 263031 w 1488944"/>
                  <a:gd name="connsiteY31" fmla="*/ 305304 h 778981"/>
                  <a:gd name="connsiteX32" fmla="*/ 328789 w 1488944"/>
                  <a:gd name="connsiteY32" fmla="*/ 263031 h 778981"/>
                  <a:gd name="connsiteX33" fmla="*/ 347577 w 1488944"/>
                  <a:gd name="connsiteY33" fmla="*/ 216061 h 778981"/>
                  <a:gd name="connsiteX34" fmla="*/ 385153 w 1488944"/>
                  <a:gd name="connsiteY34" fmla="*/ 220758 h 778981"/>
                  <a:gd name="connsiteX35" fmla="*/ 521365 w 1488944"/>
                  <a:gd name="connsiteY35" fmla="*/ 225455 h 778981"/>
                  <a:gd name="connsiteX36" fmla="*/ 582426 w 1488944"/>
                  <a:gd name="connsiteY36" fmla="*/ 197273 h 778981"/>
                  <a:gd name="connsiteX37" fmla="*/ 638790 w 1488944"/>
                  <a:gd name="connsiteY37" fmla="*/ 155001 h 778981"/>
                  <a:gd name="connsiteX38" fmla="*/ 789093 w 1488944"/>
                  <a:gd name="connsiteY38" fmla="*/ 136213 h 778981"/>
                  <a:gd name="connsiteX39" fmla="*/ 803184 w 1488944"/>
                  <a:gd name="connsiteY39" fmla="*/ 108031 h 778981"/>
                  <a:gd name="connsiteX40" fmla="*/ 892427 w 1488944"/>
                  <a:gd name="connsiteY40" fmla="*/ 98637 h 778981"/>
                  <a:gd name="connsiteX41" fmla="*/ 953488 w 1488944"/>
                  <a:gd name="connsiteY41" fmla="*/ 70455 h 778981"/>
                  <a:gd name="connsiteX42" fmla="*/ 981670 w 1488944"/>
                  <a:gd name="connsiteY42" fmla="*/ 98637 h 778981"/>
                  <a:gd name="connsiteX43" fmla="*/ 991063 w 1488944"/>
                  <a:gd name="connsiteY43" fmla="*/ 150304 h 778981"/>
                  <a:gd name="connsiteX44" fmla="*/ 1080306 w 1488944"/>
                  <a:gd name="connsiteY44" fmla="*/ 79849 h 778981"/>
                  <a:gd name="connsiteX45" fmla="*/ 1127276 w 1488944"/>
                  <a:gd name="connsiteY45" fmla="*/ 28182 h 778981"/>
                  <a:gd name="connsiteX46" fmla="*/ 1333943 w 1488944"/>
                  <a:gd name="connsiteY46" fmla="*/ 0 h 778981"/>
                  <a:gd name="connsiteX0" fmla="*/ 760186 w 1488944"/>
                  <a:gd name="connsiteY0" fmla="*/ 778981 h 870421"/>
                  <a:gd name="connsiteX1" fmla="*/ 260552 w 1488944"/>
                  <a:gd name="connsiteY1" fmla="*/ 632501 h 870421"/>
                  <a:gd name="connsiteX2" fmla="*/ 258334 w 1488944"/>
                  <a:gd name="connsiteY2" fmla="*/ 629396 h 870421"/>
                  <a:gd name="connsiteX3" fmla="*/ 277122 w 1488944"/>
                  <a:gd name="connsiteY3" fmla="*/ 610608 h 870421"/>
                  <a:gd name="connsiteX4" fmla="*/ 263031 w 1488944"/>
                  <a:gd name="connsiteY4" fmla="*/ 563638 h 870421"/>
                  <a:gd name="connsiteX5" fmla="*/ 169091 w 1488944"/>
                  <a:gd name="connsiteY5" fmla="*/ 521365 h 870421"/>
                  <a:gd name="connsiteX6" fmla="*/ 173788 w 1488944"/>
                  <a:gd name="connsiteY6" fmla="*/ 465001 h 870421"/>
                  <a:gd name="connsiteX7" fmla="*/ 136213 w 1488944"/>
                  <a:gd name="connsiteY7" fmla="*/ 403941 h 870421"/>
                  <a:gd name="connsiteX8" fmla="*/ 89243 w 1488944"/>
                  <a:gd name="connsiteY8" fmla="*/ 361668 h 870421"/>
                  <a:gd name="connsiteX9" fmla="*/ 0 w 1488944"/>
                  <a:gd name="connsiteY9" fmla="*/ 305304 h 870421"/>
                  <a:gd name="connsiteX10" fmla="*/ 23485 w 1488944"/>
                  <a:gd name="connsiteY10" fmla="*/ 216061 h 870421"/>
                  <a:gd name="connsiteX11" fmla="*/ 70455 w 1488944"/>
                  <a:gd name="connsiteY11" fmla="*/ 187880 h 870421"/>
                  <a:gd name="connsiteX12" fmla="*/ 79849 w 1488944"/>
                  <a:gd name="connsiteY12" fmla="*/ 258334 h 870421"/>
                  <a:gd name="connsiteX13" fmla="*/ 155000 w 1488944"/>
                  <a:gd name="connsiteY13" fmla="*/ 291213 h 870421"/>
                  <a:gd name="connsiteX14" fmla="*/ 211364 w 1488944"/>
                  <a:gd name="connsiteY14" fmla="*/ 281819 h 870421"/>
                  <a:gd name="connsiteX15" fmla="*/ 263031 w 1488944"/>
                  <a:gd name="connsiteY15" fmla="*/ 305304 h 870421"/>
                  <a:gd name="connsiteX16" fmla="*/ 328789 w 1488944"/>
                  <a:gd name="connsiteY16" fmla="*/ 263031 h 870421"/>
                  <a:gd name="connsiteX17" fmla="*/ 347577 w 1488944"/>
                  <a:gd name="connsiteY17" fmla="*/ 216061 h 870421"/>
                  <a:gd name="connsiteX18" fmla="*/ 385153 w 1488944"/>
                  <a:gd name="connsiteY18" fmla="*/ 220758 h 870421"/>
                  <a:gd name="connsiteX19" fmla="*/ 521365 w 1488944"/>
                  <a:gd name="connsiteY19" fmla="*/ 225455 h 870421"/>
                  <a:gd name="connsiteX20" fmla="*/ 582426 w 1488944"/>
                  <a:gd name="connsiteY20" fmla="*/ 197273 h 870421"/>
                  <a:gd name="connsiteX21" fmla="*/ 638790 w 1488944"/>
                  <a:gd name="connsiteY21" fmla="*/ 155001 h 870421"/>
                  <a:gd name="connsiteX22" fmla="*/ 789093 w 1488944"/>
                  <a:gd name="connsiteY22" fmla="*/ 136213 h 870421"/>
                  <a:gd name="connsiteX23" fmla="*/ 803184 w 1488944"/>
                  <a:gd name="connsiteY23" fmla="*/ 108031 h 870421"/>
                  <a:gd name="connsiteX24" fmla="*/ 892427 w 1488944"/>
                  <a:gd name="connsiteY24" fmla="*/ 98637 h 870421"/>
                  <a:gd name="connsiteX25" fmla="*/ 953488 w 1488944"/>
                  <a:gd name="connsiteY25" fmla="*/ 70455 h 870421"/>
                  <a:gd name="connsiteX26" fmla="*/ 981670 w 1488944"/>
                  <a:gd name="connsiteY26" fmla="*/ 98637 h 870421"/>
                  <a:gd name="connsiteX27" fmla="*/ 991063 w 1488944"/>
                  <a:gd name="connsiteY27" fmla="*/ 150304 h 870421"/>
                  <a:gd name="connsiteX28" fmla="*/ 1080306 w 1488944"/>
                  <a:gd name="connsiteY28" fmla="*/ 79849 h 870421"/>
                  <a:gd name="connsiteX29" fmla="*/ 1127276 w 1488944"/>
                  <a:gd name="connsiteY29" fmla="*/ 28182 h 870421"/>
                  <a:gd name="connsiteX30" fmla="*/ 1333943 w 1488944"/>
                  <a:gd name="connsiteY30" fmla="*/ 0 h 870421"/>
                  <a:gd name="connsiteX31" fmla="*/ 1352731 w 1488944"/>
                  <a:gd name="connsiteY31" fmla="*/ 89243 h 870421"/>
                  <a:gd name="connsiteX32" fmla="*/ 1348034 w 1488944"/>
                  <a:gd name="connsiteY32" fmla="*/ 145607 h 870421"/>
                  <a:gd name="connsiteX33" fmla="*/ 1376216 w 1488944"/>
                  <a:gd name="connsiteY33" fmla="*/ 291213 h 870421"/>
                  <a:gd name="connsiteX34" fmla="*/ 1399701 w 1488944"/>
                  <a:gd name="connsiteY34" fmla="*/ 324092 h 870421"/>
                  <a:gd name="connsiteX35" fmla="*/ 1446671 w 1488944"/>
                  <a:gd name="connsiteY35" fmla="*/ 295910 h 870421"/>
                  <a:gd name="connsiteX36" fmla="*/ 1488944 w 1488944"/>
                  <a:gd name="connsiteY36" fmla="*/ 338183 h 870421"/>
                  <a:gd name="connsiteX37" fmla="*/ 1488944 w 1488944"/>
                  <a:gd name="connsiteY37" fmla="*/ 436820 h 870421"/>
                  <a:gd name="connsiteX38" fmla="*/ 1437277 w 1488944"/>
                  <a:gd name="connsiteY38" fmla="*/ 474395 h 870421"/>
                  <a:gd name="connsiteX39" fmla="*/ 1404398 w 1488944"/>
                  <a:gd name="connsiteY39" fmla="*/ 446214 h 870421"/>
                  <a:gd name="connsiteX40" fmla="*/ 1329246 w 1488944"/>
                  <a:gd name="connsiteY40" fmla="*/ 460304 h 870421"/>
                  <a:gd name="connsiteX41" fmla="*/ 1291670 w 1488944"/>
                  <a:gd name="connsiteY41" fmla="*/ 488486 h 870421"/>
                  <a:gd name="connsiteX42" fmla="*/ 1301064 w 1488944"/>
                  <a:gd name="connsiteY42" fmla="*/ 540153 h 870421"/>
                  <a:gd name="connsiteX43" fmla="*/ 1277579 w 1488944"/>
                  <a:gd name="connsiteY43" fmla="*/ 568335 h 870421"/>
                  <a:gd name="connsiteX44" fmla="*/ 1230610 w 1488944"/>
                  <a:gd name="connsiteY44" fmla="*/ 610608 h 870421"/>
                  <a:gd name="connsiteX45" fmla="*/ 1222400 w 1488944"/>
                  <a:gd name="connsiteY45" fmla="*/ 632501 h 870421"/>
                  <a:gd name="connsiteX46" fmla="*/ 851626 w 1488944"/>
                  <a:gd name="connsiteY46" fmla="*/ 870421 h 870421"/>
                  <a:gd name="connsiteX0" fmla="*/ 260552 w 1488944"/>
                  <a:gd name="connsiteY0" fmla="*/ 632501 h 870421"/>
                  <a:gd name="connsiteX1" fmla="*/ 258334 w 1488944"/>
                  <a:gd name="connsiteY1" fmla="*/ 629396 h 870421"/>
                  <a:gd name="connsiteX2" fmla="*/ 277122 w 1488944"/>
                  <a:gd name="connsiteY2" fmla="*/ 610608 h 870421"/>
                  <a:gd name="connsiteX3" fmla="*/ 263031 w 1488944"/>
                  <a:gd name="connsiteY3" fmla="*/ 563638 h 870421"/>
                  <a:gd name="connsiteX4" fmla="*/ 169091 w 1488944"/>
                  <a:gd name="connsiteY4" fmla="*/ 521365 h 870421"/>
                  <a:gd name="connsiteX5" fmla="*/ 173788 w 1488944"/>
                  <a:gd name="connsiteY5" fmla="*/ 465001 h 870421"/>
                  <a:gd name="connsiteX6" fmla="*/ 136213 w 1488944"/>
                  <a:gd name="connsiteY6" fmla="*/ 403941 h 870421"/>
                  <a:gd name="connsiteX7" fmla="*/ 89243 w 1488944"/>
                  <a:gd name="connsiteY7" fmla="*/ 361668 h 870421"/>
                  <a:gd name="connsiteX8" fmla="*/ 0 w 1488944"/>
                  <a:gd name="connsiteY8" fmla="*/ 305304 h 870421"/>
                  <a:gd name="connsiteX9" fmla="*/ 23485 w 1488944"/>
                  <a:gd name="connsiteY9" fmla="*/ 216061 h 870421"/>
                  <a:gd name="connsiteX10" fmla="*/ 70455 w 1488944"/>
                  <a:gd name="connsiteY10" fmla="*/ 187880 h 870421"/>
                  <a:gd name="connsiteX11" fmla="*/ 79849 w 1488944"/>
                  <a:gd name="connsiteY11" fmla="*/ 258334 h 870421"/>
                  <a:gd name="connsiteX12" fmla="*/ 155000 w 1488944"/>
                  <a:gd name="connsiteY12" fmla="*/ 291213 h 870421"/>
                  <a:gd name="connsiteX13" fmla="*/ 211364 w 1488944"/>
                  <a:gd name="connsiteY13" fmla="*/ 281819 h 870421"/>
                  <a:gd name="connsiteX14" fmla="*/ 263031 w 1488944"/>
                  <a:gd name="connsiteY14" fmla="*/ 305304 h 870421"/>
                  <a:gd name="connsiteX15" fmla="*/ 328789 w 1488944"/>
                  <a:gd name="connsiteY15" fmla="*/ 263031 h 870421"/>
                  <a:gd name="connsiteX16" fmla="*/ 347577 w 1488944"/>
                  <a:gd name="connsiteY16" fmla="*/ 216061 h 870421"/>
                  <a:gd name="connsiteX17" fmla="*/ 385153 w 1488944"/>
                  <a:gd name="connsiteY17" fmla="*/ 220758 h 870421"/>
                  <a:gd name="connsiteX18" fmla="*/ 521365 w 1488944"/>
                  <a:gd name="connsiteY18" fmla="*/ 225455 h 870421"/>
                  <a:gd name="connsiteX19" fmla="*/ 582426 w 1488944"/>
                  <a:gd name="connsiteY19" fmla="*/ 197273 h 870421"/>
                  <a:gd name="connsiteX20" fmla="*/ 638790 w 1488944"/>
                  <a:gd name="connsiteY20" fmla="*/ 155001 h 870421"/>
                  <a:gd name="connsiteX21" fmla="*/ 789093 w 1488944"/>
                  <a:gd name="connsiteY21" fmla="*/ 136213 h 870421"/>
                  <a:gd name="connsiteX22" fmla="*/ 803184 w 1488944"/>
                  <a:gd name="connsiteY22" fmla="*/ 108031 h 870421"/>
                  <a:gd name="connsiteX23" fmla="*/ 892427 w 1488944"/>
                  <a:gd name="connsiteY23" fmla="*/ 98637 h 870421"/>
                  <a:gd name="connsiteX24" fmla="*/ 953488 w 1488944"/>
                  <a:gd name="connsiteY24" fmla="*/ 70455 h 870421"/>
                  <a:gd name="connsiteX25" fmla="*/ 981670 w 1488944"/>
                  <a:gd name="connsiteY25" fmla="*/ 98637 h 870421"/>
                  <a:gd name="connsiteX26" fmla="*/ 991063 w 1488944"/>
                  <a:gd name="connsiteY26" fmla="*/ 150304 h 870421"/>
                  <a:gd name="connsiteX27" fmla="*/ 1080306 w 1488944"/>
                  <a:gd name="connsiteY27" fmla="*/ 79849 h 870421"/>
                  <a:gd name="connsiteX28" fmla="*/ 1127276 w 1488944"/>
                  <a:gd name="connsiteY28" fmla="*/ 28182 h 870421"/>
                  <a:gd name="connsiteX29" fmla="*/ 1333943 w 1488944"/>
                  <a:gd name="connsiteY29" fmla="*/ 0 h 870421"/>
                  <a:gd name="connsiteX30" fmla="*/ 1352731 w 1488944"/>
                  <a:gd name="connsiteY30" fmla="*/ 89243 h 870421"/>
                  <a:gd name="connsiteX31" fmla="*/ 1348034 w 1488944"/>
                  <a:gd name="connsiteY31" fmla="*/ 145607 h 870421"/>
                  <a:gd name="connsiteX32" fmla="*/ 1376216 w 1488944"/>
                  <a:gd name="connsiteY32" fmla="*/ 291213 h 870421"/>
                  <a:gd name="connsiteX33" fmla="*/ 1399701 w 1488944"/>
                  <a:gd name="connsiteY33" fmla="*/ 324092 h 870421"/>
                  <a:gd name="connsiteX34" fmla="*/ 1446671 w 1488944"/>
                  <a:gd name="connsiteY34" fmla="*/ 295910 h 870421"/>
                  <a:gd name="connsiteX35" fmla="*/ 1488944 w 1488944"/>
                  <a:gd name="connsiteY35" fmla="*/ 338183 h 870421"/>
                  <a:gd name="connsiteX36" fmla="*/ 1488944 w 1488944"/>
                  <a:gd name="connsiteY36" fmla="*/ 436820 h 870421"/>
                  <a:gd name="connsiteX37" fmla="*/ 1437277 w 1488944"/>
                  <a:gd name="connsiteY37" fmla="*/ 474395 h 870421"/>
                  <a:gd name="connsiteX38" fmla="*/ 1404398 w 1488944"/>
                  <a:gd name="connsiteY38" fmla="*/ 446214 h 870421"/>
                  <a:gd name="connsiteX39" fmla="*/ 1329246 w 1488944"/>
                  <a:gd name="connsiteY39" fmla="*/ 460304 h 870421"/>
                  <a:gd name="connsiteX40" fmla="*/ 1291670 w 1488944"/>
                  <a:gd name="connsiteY40" fmla="*/ 488486 h 870421"/>
                  <a:gd name="connsiteX41" fmla="*/ 1301064 w 1488944"/>
                  <a:gd name="connsiteY41" fmla="*/ 540153 h 870421"/>
                  <a:gd name="connsiteX42" fmla="*/ 1277579 w 1488944"/>
                  <a:gd name="connsiteY42" fmla="*/ 568335 h 870421"/>
                  <a:gd name="connsiteX43" fmla="*/ 1230610 w 1488944"/>
                  <a:gd name="connsiteY43" fmla="*/ 610608 h 870421"/>
                  <a:gd name="connsiteX44" fmla="*/ 1222400 w 1488944"/>
                  <a:gd name="connsiteY44" fmla="*/ 632501 h 870421"/>
                  <a:gd name="connsiteX45" fmla="*/ 851626 w 1488944"/>
                  <a:gd name="connsiteY45" fmla="*/ 870421 h 870421"/>
                  <a:gd name="connsiteX0" fmla="*/ 260552 w 1488944"/>
                  <a:gd name="connsiteY0" fmla="*/ 632501 h 632501"/>
                  <a:gd name="connsiteX1" fmla="*/ 258334 w 1488944"/>
                  <a:gd name="connsiteY1" fmla="*/ 629396 h 632501"/>
                  <a:gd name="connsiteX2" fmla="*/ 277122 w 1488944"/>
                  <a:gd name="connsiteY2" fmla="*/ 610608 h 632501"/>
                  <a:gd name="connsiteX3" fmla="*/ 263031 w 1488944"/>
                  <a:gd name="connsiteY3" fmla="*/ 563638 h 632501"/>
                  <a:gd name="connsiteX4" fmla="*/ 169091 w 1488944"/>
                  <a:gd name="connsiteY4" fmla="*/ 521365 h 632501"/>
                  <a:gd name="connsiteX5" fmla="*/ 173788 w 1488944"/>
                  <a:gd name="connsiteY5" fmla="*/ 465001 h 632501"/>
                  <a:gd name="connsiteX6" fmla="*/ 136213 w 1488944"/>
                  <a:gd name="connsiteY6" fmla="*/ 403941 h 632501"/>
                  <a:gd name="connsiteX7" fmla="*/ 89243 w 1488944"/>
                  <a:gd name="connsiteY7" fmla="*/ 361668 h 632501"/>
                  <a:gd name="connsiteX8" fmla="*/ 0 w 1488944"/>
                  <a:gd name="connsiteY8" fmla="*/ 305304 h 632501"/>
                  <a:gd name="connsiteX9" fmla="*/ 23485 w 1488944"/>
                  <a:gd name="connsiteY9" fmla="*/ 216061 h 632501"/>
                  <a:gd name="connsiteX10" fmla="*/ 70455 w 1488944"/>
                  <a:gd name="connsiteY10" fmla="*/ 187880 h 632501"/>
                  <a:gd name="connsiteX11" fmla="*/ 79849 w 1488944"/>
                  <a:gd name="connsiteY11" fmla="*/ 258334 h 632501"/>
                  <a:gd name="connsiteX12" fmla="*/ 155000 w 1488944"/>
                  <a:gd name="connsiteY12" fmla="*/ 291213 h 632501"/>
                  <a:gd name="connsiteX13" fmla="*/ 211364 w 1488944"/>
                  <a:gd name="connsiteY13" fmla="*/ 281819 h 632501"/>
                  <a:gd name="connsiteX14" fmla="*/ 263031 w 1488944"/>
                  <a:gd name="connsiteY14" fmla="*/ 305304 h 632501"/>
                  <a:gd name="connsiteX15" fmla="*/ 328789 w 1488944"/>
                  <a:gd name="connsiteY15" fmla="*/ 263031 h 632501"/>
                  <a:gd name="connsiteX16" fmla="*/ 347577 w 1488944"/>
                  <a:gd name="connsiteY16" fmla="*/ 216061 h 632501"/>
                  <a:gd name="connsiteX17" fmla="*/ 385153 w 1488944"/>
                  <a:gd name="connsiteY17" fmla="*/ 220758 h 632501"/>
                  <a:gd name="connsiteX18" fmla="*/ 521365 w 1488944"/>
                  <a:gd name="connsiteY18" fmla="*/ 225455 h 632501"/>
                  <a:gd name="connsiteX19" fmla="*/ 582426 w 1488944"/>
                  <a:gd name="connsiteY19" fmla="*/ 197273 h 632501"/>
                  <a:gd name="connsiteX20" fmla="*/ 638790 w 1488944"/>
                  <a:gd name="connsiteY20" fmla="*/ 155001 h 632501"/>
                  <a:gd name="connsiteX21" fmla="*/ 789093 w 1488944"/>
                  <a:gd name="connsiteY21" fmla="*/ 136213 h 632501"/>
                  <a:gd name="connsiteX22" fmla="*/ 803184 w 1488944"/>
                  <a:gd name="connsiteY22" fmla="*/ 108031 h 632501"/>
                  <a:gd name="connsiteX23" fmla="*/ 892427 w 1488944"/>
                  <a:gd name="connsiteY23" fmla="*/ 98637 h 632501"/>
                  <a:gd name="connsiteX24" fmla="*/ 953488 w 1488944"/>
                  <a:gd name="connsiteY24" fmla="*/ 70455 h 632501"/>
                  <a:gd name="connsiteX25" fmla="*/ 981670 w 1488944"/>
                  <a:gd name="connsiteY25" fmla="*/ 98637 h 632501"/>
                  <a:gd name="connsiteX26" fmla="*/ 991063 w 1488944"/>
                  <a:gd name="connsiteY26" fmla="*/ 150304 h 632501"/>
                  <a:gd name="connsiteX27" fmla="*/ 1080306 w 1488944"/>
                  <a:gd name="connsiteY27" fmla="*/ 79849 h 632501"/>
                  <a:gd name="connsiteX28" fmla="*/ 1127276 w 1488944"/>
                  <a:gd name="connsiteY28" fmla="*/ 28182 h 632501"/>
                  <a:gd name="connsiteX29" fmla="*/ 1333943 w 1488944"/>
                  <a:gd name="connsiteY29" fmla="*/ 0 h 632501"/>
                  <a:gd name="connsiteX30" fmla="*/ 1352731 w 1488944"/>
                  <a:gd name="connsiteY30" fmla="*/ 89243 h 632501"/>
                  <a:gd name="connsiteX31" fmla="*/ 1348034 w 1488944"/>
                  <a:gd name="connsiteY31" fmla="*/ 145607 h 632501"/>
                  <a:gd name="connsiteX32" fmla="*/ 1376216 w 1488944"/>
                  <a:gd name="connsiteY32" fmla="*/ 291213 h 632501"/>
                  <a:gd name="connsiteX33" fmla="*/ 1399701 w 1488944"/>
                  <a:gd name="connsiteY33" fmla="*/ 324092 h 632501"/>
                  <a:gd name="connsiteX34" fmla="*/ 1446671 w 1488944"/>
                  <a:gd name="connsiteY34" fmla="*/ 295910 h 632501"/>
                  <a:gd name="connsiteX35" fmla="*/ 1488944 w 1488944"/>
                  <a:gd name="connsiteY35" fmla="*/ 338183 h 632501"/>
                  <a:gd name="connsiteX36" fmla="*/ 1488944 w 1488944"/>
                  <a:gd name="connsiteY36" fmla="*/ 436820 h 632501"/>
                  <a:gd name="connsiteX37" fmla="*/ 1437277 w 1488944"/>
                  <a:gd name="connsiteY37" fmla="*/ 474395 h 632501"/>
                  <a:gd name="connsiteX38" fmla="*/ 1404398 w 1488944"/>
                  <a:gd name="connsiteY38" fmla="*/ 446214 h 632501"/>
                  <a:gd name="connsiteX39" fmla="*/ 1329246 w 1488944"/>
                  <a:gd name="connsiteY39" fmla="*/ 460304 h 632501"/>
                  <a:gd name="connsiteX40" fmla="*/ 1291670 w 1488944"/>
                  <a:gd name="connsiteY40" fmla="*/ 488486 h 632501"/>
                  <a:gd name="connsiteX41" fmla="*/ 1301064 w 1488944"/>
                  <a:gd name="connsiteY41" fmla="*/ 540153 h 632501"/>
                  <a:gd name="connsiteX42" fmla="*/ 1277579 w 1488944"/>
                  <a:gd name="connsiteY42" fmla="*/ 568335 h 632501"/>
                  <a:gd name="connsiteX43" fmla="*/ 1230610 w 1488944"/>
                  <a:gd name="connsiteY43" fmla="*/ 610608 h 632501"/>
                  <a:gd name="connsiteX44" fmla="*/ 1222400 w 1488944"/>
                  <a:gd name="connsiteY44" fmla="*/ 632501 h 632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88944" h="632501">
                    <a:moveTo>
                      <a:pt x="260552" y="632501"/>
                    </a:moveTo>
                    <a:lnTo>
                      <a:pt x="258334" y="629396"/>
                    </a:lnTo>
                    <a:lnTo>
                      <a:pt x="277122" y="610608"/>
                    </a:lnTo>
                    <a:lnTo>
                      <a:pt x="263031" y="563638"/>
                    </a:lnTo>
                    <a:lnTo>
                      <a:pt x="169091" y="521365"/>
                    </a:lnTo>
                    <a:lnTo>
                      <a:pt x="173788" y="465001"/>
                    </a:lnTo>
                    <a:lnTo>
                      <a:pt x="136213" y="403941"/>
                    </a:lnTo>
                    <a:lnTo>
                      <a:pt x="89243" y="361668"/>
                    </a:lnTo>
                    <a:lnTo>
                      <a:pt x="0" y="305304"/>
                    </a:lnTo>
                    <a:lnTo>
                      <a:pt x="23485" y="216061"/>
                    </a:lnTo>
                    <a:lnTo>
                      <a:pt x="70455" y="187880"/>
                    </a:lnTo>
                    <a:lnTo>
                      <a:pt x="79849" y="258334"/>
                    </a:lnTo>
                    <a:lnTo>
                      <a:pt x="155000" y="291213"/>
                    </a:lnTo>
                    <a:lnTo>
                      <a:pt x="211364" y="281819"/>
                    </a:lnTo>
                    <a:lnTo>
                      <a:pt x="263031" y="305304"/>
                    </a:lnTo>
                    <a:lnTo>
                      <a:pt x="328789" y="263031"/>
                    </a:lnTo>
                    <a:lnTo>
                      <a:pt x="347577" y="216061"/>
                    </a:lnTo>
                    <a:lnTo>
                      <a:pt x="385153" y="220758"/>
                    </a:lnTo>
                    <a:lnTo>
                      <a:pt x="521365" y="225455"/>
                    </a:lnTo>
                    <a:lnTo>
                      <a:pt x="582426" y="197273"/>
                    </a:lnTo>
                    <a:lnTo>
                      <a:pt x="638790" y="155001"/>
                    </a:lnTo>
                    <a:lnTo>
                      <a:pt x="789093" y="136213"/>
                    </a:lnTo>
                    <a:lnTo>
                      <a:pt x="803184" y="108031"/>
                    </a:lnTo>
                    <a:lnTo>
                      <a:pt x="892427" y="98637"/>
                    </a:lnTo>
                    <a:lnTo>
                      <a:pt x="953488" y="70455"/>
                    </a:lnTo>
                    <a:lnTo>
                      <a:pt x="981670" y="98637"/>
                    </a:lnTo>
                    <a:lnTo>
                      <a:pt x="991063" y="150304"/>
                    </a:lnTo>
                    <a:lnTo>
                      <a:pt x="1080306" y="79849"/>
                    </a:lnTo>
                    <a:lnTo>
                      <a:pt x="1127276" y="28182"/>
                    </a:lnTo>
                    <a:lnTo>
                      <a:pt x="1333943" y="0"/>
                    </a:lnTo>
                    <a:lnTo>
                      <a:pt x="1352731" y="89243"/>
                    </a:lnTo>
                    <a:lnTo>
                      <a:pt x="1348034" y="145607"/>
                    </a:lnTo>
                    <a:lnTo>
                      <a:pt x="1376216" y="291213"/>
                    </a:lnTo>
                    <a:lnTo>
                      <a:pt x="1399701" y="324092"/>
                    </a:lnTo>
                    <a:lnTo>
                      <a:pt x="1446671" y="295910"/>
                    </a:lnTo>
                    <a:lnTo>
                      <a:pt x="1488944" y="338183"/>
                    </a:lnTo>
                    <a:lnTo>
                      <a:pt x="1488944" y="436820"/>
                    </a:lnTo>
                    <a:lnTo>
                      <a:pt x="1437277" y="474395"/>
                    </a:lnTo>
                    <a:lnTo>
                      <a:pt x="1404398" y="446214"/>
                    </a:lnTo>
                    <a:lnTo>
                      <a:pt x="1329246" y="460304"/>
                    </a:lnTo>
                    <a:lnTo>
                      <a:pt x="1291670" y="488486"/>
                    </a:lnTo>
                    <a:lnTo>
                      <a:pt x="1301064" y="540153"/>
                    </a:lnTo>
                    <a:lnTo>
                      <a:pt x="1277579" y="568335"/>
                    </a:lnTo>
                    <a:lnTo>
                      <a:pt x="1230610" y="610608"/>
                    </a:lnTo>
                    <a:lnTo>
                      <a:pt x="1222400" y="632501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F90B951-4353-0D1F-7C20-70E84B39D671}"/>
                  </a:ext>
                </a:extLst>
              </p:cNvPr>
              <p:cNvSpPr/>
              <p:nvPr/>
            </p:nvSpPr>
            <p:spPr>
              <a:xfrm>
                <a:off x="2631686" y="3732180"/>
                <a:ext cx="751506" cy="984800"/>
              </a:xfrm>
              <a:custGeom>
                <a:avLst/>
                <a:gdLst>
                  <a:gd name="connsiteX0" fmla="*/ 85361 w 751506"/>
                  <a:gd name="connsiteY0" fmla="*/ 0 h 984800"/>
                  <a:gd name="connsiteX1" fmla="*/ 751506 w 751506"/>
                  <a:gd name="connsiteY1" fmla="*/ 0 h 984800"/>
                  <a:gd name="connsiteX2" fmla="*/ 751506 w 751506"/>
                  <a:gd name="connsiteY2" fmla="*/ 692052 h 984800"/>
                  <a:gd name="connsiteX3" fmla="*/ 693277 w 751506"/>
                  <a:gd name="connsiteY3" fmla="*/ 697345 h 984800"/>
                  <a:gd name="connsiteX4" fmla="*/ 648185 w 751506"/>
                  <a:gd name="connsiteY4" fmla="*/ 686072 h 984800"/>
                  <a:gd name="connsiteX5" fmla="*/ 603094 w 751506"/>
                  <a:gd name="connsiteY5" fmla="*/ 725527 h 984800"/>
                  <a:gd name="connsiteX6" fmla="*/ 687640 w 751506"/>
                  <a:gd name="connsiteY6" fmla="*/ 764982 h 984800"/>
                  <a:gd name="connsiteX7" fmla="*/ 642549 w 751506"/>
                  <a:gd name="connsiteY7" fmla="*/ 843891 h 984800"/>
                  <a:gd name="connsiteX8" fmla="*/ 603094 w 751506"/>
                  <a:gd name="connsiteY8" fmla="*/ 849527 h 984800"/>
                  <a:gd name="connsiteX9" fmla="*/ 625640 w 751506"/>
                  <a:gd name="connsiteY9" fmla="*/ 911527 h 984800"/>
                  <a:gd name="connsiteX10" fmla="*/ 597458 w 751506"/>
                  <a:gd name="connsiteY10" fmla="*/ 928436 h 984800"/>
                  <a:gd name="connsiteX11" fmla="*/ 462184 w 751506"/>
                  <a:gd name="connsiteY11" fmla="*/ 984800 h 984800"/>
                  <a:gd name="connsiteX12" fmla="*/ 434002 w 751506"/>
                  <a:gd name="connsiteY12" fmla="*/ 922800 h 984800"/>
                  <a:gd name="connsiteX13" fmla="*/ 456548 w 751506"/>
                  <a:gd name="connsiteY13" fmla="*/ 888982 h 984800"/>
                  <a:gd name="connsiteX14" fmla="*/ 422730 w 751506"/>
                  <a:gd name="connsiteY14" fmla="*/ 866436 h 984800"/>
                  <a:gd name="connsiteX15" fmla="*/ 422730 w 751506"/>
                  <a:gd name="connsiteY15" fmla="*/ 832618 h 984800"/>
                  <a:gd name="connsiteX16" fmla="*/ 343820 w 751506"/>
                  <a:gd name="connsiteY16" fmla="*/ 804436 h 984800"/>
                  <a:gd name="connsiteX17" fmla="*/ 270547 w 751506"/>
                  <a:gd name="connsiteY17" fmla="*/ 776254 h 984800"/>
                  <a:gd name="connsiteX18" fmla="*/ 264911 w 751506"/>
                  <a:gd name="connsiteY18" fmla="*/ 702981 h 984800"/>
                  <a:gd name="connsiteX19" fmla="*/ 174728 w 751506"/>
                  <a:gd name="connsiteY19" fmla="*/ 736800 h 984800"/>
                  <a:gd name="connsiteX20" fmla="*/ 107092 w 751506"/>
                  <a:gd name="connsiteY20" fmla="*/ 686072 h 984800"/>
                  <a:gd name="connsiteX21" fmla="*/ 135274 w 751506"/>
                  <a:gd name="connsiteY21" fmla="*/ 533890 h 984800"/>
                  <a:gd name="connsiteX22" fmla="*/ 90183 w 751506"/>
                  <a:gd name="connsiteY22" fmla="*/ 483163 h 984800"/>
                  <a:gd name="connsiteX23" fmla="*/ 67637 w 751506"/>
                  <a:gd name="connsiteY23" fmla="*/ 432436 h 984800"/>
                  <a:gd name="connsiteX24" fmla="*/ 28182 w 751506"/>
                  <a:gd name="connsiteY24" fmla="*/ 415526 h 984800"/>
                  <a:gd name="connsiteX25" fmla="*/ 50728 w 751506"/>
                  <a:gd name="connsiteY25" fmla="*/ 364799 h 984800"/>
                  <a:gd name="connsiteX26" fmla="*/ 0 w 751506"/>
                  <a:gd name="connsiteY26" fmla="*/ 263344 h 984800"/>
                  <a:gd name="connsiteX27" fmla="*/ 39455 w 751506"/>
                  <a:gd name="connsiteY27" fmla="*/ 229526 h 9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1506" h="984800">
                    <a:moveTo>
                      <a:pt x="85361" y="0"/>
                    </a:moveTo>
                    <a:lnTo>
                      <a:pt x="751506" y="0"/>
                    </a:lnTo>
                    <a:lnTo>
                      <a:pt x="751506" y="692052"/>
                    </a:lnTo>
                    <a:lnTo>
                      <a:pt x="693277" y="697345"/>
                    </a:lnTo>
                    <a:lnTo>
                      <a:pt x="648185" y="686072"/>
                    </a:lnTo>
                    <a:lnTo>
                      <a:pt x="603094" y="725527"/>
                    </a:lnTo>
                    <a:lnTo>
                      <a:pt x="687640" y="764982"/>
                    </a:lnTo>
                    <a:lnTo>
                      <a:pt x="642549" y="843891"/>
                    </a:lnTo>
                    <a:lnTo>
                      <a:pt x="603094" y="849527"/>
                    </a:lnTo>
                    <a:lnTo>
                      <a:pt x="625640" y="911527"/>
                    </a:lnTo>
                    <a:lnTo>
                      <a:pt x="597458" y="928436"/>
                    </a:lnTo>
                    <a:lnTo>
                      <a:pt x="462184" y="984800"/>
                    </a:lnTo>
                    <a:lnTo>
                      <a:pt x="434002" y="922800"/>
                    </a:lnTo>
                    <a:lnTo>
                      <a:pt x="456548" y="888982"/>
                    </a:lnTo>
                    <a:lnTo>
                      <a:pt x="422730" y="866436"/>
                    </a:lnTo>
                    <a:lnTo>
                      <a:pt x="422730" y="832618"/>
                    </a:lnTo>
                    <a:lnTo>
                      <a:pt x="343820" y="804436"/>
                    </a:lnTo>
                    <a:lnTo>
                      <a:pt x="270547" y="776254"/>
                    </a:lnTo>
                    <a:lnTo>
                      <a:pt x="264911" y="702981"/>
                    </a:lnTo>
                    <a:lnTo>
                      <a:pt x="174728" y="736800"/>
                    </a:lnTo>
                    <a:lnTo>
                      <a:pt x="107092" y="686072"/>
                    </a:lnTo>
                    <a:lnTo>
                      <a:pt x="135274" y="533890"/>
                    </a:lnTo>
                    <a:lnTo>
                      <a:pt x="90183" y="483163"/>
                    </a:lnTo>
                    <a:lnTo>
                      <a:pt x="67637" y="432436"/>
                    </a:lnTo>
                    <a:lnTo>
                      <a:pt x="28182" y="415526"/>
                    </a:lnTo>
                    <a:lnTo>
                      <a:pt x="50728" y="364799"/>
                    </a:lnTo>
                    <a:lnTo>
                      <a:pt x="0" y="263344"/>
                    </a:lnTo>
                    <a:lnTo>
                      <a:pt x="39455" y="229526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985A0860-1166-87F5-7D98-FC95117F36E0}"/>
                  </a:ext>
                </a:extLst>
              </p:cNvPr>
              <p:cNvSpPr/>
              <p:nvPr/>
            </p:nvSpPr>
            <p:spPr>
              <a:xfrm>
                <a:off x="2148142" y="4736706"/>
                <a:ext cx="1235051" cy="1708113"/>
              </a:xfrm>
              <a:custGeom>
                <a:avLst/>
                <a:gdLst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917812 h 1708113"/>
                  <a:gd name="connsiteX32" fmla="*/ 1171887 w 1235051"/>
                  <a:gd name="connsiteY32" fmla="*/ 926481 h 1708113"/>
                  <a:gd name="connsiteX33" fmla="*/ 1101433 w 1235051"/>
                  <a:gd name="connsiteY33" fmla="*/ 961708 h 1708113"/>
                  <a:gd name="connsiteX34" fmla="*/ 1090865 w 1235051"/>
                  <a:gd name="connsiteY34" fmla="*/ 1003982 h 1708113"/>
                  <a:gd name="connsiteX35" fmla="*/ 1041546 w 1235051"/>
                  <a:gd name="connsiteY35" fmla="*/ 1060346 h 1708113"/>
                  <a:gd name="connsiteX36" fmla="*/ 1069728 w 1235051"/>
                  <a:gd name="connsiteY36" fmla="*/ 1081482 h 1708113"/>
                  <a:gd name="connsiteX37" fmla="*/ 1122569 w 1235051"/>
                  <a:gd name="connsiteY37" fmla="*/ 1229437 h 1708113"/>
                  <a:gd name="connsiteX38" fmla="*/ 1168364 w 1235051"/>
                  <a:gd name="connsiteY38" fmla="*/ 1243527 h 1708113"/>
                  <a:gd name="connsiteX39" fmla="*/ 1168364 w 1235051"/>
                  <a:gd name="connsiteY39" fmla="*/ 1278756 h 1708113"/>
                  <a:gd name="connsiteX40" fmla="*/ 1094387 w 1235051"/>
                  <a:gd name="connsiteY40" fmla="*/ 1306935 h 1708113"/>
                  <a:gd name="connsiteX41" fmla="*/ 1185979 w 1235051"/>
                  <a:gd name="connsiteY41" fmla="*/ 1447848 h 1708113"/>
                  <a:gd name="connsiteX42" fmla="*/ 1147229 w 1235051"/>
                  <a:gd name="connsiteY42" fmla="*/ 1514777 h 1708113"/>
                  <a:gd name="connsiteX43" fmla="*/ 1157797 w 1235051"/>
                  <a:gd name="connsiteY43" fmla="*/ 1550007 h 1708113"/>
                  <a:gd name="connsiteX44" fmla="*/ 1101433 w 1235051"/>
                  <a:gd name="connsiteY44" fmla="*/ 1606371 h 1708113"/>
                  <a:gd name="connsiteX45" fmla="*/ 1147229 w 1235051"/>
                  <a:gd name="connsiteY45" fmla="*/ 1627505 h 1708113"/>
                  <a:gd name="connsiteX46" fmla="*/ 1143705 w 1235051"/>
                  <a:gd name="connsiteY46" fmla="*/ 1669779 h 1708113"/>
                  <a:gd name="connsiteX47" fmla="*/ 1143705 w 1235051"/>
                  <a:gd name="connsiteY47" fmla="*/ 1690914 h 1708113"/>
                  <a:gd name="connsiteX48" fmla="*/ 1140839 w 1235051"/>
                  <a:gd name="connsiteY48" fmla="*/ 1708113 h 1708113"/>
                  <a:gd name="connsiteX49" fmla="*/ 0 w 1235051"/>
                  <a:gd name="connsiteY49" fmla="*/ 1708113 h 1708113"/>
                  <a:gd name="connsiteX50" fmla="*/ 8210 w 1235051"/>
                  <a:gd name="connsiteY50" fmla="*/ 1686218 h 1708113"/>
                  <a:gd name="connsiteX51" fmla="*/ 55179 w 1235051"/>
                  <a:gd name="connsiteY51" fmla="*/ 1643947 h 1708113"/>
                  <a:gd name="connsiteX52" fmla="*/ 78664 w 1235051"/>
                  <a:gd name="connsiteY52" fmla="*/ 1615762 h 1708113"/>
                  <a:gd name="connsiteX53" fmla="*/ 69270 w 1235051"/>
                  <a:gd name="connsiteY53" fmla="*/ 1564096 h 1708113"/>
                  <a:gd name="connsiteX54" fmla="*/ 106846 w 1235051"/>
                  <a:gd name="connsiteY54" fmla="*/ 1535915 h 1708113"/>
                  <a:gd name="connsiteX55" fmla="*/ 181998 w 1235051"/>
                  <a:gd name="connsiteY55" fmla="*/ 1521822 h 1708113"/>
                  <a:gd name="connsiteX56" fmla="*/ 214877 w 1235051"/>
                  <a:gd name="connsiteY56" fmla="*/ 1550007 h 1708113"/>
                  <a:gd name="connsiteX57" fmla="*/ 266544 w 1235051"/>
                  <a:gd name="connsiteY57" fmla="*/ 1512431 h 1708113"/>
                  <a:gd name="connsiteX58" fmla="*/ 266544 w 1235051"/>
                  <a:gd name="connsiteY58" fmla="*/ 1413793 h 1708113"/>
                  <a:gd name="connsiteX59" fmla="*/ 224271 w 1235051"/>
                  <a:gd name="connsiteY59" fmla="*/ 1371519 h 1708113"/>
                  <a:gd name="connsiteX60" fmla="*/ 177301 w 1235051"/>
                  <a:gd name="connsiteY60" fmla="*/ 1399703 h 1708113"/>
                  <a:gd name="connsiteX61" fmla="*/ 153816 w 1235051"/>
                  <a:gd name="connsiteY61" fmla="*/ 1366823 h 1708113"/>
                  <a:gd name="connsiteX62" fmla="*/ 125634 w 1235051"/>
                  <a:gd name="connsiteY62" fmla="*/ 1221217 h 1708113"/>
                  <a:gd name="connsiteX63" fmla="*/ 130331 w 1235051"/>
                  <a:gd name="connsiteY63" fmla="*/ 1164853 h 1708113"/>
                  <a:gd name="connsiteX64" fmla="*/ 112588 w 1235051"/>
                  <a:gd name="connsiteY64" fmla="*/ 1080569 h 1708113"/>
                  <a:gd name="connsiteX65" fmla="*/ 167907 w 1235051"/>
                  <a:gd name="connsiteY65" fmla="*/ 1032164 h 1708113"/>
                  <a:gd name="connsiteX66" fmla="*/ 125634 w 1235051"/>
                  <a:gd name="connsiteY66" fmla="*/ 986367 h 1708113"/>
                  <a:gd name="connsiteX67" fmla="*/ 167907 w 1235051"/>
                  <a:gd name="connsiteY67" fmla="*/ 915912 h 1708113"/>
                  <a:gd name="connsiteX68" fmla="*/ 167907 w 1235051"/>
                  <a:gd name="connsiteY68" fmla="*/ 778527 h 1708113"/>
                  <a:gd name="connsiteX69" fmla="*/ 153816 w 1235051"/>
                  <a:gd name="connsiteY69" fmla="*/ 767958 h 1708113"/>
                  <a:gd name="connsiteX70" fmla="*/ 164385 w 1235051"/>
                  <a:gd name="connsiteY70" fmla="*/ 736252 h 1708113"/>
                  <a:gd name="connsiteX71" fmla="*/ 111543 w 1235051"/>
                  <a:gd name="connsiteY71" fmla="*/ 648184 h 1708113"/>
                  <a:gd name="connsiteX72" fmla="*/ 115067 w 1235051"/>
                  <a:gd name="connsiteY72" fmla="*/ 595343 h 1708113"/>
                  <a:gd name="connsiteX73" fmla="*/ 174952 w 1235051"/>
                  <a:gd name="connsiteY73" fmla="*/ 528410 h 1708113"/>
                  <a:gd name="connsiteX74" fmla="*/ 174952 w 1235051"/>
                  <a:gd name="connsiteY74" fmla="*/ 493184 h 1708113"/>
                  <a:gd name="connsiteX75" fmla="*/ 86885 w 1235051"/>
                  <a:gd name="connsiteY75" fmla="*/ 482615 h 1708113"/>
                  <a:gd name="connsiteX76" fmla="*/ 122112 w 1235051"/>
                  <a:gd name="connsiteY76" fmla="*/ 415683 h 1708113"/>
                  <a:gd name="connsiteX77" fmla="*/ 146770 w 1235051"/>
                  <a:gd name="connsiteY77" fmla="*/ 292388 h 1708113"/>
                  <a:gd name="connsiteX78" fmla="*/ 167907 w 1235051"/>
                  <a:gd name="connsiteY78" fmla="*/ 271252 h 1708113"/>
                  <a:gd name="connsiteX79" fmla="*/ 139725 w 1235051"/>
                  <a:gd name="connsiteY79" fmla="*/ 225456 h 1708113"/>
                  <a:gd name="connsiteX80" fmla="*/ 146770 w 1235051"/>
                  <a:gd name="connsiteY80" fmla="*/ 193751 h 1708113"/>
                  <a:gd name="connsiteX81" fmla="*/ 189044 w 1235051"/>
                  <a:gd name="connsiteY81" fmla="*/ 169092 h 1708113"/>
                  <a:gd name="connsiteX82" fmla="*/ 217226 w 1235051"/>
                  <a:gd name="connsiteY82" fmla="*/ 155001 h 1708113"/>
                  <a:gd name="connsiteX83" fmla="*/ 199613 w 1235051"/>
                  <a:gd name="connsiteY83" fmla="*/ 98637 h 1708113"/>
                  <a:gd name="connsiteX84" fmla="*/ 224271 w 1235051"/>
                  <a:gd name="connsiteY84" fmla="*/ 73979 h 170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1235051" h="1708113">
                    <a:moveTo>
                      <a:pt x="227795" y="0"/>
                    </a:moveTo>
                    <a:lnTo>
                      <a:pt x="270066" y="0"/>
                    </a:lnTo>
                    <a:lnTo>
                      <a:pt x="294726" y="70455"/>
                    </a:lnTo>
                    <a:lnTo>
                      <a:pt x="319385" y="88068"/>
                    </a:lnTo>
                    <a:lnTo>
                      <a:pt x="329954" y="126819"/>
                    </a:lnTo>
                    <a:lnTo>
                      <a:pt x="456771" y="158525"/>
                    </a:lnTo>
                    <a:lnTo>
                      <a:pt x="516658" y="190227"/>
                    </a:lnTo>
                    <a:lnTo>
                      <a:pt x="639955" y="179660"/>
                    </a:lnTo>
                    <a:lnTo>
                      <a:pt x="692794" y="77500"/>
                    </a:lnTo>
                    <a:lnTo>
                      <a:pt x="728023" y="102161"/>
                    </a:lnTo>
                    <a:lnTo>
                      <a:pt x="794953" y="95115"/>
                    </a:lnTo>
                    <a:lnTo>
                      <a:pt x="837228" y="105682"/>
                    </a:lnTo>
                    <a:lnTo>
                      <a:pt x="854841" y="165569"/>
                    </a:lnTo>
                    <a:lnTo>
                      <a:pt x="907681" y="169092"/>
                    </a:lnTo>
                    <a:lnTo>
                      <a:pt x="928818" y="179660"/>
                    </a:lnTo>
                    <a:lnTo>
                      <a:pt x="964045" y="176138"/>
                    </a:lnTo>
                    <a:lnTo>
                      <a:pt x="1006319" y="102161"/>
                    </a:lnTo>
                    <a:lnTo>
                      <a:pt x="1030977" y="151478"/>
                    </a:lnTo>
                    <a:lnTo>
                      <a:pt x="1045070" y="172614"/>
                    </a:lnTo>
                    <a:lnTo>
                      <a:pt x="1030977" y="207842"/>
                    </a:lnTo>
                    <a:lnTo>
                      <a:pt x="1066205" y="228978"/>
                    </a:lnTo>
                    <a:lnTo>
                      <a:pt x="1062683" y="327616"/>
                    </a:lnTo>
                    <a:lnTo>
                      <a:pt x="1034501" y="341706"/>
                    </a:lnTo>
                    <a:lnTo>
                      <a:pt x="1045070" y="387501"/>
                    </a:lnTo>
                    <a:lnTo>
                      <a:pt x="1006319" y="475570"/>
                    </a:lnTo>
                    <a:lnTo>
                      <a:pt x="1023932" y="556592"/>
                    </a:lnTo>
                    <a:lnTo>
                      <a:pt x="1045070" y="588298"/>
                    </a:lnTo>
                    <a:lnTo>
                      <a:pt x="1133136" y="598867"/>
                    </a:lnTo>
                    <a:lnTo>
                      <a:pt x="1147229" y="637617"/>
                    </a:lnTo>
                    <a:lnTo>
                      <a:pt x="1207115" y="609435"/>
                    </a:lnTo>
                    <a:lnTo>
                      <a:pt x="1235051" y="609435"/>
                    </a:lnTo>
                    <a:lnTo>
                      <a:pt x="1235051" y="917812"/>
                    </a:lnTo>
                    <a:lnTo>
                      <a:pt x="1171887" y="926481"/>
                    </a:lnTo>
                    <a:lnTo>
                      <a:pt x="1101433" y="961708"/>
                    </a:lnTo>
                    <a:lnTo>
                      <a:pt x="1090865" y="1003982"/>
                    </a:lnTo>
                    <a:lnTo>
                      <a:pt x="1041546" y="1060346"/>
                    </a:lnTo>
                    <a:lnTo>
                      <a:pt x="1069728" y="1081482"/>
                    </a:lnTo>
                    <a:lnTo>
                      <a:pt x="1122569" y="1229437"/>
                    </a:lnTo>
                    <a:lnTo>
                      <a:pt x="1168364" y="1243527"/>
                    </a:lnTo>
                    <a:lnTo>
                      <a:pt x="1168364" y="1278756"/>
                    </a:lnTo>
                    <a:lnTo>
                      <a:pt x="1094387" y="1306935"/>
                    </a:lnTo>
                    <a:lnTo>
                      <a:pt x="1185979" y="1447848"/>
                    </a:lnTo>
                    <a:lnTo>
                      <a:pt x="1147229" y="1514777"/>
                    </a:lnTo>
                    <a:lnTo>
                      <a:pt x="1157797" y="1550007"/>
                    </a:lnTo>
                    <a:lnTo>
                      <a:pt x="1101433" y="1606371"/>
                    </a:lnTo>
                    <a:lnTo>
                      <a:pt x="1147229" y="1627505"/>
                    </a:lnTo>
                    <a:lnTo>
                      <a:pt x="1143705" y="1669779"/>
                    </a:lnTo>
                    <a:lnTo>
                      <a:pt x="1143705" y="1690914"/>
                    </a:lnTo>
                    <a:lnTo>
                      <a:pt x="1140839" y="1708113"/>
                    </a:lnTo>
                    <a:lnTo>
                      <a:pt x="0" y="1708113"/>
                    </a:lnTo>
                    <a:lnTo>
                      <a:pt x="8210" y="1686218"/>
                    </a:lnTo>
                    <a:lnTo>
                      <a:pt x="55179" y="1643947"/>
                    </a:lnTo>
                    <a:lnTo>
                      <a:pt x="78664" y="1615762"/>
                    </a:lnTo>
                    <a:lnTo>
                      <a:pt x="69270" y="1564096"/>
                    </a:lnTo>
                    <a:lnTo>
                      <a:pt x="106846" y="1535915"/>
                    </a:lnTo>
                    <a:lnTo>
                      <a:pt x="181998" y="1521822"/>
                    </a:lnTo>
                    <a:lnTo>
                      <a:pt x="214877" y="1550007"/>
                    </a:lnTo>
                    <a:lnTo>
                      <a:pt x="266544" y="1512431"/>
                    </a:lnTo>
                    <a:lnTo>
                      <a:pt x="266544" y="1413793"/>
                    </a:lnTo>
                    <a:lnTo>
                      <a:pt x="224271" y="1371519"/>
                    </a:lnTo>
                    <a:lnTo>
                      <a:pt x="177301" y="1399703"/>
                    </a:lnTo>
                    <a:lnTo>
                      <a:pt x="153816" y="1366823"/>
                    </a:lnTo>
                    <a:lnTo>
                      <a:pt x="125634" y="1221217"/>
                    </a:lnTo>
                    <a:lnTo>
                      <a:pt x="130331" y="1164853"/>
                    </a:lnTo>
                    <a:lnTo>
                      <a:pt x="112588" y="1080569"/>
                    </a:lnTo>
                    <a:lnTo>
                      <a:pt x="167907" y="1032164"/>
                    </a:lnTo>
                    <a:lnTo>
                      <a:pt x="125634" y="986367"/>
                    </a:lnTo>
                    <a:lnTo>
                      <a:pt x="167907" y="915912"/>
                    </a:lnTo>
                    <a:lnTo>
                      <a:pt x="167907" y="778527"/>
                    </a:lnTo>
                    <a:lnTo>
                      <a:pt x="153816" y="767958"/>
                    </a:lnTo>
                    <a:lnTo>
                      <a:pt x="164385" y="736252"/>
                    </a:lnTo>
                    <a:lnTo>
                      <a:pt x="111543" y="648184"/>
                    </a:lnTo>
                    <a:lnTo>
                      <a:pt x="115067" y="595343"/>
                    </a:lnTo>
                    <a:lnTo>
                      <a:pt x="174952" y="528410"/>
                    </a:lnTo>
                    <a:lnTo>
                      <a:pt x="174952" y="493184"/>
                    </a:lnTo>
                    <a:lnTo>
                      <a:pt x="86885" y="482615"/>
                    </a:lnTo>
                    <a:lnTo>
                      <a:pt x="122112" y="415683"/>
                    </a:lnTo>
                    <a:lnTo>
                      <a:pt x="146770" y="292388"/>
                    </a:lnTo>
                    <a:lnTo>
                      <a:pt x="167907" y="271252"/>
                    </a:lnTo>
                    <a:lnTo>
                      <a:pt x="139725" y="225456"/>
                    </a:lnTo>
                    <a:lnTo>
                      <a:pt x="146770" y="193751"/>
                    </a:lnTo>
                    <a:lnTo>
                      <a:pt x="189044" y="169092"/>
                    </a:lnTo>
                    <a:lnTo>
                      <a:pt x="217226" y="155001"/>
                    </a:lnTo>
                    <a:lnTo>
                      <a:pt x="199613" y="98637"/>
                    </a:lnTo>
                    <a:lnTo>
                      <a:pt x="224271" y="7397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FC2FEB1-0FE4-B20B-686D-A4135ECD81C0}"/>
                  </a:ext>
                </a:extLst>
              </p:cNvPr>
              <p:cNvSpPr/>
              <p:nvPr/>
            </p:nvSpPr>
            <p:spPr>
              <a:xfrm>
                <a:off x="996756" y="3980849"/>
                <a:ext cx="1484861" cy="2136774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</a:cxnLst>
                <a:rect l="l" t="t" r="r" b="b"/>
                <a:pathLst>
                  <a:path w="2007426" h="2888770">
                    <a:moveTo>
                      <a:pt x="1732790" y="2596668"/>
                    </a:moveTo>
                    <a:lnTo>
                      <a:pt x="1726822" y="2668292"/>
                    </a:lnTo>
                    <a:lnTo>
                      <a:pt x="1726822" y="2668292"/>
                    </a:lnTo>
                    <a:close/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32790" y="2596668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D29367A8-F8B7-FED7-E1FA-47F6B6D09C9E}"/>
                  </a:ext>
                </a:extLst>
              </p:cNvPr>
              <p:cNvSpPr/>
              <p:nvPr/>
            </p:nvSpPr>
            <p:spPr>
              <a:xfrm>
                <a:off x="1530944" y="3732181"/>
                <a:ext cx="1622644" cy="1194756"/>
              </a:xfrm>
              <a:custGeom>
                <a:avLst/>
                <a:gdLst>
                  <a:gd name="connsiteX0" fmla="*/ 0 w 1622644"/>
                  <a:gd name="connsiteY0" fmla="*/ 0 h 1194756"/>
                  <a:gd name="connsiteX1" fmla="*/ 1186099 w 1622644"/>
                  <a:gd name="connsiteY1" fmla="*/ 0 h 1194756"/>
                  <a:gd name="connsiteX2" fmla="*/ 1140194 w 1622644"/>
                  <a:gd name="connsiteY2" fmla="*/ 229528 h 1194756"/>
                  <a:gd name="connsiteX3" fmla="*/ 1100739 w 1622644"/>
                  <a:gd name="connsiteY3" fmla="*/ 263346 h 1194756"/>
                  <a:gd name="connsiteX4" fmla="*/ 1151467 w 1622644"/>
                  <a:gd name="connsiteY4" fmla="*/ 364801 h 1194756"/>
                  <a:gd name="connsiteX5" fmla="*/ 1128921 w 1622644"/>
                  <a:gd name="connsiteY5" fmla="*/ 415528 h 1194756"/>
                  <a:gd name="connsiteX6" fmla="*/ 1168376 w 1622644"/>
                  <a:gd name="connsiteY6" fmla="*/ 432437 h 1194756"/>
                  <a:gd name="connsiteX7" fmla="*/ 1190921 w 1622644"/>
                  <a:gd name="connsiteY7" fmla="*/ 483164 h 1194756"/>
                  <a:gd name="connsiteX8" fmla="*/ 1236012 w 1622644"/>
                  <a:gd name="connsiteY8" fmla="*/ 533892 h 1194756"/>
                  <a:gd name="connsiteX9" fmla="*/ 1207830 w 1622644"/>
                  <a:gd name="connsiteY9" fmla="*/ 686074 h 1194756"/>
                  <a:gd name="connsiteX10" fmla="*/ 1275467 w 1622644"/>
                  <a:gd name="connsiteY10" fmla="*/ 736801 h 1194756"/>
                  <a:gd name="connsiteX11" fmla="*/ 1365649 w 1622644"/>
                  <a:gd name="connsiteY11" fmla="*/ 702983 h 1194756"/>
                  <a:gd name="connsiteX12" fmla="*/ 1371285 w 1622644"/>
                  <a:gd name="connsiteY12" fmla="*/ 776256 h 1194756"/>
                  <a:gd name="connsiteX13" fmla="*/ 1444558 w 1622644"/>
                  <a:gd name="connsiteY13" fmla="*/ 804438 h 1194756"/>
                  <a:gd name="connsiteX14" fmla="*/ 1523468 w 1622644"/>
                  <a:gd name="connsiteY14" fmla="*/ 832620 h 1194756"/>
                  <a:gd name="connsiteX15" fmla="*/ 1523468 w 1622644"/>
                  <a:gd name="connsiteY15" fmla="*/ 866438 h 1194756"/>
                  <a:gd name="connsiteX16" fmla="*/ 1557286 w 1622644"/>
                  <a:gd name="connsiteY16" fmla="*/ 888983 h 1194756"/>
                  <a:gd name="connsiteX17" fmla="*/ 1534740 w 1622644"/>
                  <a:gd name="connsiteY17" fmla="*/ 922802 h 1194756"/>
                  <a:gd name="connsiteX18" fmla="*/ 1562922 w 1622644"/>
                  <a:gd name="connsiteY18" fmla="*/ 984802 h 1194756"/>
                  <a:gd name="connsiteX19" fmla="*/ 1572585 w 1622644"/>
                  <a:gd name="connsiteY19" fmla="*/ 980775 h 1194756"/>
                  <a:gd name="connsiteX20" fmla="*/ 1608013 w 1622644"/>
                  <a:gd name="connsiteY20" fmla="*/ 1007347 h 1194756"/>
                  <a:gd name="connsiteX21" fmla="*/ 1591104 w 1622644"/>
                  <a:gd name="connsiteY21" fmla="*/ 1046802 h 1194756"/>
                  <a:gd name="connsiteX22" fmla="*/ 1620324 w 1622644"/>
                  <a:gd name="connsiteY22" fmla="*/ 1109418 h 1194756"/>
                  <a:gd name="connsiteX23" fmla="*/ 1621884 w 1622644"/>
                  <a:gd name="connsiteY23" fmla="*/ 1106690 h 1194756"/>
                  <a:gd name="connsiteX24" fmla="*/ 1622644 w 1622644"/>
                  <a:gd name="connsiteY24" fmla="*/ 1108212 h 1194756"/>
                  <a:gd name="connsiteX25" fmla="*/ 1581240 w 1622644"/>
                  <a:gd name="connsiteY25" fmla="*/ 1180667 h 1194756"/>
                  <a:gd name="connsiteX26" fmla="*/ 1546013 w 1622644"/>
                  <a:gd name="connsiteY26" fmla="*/ 1184189 h 1194756"/>
                  <a:gd name="connsiteX27" fmla="*/ 1524876 w 1622644"/>
                  <a:gd name="connsiteY27" fmla="*/ 1173620 h 1194756"/>
                  <a:gd name="connsiteX28" fmla="*/ 1472036 w 1622644"/>
                  <a:gd name="connsiteY28" fmla="*/ 1170098 h 1194756"/>
                  <a:gd name="connsiteX29" fmla="*/ 1454423 w 1622644"/>
                  <a:gd name="connsiteY29" fmla="*/ 1110210 h 1194756"/>
                  <a:gd name="connsiteX30" fmla="*/ 1412148 w 1622644"/>
                  <a:gd name="connsiteY30" fmla="*/ 1099643 h 1194756"/>
                  <a:gd name="connsiteX31" fmla="*/ 1345217 w 1622644"/>
                  <a:gd name="connsiteY31" fmla="*/ 1106690 h 1194756"/>
                  <a:gd name="connsiteX32" fmla="*/ 1309989 w 1622644"/>
                  <a:gd name="connsiteY32" fmla="*/ 1082029 h 1194756"/>
                  <a:gd name="connsiteX33" fmla="*/ 1257149 w 1622644"/>
                  <a:gd name="connsiteY33" fmla="*/ 1184189 h 1194756"/>
                  <a:gd name="connsiteX34" fmla="*/ 1133853 w 1622644"/>
                  <a:gd name="connsiteY34" fmla="*/ 1194756 h 1194756"/>
                  <a:gd name="connsiteX35" fmla="*/ 1073966 w 1622644"/>
                  <a:gd name="connsiteY35" fmla="*/ 1163053 h 1194756"/>
                  <a:gd name="connsiteX36" fmla="*/ 947149 w 1622644"/>
                  <a:gd name="connsiteY36" fmla="*/ 1131348 h 1194756"/>
                  <a:gd name="connsiteX37" fmla="*/ 936580 w 1622644"/>
                  <a:gd name="connsiteY37" fmla="*/ 1092597 h 1194756"/>
                  <a:gd name="connsiteX38" fmla="*/ 911921 w 1622644"/>
                  <a:gd name="connsiteY38" fmla="*/ 1074984 h 1194756"/>
                  <a:gd name="connsiteX39" fmla="*/ 888202 w 1622644"/>
                  <a:gd name="connsiteY39" fmla="*/ 1007219 h 1194756"/>
                  <a:gd name="connsiteX40" fmla="*/ 950670 w 1622644"/>
                  <a:gd name="connsiteY40" fmla="*/ 930552 h 1194756"/>
                  <a:gd name="connsiteX41" fmla="*/ 844990 w 1622644"/>
                  <a:gd name="connsiteY41" fmla="*/ 810778 h 1194756"/>
                  <a:gd name="connsiteX42" fmla="*/ 809760 w 1622644"/>
                  <a:gd name="connsiteY42" fmla="*/ 800210 h 1194756"/>
                  <a:gd name="connsiteX43" fmla="*/ 809760 w 1622644"/>
                  <a:gd name="connsiteY43" fmla="*/ 768507 h 1194756"/>
                  <a:gd name="connsiteX44" fmla="*/ 781578 w 1622644"/>
                  <a:gd name="connsiteY44" fmla="*/ 750892 h 1194756"/>
                  <a:gd name="connsiteX45" fmla="*/ 788626 w 1622644"/>
                  <a:gd name="connsiteY45" fmla="*/ 691006 h 1194756"/>
                  <a:gd name="connsiteX46" fmla="*/ 714646 w 1622644"/>
                  <a:gd name="connsiteY46" fmla="*/ 627598 h 1194756"/>
                  <a:gd name="connsiteX47" fmla="*/ 714646 w 1622644"/>
                  <a:gd name="connsiteY47" fmla="*/ 602937 h 1194756"/>
                  <a:gd name="connsiteX48" fmla="*/ 689988 w 1622644"/>
                  <a:gd name="connsiteY48" fmla="*/ 574755 h 1194756"/>
                  <a:gd name="connsiteX49" fmla="*/ 605442 w 1622644"/>
                  <a:gd name="connsiteY49" fmla="*/ 585323 h 1194756"/>
                  <a:gd name="connsiteX50" fmla="*/ 644193 w 1622644"/>
                  <a:gd name="connsiteY50" fmla="*/ 486688 h 1194756"/>
                  <a:gd name="connsiteX51" fmla="*/ 605442 w 1622644"/>
                  <a:gd name="connsiteY51" fmla="*/ 469074 h 1194756"/>
                  <a:gd name="connsiteX52" fmla="*/ 580784 w 1622644"/>
                  <a:gd name="connsiteY52" fmla="*/ 486688 h 1194756"/>
                  <a:gd name="connsiteX53" fmla="*/ 556123 w 1622644"/>
                  <a:gd name="connsiteY53" fmla="*/ 462027 h 1194756"/>
                  <a:gd name="connsiteX54" fmla="*/ 527941 w 1622644"/>
                  <a:gd name="connsiteY54" fmla="*/ 490209 h 1194756"/>
                  <a:gd name="connsiteX55" fmla="*/ 538510 w 1622644"/>
                  <a:gd name="connsiteY55" fmla="*/ 525437 h 1194756"/>
                  <a:gd name="connsiteX56" fmla="*/ 510328 w 1622644"/>
                  <a:gd name="connsiteY56" fmla="*/ 532483 h 1194756"/>
                  <a:gd name="connsiteX57" fmla="*/ 517373 w 1622644"/>
                  <a:gd name="connsiteY57" fmla="*/ 564188 h 1194756"/>
                  <a:gd name="connsiteX58" fmla="*/ 559647 w 1622644"/>
                  <a:gd name="connsiteY58" fmla="*/ 571234 h 1194756"/>
                  <a:gd name="connsiteX59" fmla="*/ 549078 w 1622644"/>
                  <a:gd name="connsiteY59" fmla="*/ 620551 h 1194756"/>
                  <a:gd name="connsiteX60" fmla="*/ 478625 w 1622644"/>
                  <a:gd name="connsiteY60" fmla="*/ 609983 h 1194756"/>
                  <a:gd name="connsiteX61" fmla="*/ 401124 w 1622644"/>
                  <a:gd name="connsiteY61" fmla="*/ 557142 h 1194756"/>
                  <a:gd name="connsiteX62" fmla="*/ 341236 w 1622644"/>
                  <a:gd name="connsiteY62" fmla="*/ 539528 h 1194756"/>
                  <a:gd name="connsiteX63" fmla="*/ 362374 w 1622644"/>
                  <a:gd name="connsiteY63" fmla="*/ 426801 h 1194756"/>
                  <a:gd name="connsiteX64" fmla="*/ 235554 w 1622644"/>
                  <a:gd name="connsiteY64" fmla="*/ 363392 h 1194756"/>
                  <a:gd name="connsiteX65" fmla="*/ 203851 w 1622644"/>
                  <a:gd name="connsiteY65" fmla="*/ 373961 h 1194756"/>
                  <a:gd name="connsiteX66" fmla="*/ 186238 w 1622644"/>
                  <a:gd name="connsiteY66" fmla="*/ 359868 h 1194756"/>
                  <a:gd name="connsiteX67" fmla="*/ 129874 w 1622644"/>
                  <a:gd name="connsiteY67" fmla="*/ 363392 h 1194756"/>
                  <a:gd name="connsiteX68" fmla="*/ 98168 w 1622644"/>
                  <a:gd name="connsiteY68" fmla="*/ 338733 h 1194756"/>
                  <a:gd name="connsiteX69" fmla="*/ 112260 w 1622644"/>
                  <a:gd name="connsiteY69" fmla="*/ 314073 h 1194756"/>
                  <a:gd name="connsiteX70" fmla="*/ 101692 w 1622644"/>
                  <a:gd name="connsiteY70" fmla="*/ 257709 h 1194756"/>
                  <a:gd name="connsiteX71" fmla="*/ 78593 w 1622644"/>
                  <a:gd name="connsiteY71" fmla="*/ 248672 h 1194756"/>
                  <a:gd name="connsiteX72" fmla="*/ 80555 w 1622644"/>
                  <a:gd name="connsiteY72" fmla="*/ 248316 h 1194756"/>
                  <a:gd name="connsiteX73" fmla="*/ 151009 w 1622644"/>
                  <a:gd name="connsiteY73" fmla="*/ 159073 h 1194756"/>
                  <a:gd name="connsiteX74" fmla="*/ 127525 w 1622644"/>
                  <a:gd name="connsiteY74" fmla="*/ 83921 h 1194756"/>
                  <a:gd name="connsiteX75" fmla="*/ 141615 w 1622644"/>
                  <a:gd name="connsiteY75" fmla="*/ 32254 h 1194756"/>
                  <a:gd name="connsiteX76" fmla="*/ 10100 w 1622644"/>
                  <a:gd name="connsiteY76" fmla="*/ 13467 h 1194756"/>
                  <a:gd name="connsiteX0" fmla="*/ 0 w 1622644"/>
                  <a:gd name="connsiteY0" fmla="*/ 93632 h 1288388"/>
                  <a:gd name="connsiteX1" fmla="*/ 836019 w 1622644"/>
                  <a:gd name="connsiteY1" fmla="*/ 2 h 1288388"/>
                  <a:gd name="connsiteX2" fmla="*/ 1186099 w 1622644"/>
                  <a:gd name="connsiteY2" fmla="*/ 93632 h 1288388"/>
                  <a:gd name="connsiteX3" fmla="*/ 1140194 w 1622644"/>
                  <a:gd name="connsiteY3" fmla="*/ 323160 h 1288388"/>
                  <a:gd name="connsiteX4" fmla="*/ 1100739 w 1622644"/>
                  <a:gd name="connsiteY4" fmla="*/ 356978 h 1288388"/>
                  <a:gd name="connsiteX5" fmla="*/ 1151467 w 1622644"/>
                  <a:gd name="connsiteY5" fmla="*/ 458433 h 1288388"/>
                  <a:gd name="connsiteX6" fmla="*/ 1128921 w 1622644"/>
                  <a:gd name="connsiteY6" fmla="*/ 509160 h 1288388"/>
                  <a:gd name="connsiteX7" fmla="*/ 1168376 w 1622644"/>
                  <a:gd name="connsiteY7" fmla="*/ 526069 h 1288388"/>
                  <a:gd name="connsiteX8" fmla="*/ 1190921 w 1622644"/>
                  <a:gd name="connsiteY8" fmla="*/ 576796 h 1288388"/>
                  <a:gd name="connsiteX9" fmla="*/ 1236012 w 1622644"/>
                  <a:gd name="connsiteY9" fmla="*/ 627524 h 1288388"/>
                  <a:gd name="connsiteX10" fmla="*/ 1207830 w 1622644"/>
                  <a:gd name="connsiteY10" fmla="*/ 779706 h 1288388"/>
                  <a:gd name="connsiteX11" fmla="*/ 1275467 w 1622644"/>
                  <a:gd name="connsiteY11" fmla="*/ 830433 h 1288388"/>
                  <a:gd name="connsiteX12" fmla="*/ 1365649 w 1622644"/>
                  <a:gd name="connsiteY12" fmla="*/ 796615 h 1288388"/>
                  <a:gd name="connsiteX13" fmla="*/ 1371285 w 1622644"/>
                  <a:gd name="connsiteY13" fmla="*/ 869888 h 1288388"/>
                  <a:gd name="connsiteX14" fmla="*/ 1444558 w 1622644"/>
                  <a:gd name="connsiteY14" fmla="*/ 898070 h 1288388"/>
                  <a:gd name="connsiteX15" fmla="*/ 1523468 w 1622644"/>
                  <a:gd name="connsiteY15" fmla="*/ 926252 h 1288388"/>
                  <a:gd name="connsiteX16" fmla="*/ 1523468 w 1622644"/>
                  <a:gd name="connsiteY16" fmla="*/ 960070 h 1288388"/>
                  <a:gd name="connsiteX17" fmla="*/ 1557286 w 1622644"/>
                  <a:gd name="connsiteY17" fmla="*/ 982615 h 1288388"/>
                  <a:gd name="connsiteX18" fmla="*/ 1534740 w 1622644"/>
                  <a:gd name="connsiteY18" fmla="*/ 1016434 h 1288388"/>
                  <a:gd name="connsiteX19" fmla="*/ 1562922 w 1622644"/>
                  <a:gd name="connsiteY19" fmla="*/ 1078434 h 1288388"/>
                  <a:gd name="connsiteX20" fmla="*/ 1572585 w 1622644"/>
                  <a:gd name="connsiteY20" fmla="*/ 1074407 h 1288388"/>
                  <a:gd name="connsiteX21" fmla="*/ 1608013 w 1622644"/>
                  <a:gd name="connsiteY21" fmla="*/ 1100979 h 1288388"/>
                  <a:gd name="connsiteX22" fmla="*/ 1591104 w 1622644"/>
                  <a:gd name="connsiteY22" fmla="*/ 1140434 h 1288388"/>
                  <a:gd name="connsiteX23" fmla="*/ 1620324 w 1622644"/>
                  <a:gd name="connsiteY23" fmla="*/ 1203050 h 1288388"/>
                  <a:gd name="connsiteX24" fmla="*/ 1621884 w 1622644"/>
                  <a:gd name="connsiteY24" fmla="*/ 1200322 h 1288388"/>
                  <a:gd name="connsiteX25" fmla="*/ 1622644 w 1622644"/>
                  <a:gd name="connsiteY25" fmla="*/ 1201844 h 1288388"/>
                  <a:gd name="connsiteX26" fmla="*/ 1581240 w 1622644"/>
                  <a:gd name="connsiteY26" fmla="*/ 1274299 h 1288388"/>
                  <a:gd name="connsiteX27" fmla="*/ 1546013 w 1622644"/>
                  <a:gd name="connsiteY27" fmla="*/ 1277821 h 1288388"/>
                  <a:gd name="connsiteX28" fmla="*/ 1524876 w 1622644"/>
                  <a:gd name="connsiteY28" fmla="*/ 1267252 h 1288388"/>
                  <a:gd name="connsiteX29" fmla="*/ 1472036 w 1622644"/>
                  <a:gd name="connsiteY29" fmla="*/ 1263730 h 1288388"/>
                  <a:gd name="connsiteX30" fmla="*/ 1454423 w 1622644"/>
                  <a:gd name="connsiteY30" fmla="*/ 1203842 h 1288388"/>
                  <a:gd name="connsiteX31" fmla="*/ 1412148 w 1622644"/>
                  <a:gd name="connsiteY31" fmla="*/ 1193275 h 1288388"/>
                  <a:gd name="connsiteX32" fmla="*/ 1345217 w 1622644"/>
                  <a:gd name="connsiteY32" fmla="*/ 1200322 h 1288388"/>
                  <a:gd name="connsiteX33" fmla="*/ 1309989 w 1622644"/>
                  <a:gd name="connsiteY33" fmla="*/ 1175661 h 1288388"/>
                  <a:gd name="connsiteX34" fmla="*/ 1257149 w 1622644"/>
                  <a:gd name="connsiteY34" fmla="*/ 1277821 h 1288388"/>
                  <a:gd name="connsiteX35" fmla="*/ 1133853 w 1622644"/>
                  <a:gd name="connsiteY35" fmla="*/ 1288388 h 1288388"/>
                  <a:gd name="connsiteX36" fmla="*/ 1073966 w 1622644"/>
                  <a:gd name="connsiteY36" fmla="*/ 1256685 h 1288388"/>
                  <a:gd name="connsiteX37" fmla="*/ 947149 w 1622644"/>
                  <a:gd name="connsiteY37" fmla="*/ 1224980 h 1288388"/>
                  <a:gd name="connsiteX38" fmla="*/ 936580 w 1622644"/>
                  <a:gd name="connsiteY38" fmla="*/ 1186229 h 1288388"/>
                  <a:gd name="connsiteX39" fmla="*/ 911921 w 1622644"/>
                  <a:gd name="connsiteY39" fmla="*/ 1168616 h 1288388"/>
                  <a:gd name="connsiteX40" fmla="*/ 888202 w 1622644"/>
                  <a:gd name="connsiteY40" fmla="*/ 1100851 h 1288388"/>
                  <a:gd name="connsiteX41" fmla="*/ 950670 w 1622644"/>
                  <a:gd name="connsiteY41" fmla="*/ 1024184 h 1288388"/>
                  <a:gd name="connsiteX42" fmla="*/ 844990 w 1622644"/>
                  <a:gd name="connsiteY42" fmla="*/ 904410 h 1288388"/>
                  <a:gd name="connsiteX43" fmla="*/ 809760 w 1622644"/>
                  <a:gd name="connsiteY43" fmla="*/ 893842 h 1288388"/>
                  <a:gd name="connsiteX44" fmla="*/ 809760 w 1622644"/>
                  <a:gd name="connsiteY44" fmla="*/ 862139 h 1288388"/>
                  <a:gd name="connsiteX45" fmla="*/ 781578 w 1622644"/>
                  <a:gd name="connsiteY45" fmla="*/ 844524 h 1288388"/>
                  <a:gd name="connsiteX46" fmla="*/ 788626 w 1622644"/>
                  <a:gd name="connsiteY46" fmla="*/ 784638 h 1288388"/>
                  <a:gd name="connsiteX47" fmla="*/ 714646 w 1622644"/>
                  <a:gd name="connsiteY47" fmla="*/ 721230 h 1288388"/>
                  <a:gd name="connsiteX48" fmla="*/ 714646 w 1622644"/>
                  <a:gd name="connsiteY48" fmla="*/ 696569 h 1288388"/>
                  <a:gd name="connsiteX49" fmla="*/ 689988 w 1622644"/>
                  <a:gd name="connsiteY49" fmla="*/ 668387 h 1288388"/>
                  <a:gd name="connsiteX50" fmla="*/ 605442 w 1622644"/>
                  <a:gd name="connsiteY50" fmla="*/ 678955 h 1288388"/>
                  <a:gd name="connsiteX51" fmla="*/ 644193 w 1622644"/>
                  <a:gd name="connsiteY51" fmla="*/ 580320 h 1288388"/>
                  <a:gd name="connsiteX52" fmla="*/ 605442 w 1622644"/>
                  <a:gd name="connsiteY52" fmla="*/ 562706 h 1288388"/>
                  <a:gd name="connsiteX53" fmla="*/ 580784 w 1622644"/>
                  <a:gd name="connsiteY53" fmla="*/ 580320 h 1288388"/>
                  <a:gd name="connsiteX54" fmla="*/ 556123 w 1622644"/>
                  <a:gd name="connsiteY54" fmla="*/ 555659 h 1288388"/>
                  <a:gd name="connsiteX55" fmla="*/ 527941 w 1622644"/>
                  <a:gd name="connsiteY55" fmla="*/ 583841 h 1288388"/>
                  <a:gd name="connsiteX56" fmla="*/ 538510 w 1622644"/>
                  <a:gd name="connsiteY56" fmla="*/ 619069 h 1288388"/>
                  <a:gd name="connsiteX57" fmla="*/ 510328 w 1622644"/>
                  <a:gd name="connsiteY57" fmla="*/ 626115 h 1288388"/>
                  <a:gd name="connsiteX58" fmla="*/ 517373 w 1622644"/>
                  <a:gd name="connsiteY58" fmla="*/ 657820 h 1288388"/>
                  <a:gd name="connsiteX59" fmla="*/ 559647 w 1622644"/>
                  <a:gd name="connsiteY59" fmla="*/ 664866 h 1288388"/>
                  <a:gd name="connsiteX60" fmla="*/ 549078 w 1622644"/>
                  <a:gd name="connsiteY60" fmla="*/ 714183 h 1288388"/>
                  <a:gd name="connsiteX61" fmla="*/ 478625 w 1622644"/>
                  <a:gd name="connsiteY61" fmla="*/ 703615 h 1288388"/>
                  <a:gd name="connsiteX62" fmla="*/ 401124 w 1622644"/>
                  <a:gd name="connsiteY62" fmla="*/ 650774 h 1288388"/>
                  <a:gd name="connsiteX63" fmla="*/ 341236 w 1622644"/>
                  <a:gd name="connsiteY63" fmla="*/ 633160 h 1288388"/>
                  <a:gd name="connsiteX64" fmla="*/ 362374 w 1622644"/>
                  <a:gd name="connsiteY64" fmla="*/ 520433 h 1288388"/>
                  <a:gd name="connsiteX65" fmla="*/ 235554 w 1622644"/>
                  <a:gd name="connsiteY65" fmla="*/ 457024 h 1288388"/>
                  <a:gd name="connsiteX66" fmla="*/ 203851 w 1622644"/>
                  <a:gd name="connsiteY66" fmla="*/ 467593 h 1288388"/>
                  <a:gd name="connsiteX67" fmla="*/ 186238 w 1622644"/>
                  <a:gd name="connsiteY67" fmla="*/ 453500 h 1288388"/>
                  <a:gd name="connsiteX68" fmla="*/ 129874 w 1622644"/>
                  <a:gd name="connsiteY68" fmla="*/ 457024 h 1288388"/>
                  <a:gd name="connsiteX69" fmla="*/ 98168 w 1622644"/>
                  <a:gd name="connsiteY69" fmla="*/ 432365 h 1288388"/>
                  <a:gd name="connsiteX70" fmla="*/ 112260 w 1622644"/>
                  <a:gd name="connsiteY70" fmla="*/ 407705 h 1288388"/>
                  <a:gd name="connsiteX71" fmla="*/ 101692 w 1622644"/>
                  <a:gd name="connsiteY71" fmla="*/ 351341 h 1288388"/>
                  <a:gd name="connsiteX72" fmla="*/ 78593 w 1622644"/>
                  <a:gd name="connsiteY72" fmla="*/ 342304 h 1288388"/>
                  <a:gd name="connsiteX73" fmla="*/ 80555 w 1622644"/>
                  <a:gd name="connsiteY73" fmla="*/ 341948 h 1288388"/>
                  <a:gd name="connsiteX74" fmla="*/ 151009 w 1622644"/>
                  <a:gd name="connsiteY74" fmla="*/ 252705 h 1288388"/>
                  <a:gd name="connsiteX75" fmla="*/ 127525 w 1622644"/>
                  <a:gd name="connsiteY75" fmla="*/ 177553 h 1288388"/>
                  <a:gd name="connsiteX76" fmla="*/ 141615 w 1622644"/>
                  <a:gd name="connsiteY76" fmla="*/ 125886 h 1288388"/>
                  <a:gd name="connsiteX77" fmla="*/ 10100 w 1622644"/>
                  <a:gd name="connsiteY77" fmla="*/ 107099 h 1288388"/>
                  <a:gd name="connsiteX78" fmla="*/ 0 w 1622644"/>
                  <a:gd name="connsiteY78" fmla="*/ 93632 h 1288388"/>
                  <a:gd name="connsiteX0" fmla="*/ 836019 w 1622644"/>
                  <a:gd name="connsiteY0" fmla="*/ 0 h 1288386"/>
                  <a:gd name="connsiteX1" fmla="*/ 1186099 w 1622644"/>
                  <a:gd name="connsiteY1" fmla="*/ 93630 h 1288386"/>
                  <a:gd name="connsiteX2" fmla="*/ 1140194 w 1622644"/>
                  <a:gd name="connsiteY2" fmla="*/ 323158 h 1288386"/>
                  <a:gd name="connsiteX3" fmla="*/ 1100739 w 1622644"/>
                  <a:gd name="connsiteY3" fmla="*/ 356976 h 1288386"/>
                  <a:gd name="connsiteX4" fmla="*/ 1151467 w 1622644"/>
                  <a:gd name="connsiteY4" fmla="*/ 458431 h 1288386"/>
                  <a:gd name="connsiteX5" fmla="*/ 1128921 w 1622644"/>
                  <a:gd name="connsiteY5" fmla="*/ 509158 h 1288386"/>
                  <a:gd name="connsiteX6" fmla="*/ 1168376 w 1622644"/>
                  <a:gd name="connsiteY6" fmla="*/ 526067 h 1288386"/>
                  <a:gd name="connsiteX7" fmla="*/ 1190921 w 1622644"/>
                  <a:gd name="connsiteY7" fmla="*/ 576794 h 1288386"/>
                  <a:gd name="connsiteX8" fmla="*/ 1236012 w 1622644"/>
                  <a:gd name="connsiteY8" fmla="*/ 627522 h 1288386"/>
                  <a:gd name="connsiteX9" fmla="*/ 1207830 w 1622644"/>
                  <a:gd name="connsiteY9" fmla="*/ 779704 h 1288386"/>
                  <a:gd name="connsiteX10" fmla="*/ 1275467 w 1622644"/>
                  <a:gd name="connsiteY10" fmla="*/ 830431 h 1288386"/>
                  <a:gd name="connsiteX11" fmla="*/ 1365649 w 1622644"/>
                  <a:gd name="connsiteY11" fmla="*/ 796613 h 1288386"/>
                  <a:gd name="connsiteX12" fmla="*/ 1371285 w 1622644"/>
                  <a:gd name="connsiteY12" fmla="*/ 869886 h 1288386"/>
                  <a:gd name="connsiteX13" fmla="*/ 1444558 w 1622644"/>
                  <a:gd name="connsiteY13" fmla="*/ 898068 h 1288386"/>
                  <a:gd name="connsiteX14" fmla="*/ 1523468 w 1622644"/>
                  <a:gd name="connsiteY14" fmla="*/ 926250 h 1288386"/>
                  <a:gd name="connsiteX15" fmla="*/ 1523468 w 1622644"/>
                  <a:gd name="connsiteY15" fmla="*/ 960068 h 1288386"/>
                  <a:gd name="connsiteX16" fmla="*/ 1557286 w 1622644"/>
                  <a:gd name="connsiteY16" fmla="*/ 982613 h 1288386"/>
                  <a:gd name="connsiteX17" fmla="*/ 1534740 w 1622644"/>
                  <a:gd name="connsiteY17" fmla="*/ 1016432 h 1288386"/>
                  <a:gd name="connsiteX18" fmla="*/ 1562922 w 1622644"/>
                  <a:gd name="connsiteY18" fmla="*/ 1078432 h 1288386"/>
                  <a:gd name="connsiteX19" fmla="*/ 1572585 w 1622644"/>
                  <a:gd name="connsiteY19" fmla="*/ 1074405 h 1288386"/>
                  <a:gd name="connsiteX20" fmla="*/ 1608013 w 1622644"/>
                  <a:gd name="connsiteY20" fmla="*/ 1100977 h 1288386"/>
                  <a:gd name="connsiteX21" fmla="*/ 1591104 w 1622644"/>
                  <a:gd name="connsiteY21" fmla="*/ 1140432 h 1288386"/>
                  <a:gd name="connsiteX22" fmla="*/ 1620324 w 1622644"/>
                  <a:gd name="connsiteY22" fmla="*/ 1203048 h 1288386"/>
                  <a:gd name="connsiteX23" fmla="*/ 1621884 w 1622644"/>
                  <a:gd name="connsiteY23" fmla="*/ 1200320 h 1288386"/>
                  <a:gd name="connsiteX24" fmla="*/ 1622644 w 1622644"/>
                  <a:gd name="connsiteY24" fmla="*/ 1201842 h 1288386"/>
                  <a:gd name="connsiteX25" fmla="*/ 1581240 w 1622644"/>
                  <a:gd name="connsiteY25" fmla="*/ 1274297 h 1288386"/>
                  <a:gd name="connsiteX26" fmla="*/ 1546013 w 1622644"/>
                  <a:gd name="connsiteY26" fmla="*/ 1277819 h 1288386"/>
                  <a:gd name="connsiteX27" fmla="*/ 1524876 w 1622644"/>
                  <a:gd name="connsiteY27" fmla="*/ 1267250 h 1288386"/>
                  <a:gd name="connsiteX28" fmla="*/ 1472036 w 1622644"/>
                  <a:gd name="connsiteY28" fmla="*/ 1263728 h 1288386"/>
                  <a:gd name="connsiteX29" fmla="*/ 1454423 w 1622644"/>
                  <a:gd name="connsiteY29" fmla="*/ 1203840 h 1288386"/>
                  <a:gd name="connsiteX30" fmla="*/ 1412148 w 1622644"/>
                  <a:gd name="connsiteY30" fmla="*/ 1193273 h 1288386"/>
                  <a:gd name="connsiteX31" fmla="*/ 1345217 w 1622644"/>
                  <a:gd name="connsiteY31" fmla="*/ 1200320 h 1288386"/>
                  <a:gd name="connsiteX32" fmla="*/ 1309989 w 1622644"/>
                  <a:gd name="connsiteY32" fmla="*/ 1175659 h 1288386"/>
                  <a:gd name="connsiteX33" fmla="*/ 1257149 w 1622644"/>
                  <a:gd name="connsiteY33" fmla="*/ 1277819 h 1288386"/>
                  <a:gd name="connsiteX34" fmla="*/ 1133853 w 1622644"/>
                  <a:gd name="connsiteY34" fmla="*/ 1288386 h 1288386"/>
                  <a:gd name="connsiteX35" fmla="*/ 1073966 w 1622644"/>
                  <a:gd name="connsiteY35" fmla="*/ 1256683 h 1288386"/>
                  <a:gd name="connsiteX36" fmla="*/ 947149 w 1622644"/>
                  <a:gd name="connsiteY36" fmla="*/ 1224978 h 1288386"/>
                  <a:gd name="connsiteX37" fmla="*/ 936580 w 1622644"/>
                  <a:gd name="connsiteY37" fmla="*/ 1186227 h 1288386"/>
                  <a:gd name="connsiteX38" fmla="*/ 911921 w 1622644"/>
                  <a:gd name="connsiteY38" fmla="*/ 1168614 h 1288386"/>
                  <a:gd name="connsiteX39" fmla="*/ 888202 w 1622644"/>
                  <a:gd name="connsiteY39" fmla="*/ 1100849 h 1288386"/>
                  <a:gd name="connsiteX40" fmla="*/ 950670 w 1622644"/>
                  <a:gd name="connsiteY40" fmla="*/ 1024182 h 1288386"/>
                  <a:gd name="connsiteX41" fmla="*/ 844990 w 1622644"/>
                  <a:gd name="connsiteY41" fmla="*/ 904408 h 1288386"/>
                  <a:gd name="connsiteX42" fmla="*/ 809760 w 1622644"/>
                  <a:gd name="connsiteY42" fmla="*/ 893840 h 1288386"/>
                  <a:gd name="connsiteX43" fmla="*/ 809760 w 1622644"/>
                  <a:gd name="connsiteY43" fmla="*/ 862137 h 1288386"/>
                  <a:gd name="connsiteX44" fmla="*/ 781578 w 1622644"/>
                  <a:gd name="connsiteY44" fmla="*/ 844522 h 1288386"/>
                  <a:gd name="connsiteX45" fmla="*/ 788626 w 1622644"/>
                  <a:gd name="connsiteY45" fmla="*/ 784636 h 1288386"/>
                  <a:gd name="connsiteX46" fmla="*/ 714646 w 1622644"/>
                  <a:gd name="connsiteY46" fmla="*/ 721228 h 1288386"/>
                  <a:gd name="connsiteX47" fmla="*/ 714646 w 1622644"/>
                  <a:gd name="connsiteY47" fmla="*/ 696567 h 1288386"/>
                  <a:gd name="connsiteX48" fmla="*/ 689988 w 1622644"/>
                  <a:gd name="connsiteY48" fmla="*/ 668385 h 1288386"/>
                  <a:gd name="connsiteX49" fmla="*/ 605442 w 1622644"/>
                  <a:gd name="connsiteY49" fmla="*/ 678953 h 1288386"/>
                  <a:gd name="connsiteX50" fmla="*/ 644193 w 1622644"/>
                  <a:gd name="connsiteY50" fmla="*/ 580318 h 1288386"/>
                  <a:gd name="connsiteX51" fmla="*/ 605442 w 1622644"/>
                  <a:gd name="connsiteY51" fmla="*/ 562704 h 1288386"/>
                  <a:gd name="connsiteX52" fmla="*/ 580784 w 1622644"/>
                  <a:gd name="connsiteY52" fmla="*/ 580318 h 1288386"/>
                  <a:gd name="connsiteX53" fmla="*/ 556123 w 1622644"/>
                  <a:gd name="connsiteY53" fmla="*/ 555657 h 1288386"/>
                  <a:gd name="connsiteX54" fmla="*/ 527941 w 1622644"/>
                  <a:gd name="connsiteY54" fmla="*/ 583839 h 1288386"/>
                  <a:gd name="connsiteX55" fmla="*/ 538510 w 1622644"/>
                  <a:gd name="connsiteY55" fmla="*/ 619067 h 1288386"/>
                  <a:gd name="connsiteX56" fmla="*/ 510328 w 1622644"/>
                  <a:gd name="connsiteY56" fmla="*/ 626113 h 1288386"/>
                  <a:gd name="connsiteX57" fmla="*/ 517373 w 1622644"/>
                  <a:gd name="connsiteY57" fmla="*/ 657818 h 1288386"/>
                  <a:gd name="connsiteX58" fmla="*/ 559647 w 1622644"/>
                  <a:gd name="connsiteY58" fmla="*/ 664864 h 1288386"/>
                  <a:gd name="connsiteX59" fmla="*/ 549078 w 1622644"/>
                  <a:gd name="connsiteY59" fmla="*/ 714181 h 1288386"/>
                  <a:gd name="connsiteX60" fmla="*/ 478625 w 1622644"/>
                  <a:gd name="connsiteY60" fmla="*/ 703613 h 1288386"/>
                  <a:gd name="connsiteX61" fmla="*/ 401124 w 1622644"/>
                  <a:gd name="connsiteY61" fmla="*/ 650772 h 1288386"/>
                  <a:gd name="connsiteX62" fmla="*/ 341236 w 1622644"/>
                  <a:gd name="connsiteY62" fmla="*/ 633158 h 1288386"/>
                  <a:gd name="connsiteX63" fmla="*/ 362374 w 1622644"/>
                  <a:gd name="connsiteY63" fmla="*/ 520431 h 1288386"/>
                  <a:gd name="connsiteX64" fmla="*/ 235554 w 1622644"/>
                  <a:gd name="connsiteY64" fmla="*/ 457022 h 1288386"/>
                  <a:gd name="connsiteX65" fmla="*/ 203851 w 1622644"/>
                  <a:gd name="connsiteY65" fmla="*/ 467591 h 1288386"/>
                  <a:gd name="connsiteX66" fmla="*/ 186238 w 1622644"/>
                  <a:gd name="connsiteY66" fmla="*/ 453498 h 1288386"/>
                  <a:gd name="connsiteX67" fmla="*/ 129874 w 1622644"/>
                  <a:gd name="connsiteY67" fmla="*/ 457022 h 1288386"/>
                  <a:gd name="connsiteX68" fmla="*/ 98168 w 1622644"/>
                  <a:gd name="connsiteY68" fmla="*/ 432363 h 1288386"/>
                  <a:gd name="connsiteX69" fmla="*/ 112260 w 1622644"/>
                  <a:gd name="connsiteY69" fmla="*/ 407703 h 1288386"/>
                  <a:gd name="connsiteX70" fmla="*/ 101692 w 1622644"/>
                  <a:gd name="connsiteY70" fmla="*/ 351339 h 1288386"/>
                  <a:gd name="connsiteX71" fmla="*/ 78593 w 1622644"/>
                  <a:gd name="connsiteY71" fmla="*/ 342302 h 1288386"/>
                  <a:gd name="connsiteX72" fmla="*/ 80555 w 1622644"/>
                  <a:gd name="connsiteY72" fmla="*/ 341946 h 1288386"/>
                  <a:gd name="connsiteX73" fmla="*/ 151009 w 1622644"/>
                  <a:gd name="connsiteY73" fmla="*/ 252703 h 1288386"/>
                  <a:gd name="connsiteX74" fmla="*/ 127525 w 1622644"/>
                  <a:gd name="connsiteY74" fmla="*/ 177551 h 1288386"/>
                  <a:gd name="connsiteX75" fmla="*/ 141615 w 1622644"/>
                  <a:gd name="connsiteY75" fmla="*/ 125884 h 1288386"/>
                  <a:gd name="connsiteX76" fmla="*/ 10100 w 1622644"/>
                  <a:gd name="connsiteY76" fmla="*/ 107097 h 1288386"/>
                  <a:gd name="connsiteX77" fmla="*/ 0 w 1622644"/>
                  <a:gd name="connsiteY77" fmla="*/ 93630 h 1288386"/>
                  <a:gd name="connsiteX78" fmla="*/ 927459 w 1622644"/>
                  <a:gd name="connsiteY78" fmla="*/ 91440 h 1288386"/>
                  <a:gd name="connsiteX0" fmla="*/ 1186099 w 1622644"/>
                  <a:gd name="connsiteY0" fmla="*/ 42393 h 1237149"/>
                  <a:gd name="connsiteX1" fmla="*/ 1140194 w 1622644"/>
                  <a:gd name="connsiteY1" fmla="*/ 271921 h 1237149"/>
                  <a:gd name="connsiteX2" fmla="*/ 1100739 w 1622644"/>
                  <a:gd name="connsiteY2" fmla="*/ 305739 h 1237149"/>
                  <a:gd name="connsiteX3" fmla="*/ 1151467 w 1622644"/>
                  <a:gd name="connsiteY3" fmla="*/ 407194 h 1237149"/>
                  <a:gd name="connsiteX4" fmla="*/ 1128921 w 1622644"/>
                  <a:gd name="connsiteY4" fmla="*/ 457921 h 1237149"/>
                  <a:gd name="connsiteX5" fmla="*/ 1168376 w 1622644"/>
                  <a:gd name="connsiteY5" fmla="*/ 474830 h 1237149"/>
                  <a:gd name="connsiteX6" fmla="*/ 1190921 w 1622644"/>
                  <a:gd name="connsiteY6" fmla="*/ 525557 h 1237149"/>
                  <a:gd name="connsiteX7" fmla="*/ 1236012 w 1622644"/>
                  <a:gd name="connsiteY7" fmla="*/ 576285 h 1237149"/>
                  <a:gd name="connsiteX8" fmla="*/ 1207830 w 1622644"/>
                  <a:gd name="connsiteY8" fmla="*/ 728467 h 1237149"/>
                  <a:gd name="connsiteX9" fmla="*/ 1275467 w 1622644"/>
                  <a:gd name="connsiteY9" fmla="*/ 779194 h 1237149"/>
                  <a:gd name="connsiteX10" fmla="*/ 1365649 w 1622644"/>
                  <a:gd name="connsiteY10" fmla="*/ 745376 h 1237149"/>
                  <a:gd name="connsiteX11" fmla="*/ 1371285 w 1622644"/>
                  <a:gd name="connsiteY11" fmla="*/ 818649 h 1237149"/>
                  <a:gd name="connsiteX12" fmla="*/ 1444558 w 1622644"/>
                  <a:gd name="connsiteY12" fmla="*/ 846831 h 1237149"/>
                  <a:gd name="connsiteX13" fmla="*/ 1523468 w 1622644"/>
                  <a:gd name="connsiteY13" fmla="*/ 875013 h 1237149"/>
                  <a:gd name="connsiteX14" fmla="*/ 1523468 w 1622644"/>
                  <a:gd name="connsiteY14" fmla="*/ 908831 h 1237149"/>
                  <a:gd name="connsiteX15" fmla="*/ 1557286 w 1622644"/>
                  <a:gd name="connsiteY15" fmla="*/ 931376 h 1237149"/>
                  <a:gd name="connsiteX16" fmla="*/ 1534740 w 1622644"/>
                  <a:gd name="connsiteY16" fmla="*/ 965195 h 1237149"/>
                  <a:gd name="connsiteX17" fmla="*/ 1562922 w 1622644"/>
                  <a:gd name="connsiteY17" fmla="*/ 1027195 h 1237149"/>
                  <a:gd name="connsiteX18" fmla="*/ 1572585 w 1622644"/>
                  <a:gd name="connsiteY18" fmla="*/ 1023168 h 1237149"/>
                  <a:gd name="connsiteX19" fmla="*/ 1608013 w 1622644"/>
                  <a:gd name="connsiteY19" fmla="*/ 1049740 h 1237149"/>
                  <a:gd name="connsiteX20" fmla="*/ 1591104 w 1622644"/>
                  <a:gd name="connsiteY20" fmla="*/ 1089195 h 1237149"/>
                  <a:gd name="connsiteX21" fmla="*/ 1620324 w 1622644"/>
                  <a:gd name="connsiteY21" fmla="*/ 1151811 h 1237149"/>
                  <a:gd name="connsiteX22" fmla="*/ 1621884 w 1622644"/>
                  <a:gd name="connsiteY22" fmla="*/ 1149083 h 1237149"/>
                  <a:gd name="connsiteX23" fmla="*/ 1622644 w 1622644"/>
                  <a:gd name="connsiteY23" fmla="*/ 1150605 h 1237149"/>
                  <a:gd name="connsiteX24" fmla="*/ 1581240 w 1622644"/>
                  <a:gd name="connsiteY24" fmla="*/ 1223060 h 1237149"/>
                  <a:gd name="connsiteX25" fmla="*/ 1546013 w 1622644"/>
                  <a:gd name="connsiteY25" fmla="*/ 1226582 h 1237149"/>
                  <a:gd name="connsiteX26" fmla="*/ 1524876 w 1622644"/>
                  <a:gd name="connsiteY26" fmla="*/ 1216013 h 1237149"/>
                  <a:gd name="connsiteX27" fmla="*/ 1472036 w 1622644"/>
                  <a:gd name="connsiteY27" fmla="*/ 1212491 h 1237149"/>
                  <a:gd name="connsiteX28" fmla="*/ 1454423 w 1622644"/>
                  <a:gd name="connsiteY28" fmla="*/ 1152603 h 1237149"/>
                  <a:gd name="connsiteX29" fmla="*/ 1412148 w 1622644"/>
                  <a:gd name="connsiteY29" fmla="*/ 1142036 h 1237149"/>
                  <a:gd name="connsiteX30" fmla="*/ 1345217 w 1622644"/>
                  <a:gd name="connsiteY30" fmla="*/ 1149083 h 1237149"/>
                  <a:gd name="connsiteX31" fmla="*/ 1309989 w 1622644"/>
                  <a:gd name="connsiteY31" fmla="*/ 1124422 h 1237149"/>
                  <a:gd name="connsiteX32" fmla="*/ 1257149 w 1622644"/>
                  <a:gd name="connsiteY32" fmla="*/ 1226582 h 1237149"/>
                  <a:gd name="connsiteX33" fmla="*/ 1133853 w 1622644"/>
                  <a:gd name="connsiteY33" fmla="*/ 1237149 h 1237149"/>
                  <a:gd name="connsiteX34" fmla="*/ 1073966 w 1622644"/>
                  <a:gd name="connsiteY34" fmla="*/ 1205446 h 1237149"/>
                  <a:gd name="connsiteX35" fmla="*/ 947149 w 1622644"/>
                  <a:gd name="connsiteY35" fmla="*/ 1173741 h 1237149"/>
                  <a:gd name="connsiteX36" fmla="*/ 936580 w 1622644"/>
                  <a:gd name="connsiteY36" fmla="*/ 1134990 h 1237149"/>
                  <a:gd name="connsiteX37" fmla="*/ 911921 w 1622644"/>
                  <a:gd name="connsiteY37" fmla="*/ 1117377 h 1237149"/>
                  <a:gd name="connsiteX38" fmla="*/ 888202 w 1622644"/>
                  <a:gd name="connsiteY38" fmla="*/ 1049612 h 1237149"/>
                  <a:gd name="connsiteX39" fmla="*/ 950670 w 1622644"/>
                  <a:gd name="connsiteY39" fmla="*/ 972945 h 1237149"/>
                  <a:gd name="connsiteX40" fmla="*/ 844990 w 1622644"/>
                  <a:gd name="connsiteY40" fmla="*/ 853171 h 1237149"/>
                  <a:gd name="connsiteX41" fmla="*/ 809760 w 1622644"/>
                  <a:gd name="connsiteY41" fmla="*/ 842603 h 1237149"/>
                  <a:gd name="connsiteX42" fmla="*/ 809760 w 1622644"/>
                  <a:gd name="connsiteY42" fmla="*/ 810900 h 1237149"/>
                  <a:gd name="connsiteX43" fmla="*/ 781578 w 1622644"/>
                  <a:gd name="connsiteY43" fmla="*/ 793285 h 1237149"/>
                  <a:gd name="connsiteX44" fmla="*/ 788626 w 1622644"/>
                  <a:gd name="connsiteY44" fmla="*/ 733399 h 1237149"/>
                  <a:gd name="connsiteX45" fmla="*/ 714646 w 1622644"/>
                  <a:gd name="connsiteY45" fmla="*/ 669991 h 1237149"/>
                  <a:gd name="connsiteX46" fmla="*/ 714646 w 1622644"/>
                  <a:gd name="connsiteY46" fmla="*/ 645330 h 1237149"/>
                  <a:gd name="connsiteX47" fmla="*/ 689988 w 1622644"/>
                  <a:gd name="connsiteY47" fmla="*/ 617148 h 1237149"/>
                  <a:gd name="connsiteX48" fmla="*/ 605442 w 1622644"/>
                  <a:gd name="connsiteY48" fmla="*/ 627716 h 1237149"/>
                  <a:gd name="connsiteX49" fmla="*/ 644193 w 1622644"/>
                  <a:gd name="connsiteY49" fmla="*/ 529081 h 1237149"/>
                  <a:gd name="connsiteX50" fmla="*/ 605442 w 1622644"/>
                  <a:gd name="connsiteY50" fmla="*/ 511467 h 1237149"/>
                  <a:gd name="connsiteX51" fmla="*/ 580784 w 1622644"/>
                  <a:gd name="connsiteY51" fmla="*/ 529081 h 1237149"/>
                  <a:gd name="connsiteX52" fmla="*/ 556123 w 1622644"/>
                  <a:gd name="connsiteY52" fmla="*/ 504420 h 1237149"/>
                  <a:gd name="connsiteX53" fmla="*/ 527941 w 1622644"/>
                  <a:gd name="connsiteY53" fmla="*/ 532602 h 1237149"/>
                  <a:gd name="connsiteX54" fmla="*/ 538510 w 1622644"/>
                  <a:gd name="connsiteY54" fmla="*/ 567830 h 1237149"/>
                  <a:gd name="connsiteX55" fmla="*/ 510328 w 1622644"/>
                  <a:gd name="connsiteY55" fmla="*/ 574876 h 1237149"/>
                  <a:gd name="connsiteX56" fmla="*/ 517373 w 1622644"/>
                  <a:gd name="connsiteY56" fmla="*/ 606581 h 1237149"/>
                  <a:gd name="connsiteX57" fmla="*/ 559647 w 1622644"/>
                  <a:gd name="connsiteY57" fmla="*/ 613627 h 1237149"/>
                  <a:gd name="connsiteX58" fmla="*/ 549078 w 1622644"/>
                  <a:gd name="connsiteY58" fmla="*/ 662944 h 1237149"/>
                  <a:gd name="connsiteX59" fmla="*/ 478625 w 1622644"/>
                  <a:gd name="connsiteY59" fmla="*/ 652376 h 1237149"/>
                  <a:gd name="connsiteX60" fmla="*/ 401124 w 1622644"/>
                  <a:gd name="connsiteY60" fmla="*/ 599535 h 1237149"/>
                  <a:gd name="connsiteX61" fmla="*/ 341236 w 1622644"/>
                  <a:gd name="connsiteY61" fmla="*/ 581921 h 1237149"/>
                  <a:gd name="connsiteX62" fmla="*/ 362374 w 1622644"/>
                  <a:gd name="connsiteY62" fmla="*/ 469194 h 1237149"/>
                  <a:gd name="connsiteX63" fmla="*/ 235554 w 1622644"/>
                  <a:gd name="connsiteY63" fmla="*/ 405785 h 1237149"/>
                  <a:gd name="connsiteX64" fmla="*/ 203851 w 1622644"/>
                  <a:gd name="connsiteY64" fmla="*/ 416354 h 1237149"/>
                  <a:gd name="connsiteX65" fmla="*/ 186238 w 1622644"/>
                  <a:gd name="connsiteY65" fmla="*/ 402261 h 1237149"/>
                  <a:gd name="connsiteX66" fmla="*/ 129874 w 1622644"/>
                  <a:gd name="connsiteY66" fmla="*/ 405785 h 1237149"/>
                  <a:gd name="connsiteX67" fmla="*/ 98168 w 1622644"/>
                  <a:gd name="connsiteY67" fmla="*/ 381126 h 1237149"/>
                  <a:gd name="connsiteX68" fmla="*/ 112260 w 1622644"/>
                  <a:gd name="connsiteY68" fmla="*/ 356466 h 1237149"/>
                  <a:gd name="connsiteX69" fmla="*/ 101692 w 1622644"/>
                  <a:gd name="connsiteY69" fmla="*/ 300102 h 1237149"/>
                  <a:gd name="connsiteX70" fmla="*/ 78593 w 1622644"/>
                  <a:gd name="connsiteY70" fmla="*/ 291065 h 1237149"/>
                  <a:gd name="connsiteX71" fmla="*/ 80555 w 1622644"/>
                  <a:gd name="connsiteY71" fmla="*/ 290709 h 1237149"/>
                  <a:gd name="connsiteX72" fmla="*/ 151009 w 1622644"/>
                  <a:gd name="connsiteY72" fmla="*/ 201466 h 1237149"/>
                  <a:gd name="connsiteX73" fmla="*/ 127525 w 1622644"/>
                  <a:gd name="connsiteY73" fmla="*/ 126314 h 1237149"/>
                  <a:gd name="connsiteX74" fmla="*/ 141615 w 1622644"/>
                  <a:gd name="connsiteY74" fmla="*/ 74647 h 1237149"/>
                  <a:gd name="connsiteX75" fmla="*/ 10100 w 1622644"/>
                  <a:gd name="connsiteY75" fmla="*/ 55860 h 1237149"/>
                  <a:gd name="connsiteX76" fmla="*/ 0 w 1622644"/>
                  <a:gd name="connsiteY76" fmla="*/ 42393 h 1237149"/>
                  <a:gd name="connsiteX77" fmla="*/ 927459 w 1622644"/>
                  <a:gd name="connsiteY77" fmla="*/ 40203 h 1237149"/>
                  <a:gd name="connsiteX0" fmla="*/ 1186099 w 1622644"/>
                  <a:gd name="connsiteY0" fmla="*/ 0 h 1194756"/>
                  <a:gd name="connsiteX1" fmla="*/ 1140194 w 1622644"/>
                  <a:gd name="connsiteY1" fmla="*/ 229528 h 1194756"/>
                  <a:gd name="connsiteX2" fmla="*/ 1100739 w 1622644"/>
                  <a:gd name="connsiteY2" fmla="*/ 263346 h 1194756"/>
                  <a:gd name="connsiteX3" fmla="*/ 1151467 w 1622644"/>
                  <a:gd name="connsiteY3" fmla="*/ 364801 h 1194756"/>
                  <a:gd name="connsiteX4" fmla="*/ 1128921 w 1622644"/>
                  <a:gd name="connsiteY4" fmla="*/ 415528 h 1194756"/>
                  <a:gd name="connsiteX5" fmla="*/ 1168376 w 1622644"/>
                  <a:gd name="connsiteY5" fmla="*/ 432437 h 1194756"/>
                  <a:gd name="connsiteX6" fmla="*/ 1190921 w 1622644"/>
                  <a:gd name="connsiteY6" fmla="*/ 483164 h 1194756"/>
                  <a:gd name="connsiteX7" fmla="*/ 1236012 w 1622644"/>
                  <a:gd name="connsiteY7" fmla="*/ 533892 h 1194756"/>
                  <a:gd name="connsiteX8" fmla="*/ 1207830 w 1622644"/>
                  <a:gd name="connsiteY8" fmla="*/ 686074 h 1194756"/>
                  <a:gd name="connsiteX9" fmla="*/ 1275467 w 1622644"/>
                  <a:gd name="connsiteY9" fmla="*/ 736801 h 1194756"/>
                  <a:gd name="connsiteX10" fmla="*/ 1365649 w 1622644"/>
                  <a:gd name="connsiteY10" fmla="*/ 702983 h 1194756"/>
                  <a:gd name="connsiteX11" fmla="*/ 1371285 w 1622644"/>
                  <a:gd name="connsiteY11" fmla="*/ 776256 h 1194756"/>
                  <a:gd name="connsiteX12" fmla="*/ 1444558 w 1622644"/>
                  <a:gd name="connsiteY12" fmla="*/ 804438 h 1194756"/>
                  <a:gd name="connsiteX13" fmla="*/ 1523468 w 1622644"/>
                  <a:gd name="connsiteY13" fmla="*/ 832620 h 1194756"/>
                  <a:gd name="connsiteX14" fmla="*/ 1523468 w 1622644"/>
                  <a:gd name="connsiteY14" fmla="*/ 866438 h 1194756"/>
                  <a:gd name="connsiteX15" fmla="*/ 1557286 w 1622644"/>
                  <a:gd name="connsiteY15" fmla="*/ 888983 h 1194756"/>
                  <a:gd name="connsiteX16" fmla="*/ 1534740 w 1622644"/>
                  <a:gd name="connsiteY16" fmla="*/ 922802 h 1194756"/>
                  <a:gd name="connsiteX17" fmla="*/ 1562922 w 1622644"/>
                  <a:gd name="connsiteY17" fmla="*/ 984802 h 1194756"/>
                  <a:gd name="connsiteX18" fmla="*/ 1572585 w 1622644"/>
                  <a:gd name="connsiteY18" fmla="*/ 980775 h 1194756"/>
                  <a:gd name="connsiteX19" fmla="*/ 1608013 w 1622644"/>
                  <a:gd name="connsiteY19" fmla="*/ 1007347 h 1194756"/>
                  <a:gd name="connsiteX20" fmla="*/ 1591104 w 1622644"/>
                  <a:gd name="connsiteY20" fmla="*/ 1046802 h 1194756"/>
                  <a:gd name="connsiteX21" fmla="*/ 1620324 w 1622644"/>
                  <a:gd name="connsiteY21" fmla="*/ 1109418 h 1194756"/>
                  <a:gd name="connsiteX22" fmla="*/ 1621884 w 1622644"/>
                  <a:gd name="connsiteY22" fmla="*/ 1106690 h 1194756"/>
                  <a:gd name="connsiteX23" fmla="*/ 1622644 w 1622644"/>
                  <a:gd name="connsiteY23" fmla="*/ 1108212 h 1194756"/>
                  <a:gd name="connsiteX24" fmla="*/ 1581240 w 1622644"/>
                  <a:gd name="connsiteY24" fmla="*/ 1180667 h 1194756"/>
                  <a:gd name="connsiteX25" fmla="*/ 1546013 w 1622644"/>
                  <a:gd name="connsiteY25" fmla="*/ 1184189 h 1194756"/>
                  <a:gd name="connsiteX26" fmla="*/ 1524876 w 1622644"/>
                  <a:gd name="connsiteY26" fmla="*/ 1173620 h 1194756"/>
                  <a:gd name="connsiteX27" fmla="*/ 1472036 w 1622644"/>
                  <a:gd name="connsiteY27" fmla="*/ 1170098 h 1194756"/>
                  <a:gd name="connsiteX28" fmla="*/ 1454423 w 1622644"/>
                  <a:gd name="connsiteY28" fmla="*/ 1110210 h 1194756"/>
                  <a:gd name="connsiteX29" fmla="*/ 1412148 w 1622644"/>
                  <a:gd name="connsiteY29" fmla="*/ 1099643 h 1194756"/>
                  <a:gd name="connsiteX30" fmla="*/ 1345217 w 1622644"/>
                  <a:gd name="connsiteY30" fmla="*/ 1106690 h 1194756"/>
                  <a:gd name="connsiteX31" fmla="*/ 1309989 w 1622644"/>
                  <a:gd name="connsiteY31" fmla="*/ 1082029 h 1194756"/>
                  <a:gd name="connsiteX32" fmla="*/ 1257149 w 1622644"/>
                  <a:gd name="connsiteY32" fmla="*/ 1184189 h 1194756"/>
                  <a:gd name="connsiteX33" fmla="*/ 1133853 w 1622644"/>
                  <a:gd name="connsiteY33" fmla="*/ 1194756 h 1194756"/>
                  <a:gd name="connsiteX34" fmla="*/ 1073966 w 1622644"/>
                  <a:gd name="connsiteY34" fmla="*/ 1163053 h 1194756"/>
                  <a:gd name="connsiteX35" fmla="*/ 947149 w 1622644"/>
                  <a:gd name="connsiteY35" fmla="*/ 1131348 h 1194756"/>
                  <a:gd name="connsiteX36" fmla="*/ 936580 w 1622644"/>
                  <a:gd name="connsiteY36" fmla="*/ 1092597 h 1194756"/>
                  <a:gd name="connsiteX37" fmla="*/ 911921 w 1622644"/>
                  <a:gd name="connsiteY37" fmla="*/ 1074984 h 1194756"/>
                  <a:gd name="connsiteX38" fmla="*/ 888202 w 1622644"/>
                  <a:gd name="connsiteY38" fmla="*/ 1007219 h 1194756"/>
                  <a:gd name="connsiteX39" fmla="*/ 950670 w 1622644"/>
                  <a:gd name="connsiteY39" fmla="*/ 930552 h 1194756"/>
                  <a:gd name="connsiteX40" fmla="*/ 844990 w 1622644"/>
                  <a:gd name="connsiteY40" fmla="*/ 810778 h 1194756"/>
                  <a:gd name="connsiteX41" fmla="*/ 809760 w 1622644"/>
                  <a:gd name="connsiteY41" fmla="*/ 800210 h 1194756"/>
                  <a:gd name="connsiteX42" fmla="*/ 809760 w 1622644"/>
                  <a:gd name="connsiteY42" fmla="*/ 768507 h 1194756"/>
                  <a:gd name="connsiteX43" fmla="*/ 781578 w 1622644"/>
                  <a:gd name="connsiteY43" fmla="*/ 750892 h 1194756"/>
                  <a:gd name="connsiteX44" fmla="*/ 788626 w 1622644"/>
                  <a:gd name="connsiteY44" fmla="*/ 691006 h 1194756"/>
                  <a:gd name="connsiteX45" fmla="*/ 714646 w 1622644"/>
                  <a:gd name="connsiteY45" fmla="*/ 627598 h 1194756"/>
                  <a:gd name="connsiteX46" fmla="*/ 714646 w 1622644"/>
                  <a:gd name="connsiteY46" fmla="*/ 602937 h 1194756"/>
                  <a:gd name="connsiteX47" fmla="*/ 689988 w 1622644"/>
                  <a:gd name="connsiteY47" fmla="*/ 574755 h 1194756"/>
                  <a:gd name="connsiteX48" fmla="*/ 605442 w 1622644"/>
                  <a:gd name="connsiteY48" fmla="*/ 585323 h 1194756"/>
                  <a:gd name="connsiteX49" fmla="*/ 644193 w 1622644"/>
                  <a:gd name="connsiteY49" fmla="*/ 486688 h 1194756"/>
                  <a:gd name="connsiteX50" fmla="*/ 605442 w 1622644"/>
                  <a:gd name="connsiteY50" fmla="*/ 469074 h 1194756"/>
                  <a:gd name="connsiteX51" fmla="*/ 580784 w 1622644"/>
                  <a:gd name="connsiteY51" fmla="*/ 486688 h 1194756"/>
                  <a:gd name="connsiteX52" fmla="*/ 556123 w 1622644"/>
                  <a:gd name="connsiteY52" fmla="*/ 462027 h 1194756"/>
                  <a:gd name="connsiteX53" fmla="*/ 527941 w 1622644"/>
                  <a:gd name="connsiteY53" fmla="*/ 490209 h 1194756"/>
                  <a:gd name="connsiteX54" fmla="*/ 538510 w 1622644"/>
                  <a:gd name="connsiteY54" fmla="*/ 525437 h 1194756"/>
                  <a:gd name="connsiteX55" fmla="*/ 510328 w 1622644"/>
                  <a:gd name="connsiteY55" fmla="*/ 532483 h 1194756"/>
                  <a:gd name="connsiteX56" fmla="*/ 517373 w 1622644"/>
                  <a:gd name="connsiteY56" fmla="*/ 564188 h 1194756"/>
                  <a:gd name="connsiteX57" fmla="*/ 559647 w 1622644"/>
                  <a:gd name="connsiteY57" fmla="*/ 571234 h 1194756"/>
                  <a:gd name="connsiteX58" fmla="*/ 549078 w 1622644"/>
                  <a:gd name="connsiteY58" fmla="*/ 620551 h 1194756"/>
                  <a:gd name="connsiteX59" fmla="*/ 478625 w 1622644"/>
                  <a:gd name="connsiteY59" fmla="*/ 609983 h 1194756"/>
                  <a:gd name="connsiteX60" fmla="*/ 401124 w 1622644"/>
                  <a:gd name="connsiteY60" fmla="*/ 557142 h 1194756"/>
                  <a:gd name="connsiteX61" fmla="*/ 341236 w 1622644"/>
                  <a:gd name="connsiteY61" fmla="*/ 539528 h 1194756"/>
                  <a:gd name="connsiteX62" fmla="*/ 362374 w 1622644"/>
                  <a:gd name="connsiteY62" fmla="*/ 426801 h 1194756"/>
                  <a:gd name="connsiteX63" fmla="*/ 235554 w 1622644"/>
                  <a:gd name="connsiteY63" fmla="*/ 363392 h 1194756"/>
                  <a:gd name="connsiteX64" fmla="*/ 203851 w 1622644"/>
                  <a:gd name="connsiteY64" fmla="*/ 373961 h 1194756"/>
                  <a:gd name="connsiteX65" fmla="*/ 186238 w 1622644"/>
                  <a:gd name="connsiteY65" fmla="*/ 359868 h 1194756"/>
                  <a:gd name="connsiteX66" fmla="*/ 129874 w 1622644"/>
                  <a:gd name="connsiteY66" fmla="*/ 363392 h 1194756"/>
                  <a:gd name="connsiteX67" fmla="*/ 98168 w 1622644"/>
                  <a:gd name="connsiteY67" fmla="*/ 338733 h 1194756"/>
                  <a:gd name="connsiteX68" fmla="*/ 112260 w 1622644"/>
                  <a:gd name="connsiteY68" fmla="*/ 314073 h 1194756"/>
                  <a:gd name="connsiteX69" fmla="*/ 101692 w 1622644"/>
                  <a:gd name="connsiteY69" fmla="*/ 257709 h 1194756"/>
                  <a:gd name="connsiteX70" fmla="*/ 78593 w 1622644"/>
                  <a:gd name="connsiteY70" fmla="*/ 248672 h 1194756"/>
                  <a:gd name="connsiteX71" fmla="*/ 80555 w 1622644"/>
                  <a:gd name="connsiteY71" fmla="*/ 248316 h 1194756"/>
                  <a:gd name="connsiteX72" fmla="*/ 151009 w 1622644"/>
                  <a:gd name="connsiteY72" fmla="*/ 159073 h 1194756"/>
                  <a:gd name="connsiteX73" fmla="*/ 127525 w 1622644"/>
                  <a:gd name="connsiteY73" fmla="*/ 83921 h 1194756"/>
                  <a:gd name="connsiteX74" fmla="*/ 141615 w 1622644"/>
                  <a:gd name="connsiteY74" fmla="*/ 32254 h 1194756"/>
                  <a:gd name="connsiteX75" fmla="*/ 10100 w 1622644"/>
                  <a:gd name="connsiteY75" fmla="*/ 13467 h 1194756"/>
                  <a:gd name="connsiteX76" fmla="*/ 0 w 1622644"/>
                  <a:gd name="connsiteY76" fmla="*/ 0 h 1194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622644" h="1194756">
                    <a:moveTo>
                      <a:pt x="1186099" y="0"/>
                    </a:moveTo>
                    <a:lnTo>
                      <a:pt x="1140194" y="229528"/>
                    </a:lnTo>
                    <a:lnTo>
                      <a:pt x="1100739" y="263346"/>
                    </a:lnTo>
                    <a:lnTo>
                      <a:pt x="1151467" y="364801"/>
                    </a:lnTo>
                    <a:lnTo>
                      <a:pt x="1128921" y="415528"/>
                    </a:lnTo>
                    <a:lnTo>
                      <a:pt x="1168376" y="432437"/>
                    </a:lnTo>
                    <a:lnTo>
                      <a:pt x="1190921" y="483164"/>
                    </a:lnTo>
                    <a:lnTo>
                      <a:pt x="1236012" y="533892"/>
                    </a:lnTo>
                    <a:lnTo>
                      <a:pt x="1207830" y="686074"/>
                    </a:lnTo>
                    <a:lnTo>
                      <a:pt x="1275467" y="736801"/>
                    </a:lnTo>
                    <a:lnTo>
                      <a:pt x="1365649" y="702983"/>
                    </a:lnTo>
                    <a:lnTo>
                      <a:pt x="1371285" y="776256"/>
                    </a:lnTo>
                    <a:lnTo>
                      <a:pt x="1444558" y="804438"/>
                    </a:lnTo>
                    <a:lnTo>
                      <a:pt x="1523468" y="832620"/>
                    </a:lnTo>
                    <a:lnTo>
                      <a:pt x="1523468" y="866438"/>
                    </a:lnTo>
                    <a:lnTo>
                      <a:pt x="1557286" y="888983"/>
                    </a:lnTo>
                    <a:lnTo>
                      <a:pt x="1534740" y="922802"/>
                    </a:lnTo>
                    <a:lnTo>
                      <a:pt x="1562922" y="984802"/>
                    </a:lnTo>
                    <a:lnTo>
                      <a:pt x="1572585" y="980775"/>
                    </a:lnTo>
                    <a:lnTo>
                      <a:pt x="1608013" y="1007347"/>
                    </a:lnTo>
                    <a:lnTo>
                      <a:pt x="1591104" y="1046802"/>
                    </a:lnTo>
                    <a:lnTo>
                      <a:pt x="1620324" y="1109418"/>
                    </a:lnTo>
                    <a:lnTo>
                      <a:pt x="1621884" y="1106690"/>
                    </a:lnTo>
                    <a:lnTo>
                      <a:pt x="1622644" y="1108212"/>
                    </a:lnTo>
                    <a:lnTo>
                      <a:pt x="1581240" y="1180667"/>
                    </a:lnTo>
                    <a:lnTo>
                      <a:pt x="1546013" y="1184189"/>
                    </a:lnTo>
                    <a:lnTo>
                      <a:pt x="1524876" y="1173620"/>
                    </a:lnTo>
                    <a:lnTo>
                      <a:pt x="1472036" y="1170098"/>
                    </a:lnTo>
                    <a:lnTo>
                      <a:pt x="1454423" y="1110210"/>
                    </a:lnTo>
                    <a:lnTo>
                      <a:pt x="1412148" y="1099643"/>
                    </a:lnTo>
                    <a:lnTo>
                      <a:pt x="1345217" y="1106690"/>
                    </a:lnTo>
                    <a:lnTo>
                      <a:pt x="1309989" y="1082029"/>
                    </a:lnTo>
                    <a:lnTo>
                      <a:pt x="1257149" y="1184189"/>
                    </a:lnTo>
                    <a:lnTo>
                      <a:pt x="1133853" y="1194756"/>
                    </a:lnTo>
                    <a:lnTo>
                      <a:pt x="1073966" y="1163053"/>
                    </a:lnTo>
                    <a:lnTo>
                      <a:pt x="947149" y="1131348"/>
                    </a:lnTo>
                    <a:lnTo>
                      <a:pt x="936580" y="1092597"/>
                    </a:lnTo>
                    <a:lnTo>
                      <a:pt x="911921" y="1074984"/>
                    </a:lnTo>
                    <a:lnTo>
                      <a:pt x="888202" y="1007219"/>
                    </a:lnTo>
                    <a:lnTo>
                      <a:pt x="950670" y="930552"/>
                    </a:lnTo>
                    <a:lnTo>
                      <a:pt x="844990" y="810778"/>
                    </a:lnTo>
                    <a:lnTo>
                      <a:pt x="809760" y="800210"/>
                    </a:lnTo>
                    <a:lnTo>
                      <a:pt x="809760" y="768507"/>
                    </a:lnTo>
                    <a:lnTo>
                      <a:pt x="781578" y="750892"/>
                    </a:lnTo>
                    <a:lnTo>
                      <a:pt x="788626" y="691006"/>
                    </a:lnTo>
                    <a:lnTo>
                      <a:pt x="714646" y="627598"/>
                    </a:lnTo>
                    <a:lnTo>
                      <a:pt x="714646" y="602937"/>
                    </a:lnTo>
                    <a:lnTo>
                      <a:pt x="689988" y="574755"/>
                    </a:lnTo>
                    <a:lnTo>
                      <a:pt x="605442" y="585323"/>
                    </a:lnTo>
                    <a:lnTo>
                      <a:pt x="644193" y="486688"/>
                    </a:lnTo>
                    <a:lnTo>
                      <a:pt x="605442" y="469074"/>
                    </a:lnTo>
                    <a:lnTo>
                      <a:pt x="580784" y="486688"/>
                    </a:lnTo>
                    <a:lnTo>
                      <a:pt x="556123" y="462027"/>
                    </a:lnTo>
                    <a:lnTo>
                      <a:pt x="527941" y="490209"/>
                    </a:lnTo>
                    <a:lnTo>
                      <a:pt x="538510" y="525437"/>
                    </a:lnTo>
                    <a:lnTo>
                      <a:pt x="510328" y="532483"/>
                    </a:lnTo>
                    <a:lnTo>
                      <a:pt x="517373" y="564188"/>
                    </a:lnTo>
                    <a:lnTo>
                      <a:pt x="559647" y="571234"/>
                    </a:lnTo>
                    <a:lnTo>
                      <a:pt x="549078" y="620551"/>
                    </a:lnTo>
                    <a:lnTo>
                      <a:pt x="478625" y="609983"/>
                    </a:lnTo>
                    <a:lnTo>
                      <a:pt x="401124" y="557142"/>
                    </a:lnTo>
                    <a:lnTo>
                      <a:pt x="341236" y="539528"/>
                    </a:lnTo>
                    <a:lnTo>
                      <a:pt x="362374" y="426801"/>
                    </a:lnTo>
                    <a:lnTo>
                      <a:pt x="235554" y="363392"/>
                    </a:lnTo>
                    <a:lnTo>
                      <a:pt x="203851" y="373961"/>
                    </a:lnTo>
                    <a:lnTo>
                      <a:pt x="186238" y="359868"/>
                    </a:lnTo>
                    <a:lnTo>
                      <a:pt x="129874" y="363392"/>
                    </a:lnTo>
                    <a:lnTo>
                      <a:pt x="98168" y="338733"/>
                    </a:lnTo>
                    <a:lnTo>
                      <a:pt x="112260" y="314073"/>
                    </a:lnTo>
                    <a:lnTo>
                      <a:pt x="101692" y="257709"/>
                    </a:lnTo>
                    <a:lnTo>
                      <a:pt x="78593" y="248672"/>
                    </a:lnTo>
                    <a:lnTo>
                      <a:pt x="80555" y="248316"/>
                    </a:lnTo>
                    <a:lnTo>
                      <a:pt x="151009" y="159073"/>
                    </a:lnTo>
                    <a:lnTo>
                      <a:pt x="127525" y="83921"/>
                    </a:lnTo>
                    <a:lnTo>
                      <a:pt x="141615" y="32254"/>
                    </a:lnTo>
                    <a:lnTo>
                      <a:pt x="10100" y="13467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52B7BEC6-6994-1656-C814-20CCDE2570F0}"/>
                  </a:ext>
                </a:extLst>
              </p:cNvPr>
              <p:cNvSpPr/>
              <p:nvPr/>
            </p:nvSpPr>
            <p:spPr>
              <a:xfrm>
                <a:off x="2631686" y="3732180"/>
                <a:ext cx="751506" cy="984800"/>
              </a:xfrm>
              <a:custGeom>
                <a:avLst/>
                <a:gdLst>
                  <a:gd name="connsiteX0" fmla="*/ 85361 w 751506"/>
                  <a:gd name="connsiteY0" fmla="*/ 0 h 984800"/>
                  <a:gd name="connsiteX1" fmla="*/ 751506 w 751506"/>
                  <a:gd name="connsiteY1" fmla="*/ 0 h 984800"/>
                  <a:gd name="connsiteX2" fmla="*/ 751506 w 751506"/>
                  <a:gd name="connsiteY2" fmla="*/ 692052 h 984800"/>
                  <a:gd name="connsiteX3" fmla="*/ 693277 w 751506"/>
                  <a:gd name="connsiteY3" fmla="*/ 697345 h 984800"/>
                  <a:gd name="connsiteX4" fmla="*/ 648185 w 751506"/>
                  <a:gd name="connsiteY4" fmla="*/ 686072 h 984800"/>
                  <a:gd name="connsiteX5" fmla="*/ 603094 w 751506"/>
                  <a:gd name="connsiteY5" fmla="*/ 725527 h 984800"/>
                  <a:gd name="connsiteX6" fmla="*/ 687640 w 751506"/>
                  <a:gd name="connsiteY6" fmla="*/ 764982 h 984800"/>
                  <a:gd name="connsiteX7" fmla="*/ 642549 w 751506"/>
                  <a:gd name="connsiteY7" fmla="*/ 843891 h 984800"/>
                  <a:gd name="connsiteX8" fmla="*/ 603094 w 751506"/>
                  <a:gd name="connsiteY8" fmla="*/ 849527 h 984800"/>
                  <a:gd name="connsiteX9" fmla="*/ 625640 w 751506"/>
                  <a:gd name="connsiteY9" fmla="*/ 911527 h 984800"/>
                  <a:gd name="connsiteX10" fmla="*/ 597458 w 751506"/>
                  <a:gd name="connsiteY10" fmla="*/ 928436 h 984800"/>
                  <a:gd name="connsiteX11" fmla="*/ 462184 w 751506"/>
                  <a:gd name="connsiteY11" fmla="*/ 984800 h 984800"/>
                  <a:gd name="connsiteX12" fmla="*/ 434002 w 751506"/>
                  <a:gd name="connsiteY12" fmla="*/ 922800 h 984800"/>
                  <a:gd name="connsiteX13" fmla="*/ 456548 w 751506"/>
                  <a:gd name="connsiteY13" fmla="*/ 888982 h 984800"/>
                  <a:gd name="connsiteX14" fmla="*/ 422730 w 751506"/>
                  <a:gd name="connsiteY14" fmla="*/ 866436 h 984800"/>
                  <a:gd name="connsiteX15" fmla="*/ 422730 w 751506"/>
                  <a:gd name="connsiteY15" fmla="*/ 832618 h 984800"/>
                  <a:gd name="connsiteX16" fmla="*/ 343820 w 751506"/>
                  <a:gd name="connsiteY16" fmla="*/ 804436 h 984800"/>
                  <a:gd name="connsiteX17" fmla="*/ 270547 w 751506"/>
                  <a:gd name="connsiteY17" fmla="*/ 776254 h 984800"/>
                  <a:gd name="connsiteX18" fmla="*/ 264911 w 751506"/>
                  <a:gd name="connsiteY18" fmla="*/ 702981 h 984800"/>
                  <a:gd name="connsiteX19" fmla="*/ 174728 w 751506"/>
                  <a:gd name="connsiteY19" fmla="*/ 736800 h 984800"/>
                  <a:gd name="connsiteX20" fmla="*/ 107092 w 751506"/>
                  <a:gd name="connsiteY20" fmla="*/ 686072 h 984800"/>
                  <a:gd name="connsiteX21" fmla="*/ 135274 w 751506"/>
                  <a:gd name="connsiteY21" fmla="*/ 533890 h 984800"/>
                  <a:gd name="connsiteX22" fmla="*/ 90183 w 751506"/>
                  <a:gd name="connsiteY22" fmla="*/ 483163 h 984800"/>
                  <a:gd name="connsiteX23" fmla="*/ 67637 w 751506"/>
                  <a:gd name="connsiteY23" fmla="*/ 432436 h 984800"/>
                  <a:gd name="connsiteX24" fmla="*/ 28182 w 751506"/>
                  <a:gd name="connsiteY24" fmla="*/ 415526 h 984800"/>
                  <a:gd name="connsiteX25" fmla="*/ 50728 w 751506"/>
                  <a:gd name="connsiteY25" fmla="*/ 364799 h 984800"/>
                  <a:gd name="connsiteX26" fmla="*/ 0 w 751506"/>
                  <a:gd name="connsiteY26" fmla="*/ 263344 h 984800"/>
                  <a:gd name="connsiteX27" fmla="*/ 39455 w 751506"/>
                  <a:gd name="connsiteY27" fmla="*/ 229526 h 984800"/>
                  <a:gd name="connsiteX0" fmla="*/ 751506 w 842946"/>
                  <a:gd name="connsiteY0" fmla="*/ 0 h 984800"/>
                  <a:gd name="connsiteX1" fmla="*/ 751506 w 842946"/>
                  <a:gd name="connsiteY1" fmla="*/ 692052 h 984800"/>
                  <a:gd name="connsiteX2" fmla="*/ 693277 w 842946"/>
                  <a:gd name="connsiteY2" fmla="*/ 697345 h 984800"/>
                  <a:gd name="connsiteX3" fmla="*/ 648185 w 842946"/>
                  <a:gd name="connsiteY3" fmla="*/ 686072 h 984800"/>
                  <a:gd name="connsiteX4" fmla="*/ 603094 w 842946"/>
                  <a:gd name="connsiteY4" fmla="*/ 725527 h 984800"/>
                  <a:gd name="connsiteX5" fmla="*/ 687640 w 842946"/>
                  <a:gd name="connsiteY5" fmla="*/ 764982 h 984800"/>
                  <a:gd name="connsiteX6" fmla="*/ 642549 w 842946"/>
                  <a:gd name="connsiteY6" fmla="*/ 843891 h 984800"/>
                  <a:gd name="connsiteX7" fmla="*/ 603094 w 842946"/>
                  <a:gd name="connsiteY7" fmla="*/ 849527 h 984800"/>
                  <a:gd name="connsiteX8" fmla="*/ 625640 w 842946"/>
                  <a:gd name="connsiteY8" fmla="*/ 911527 h 984800"/>
                  <a:gd name="connsiteX9" fmla="*/ 597458 w 842946"/>
                  <a:gd name="connsiteY9" fmla="*/ 928436 h 984800"/>
                  <a:gd name="connsiteX10" fmla="*/ 462184 w 842946"/>
                  <a:gd name="connsiteY10" fmla="*/ 984800 h 984800"/>
                  <a:gd name="connsiteX11" fmla="*/ 434002 w 842946"/>
                  <a:gd name="connsiteY11" fmla="*/ 922800 h 984800"/>
                  <a:gd name="connsiteX12" fmla="*/ 456548 w 842946"/>
                  <a:gd name="connsiteY12" fmla="*/ 888982 h 984800"/>
                  <a:gd name="connsiteX13" fmla="*/ 422730 w 842946"/>
                  <a:gd name="connsiteY13" fmla="*/ 866436 h 984800"/>
                  <a:gd name="connsiteX14" fmla="*/ 422730 w 842946"/>
                  <a:gd name="connsiteY14" fmla="*/ 832618 h 984800"/>
                  <a:gd name="connsiteX15" fmla="*/ 343820 w 842946"/>
                  <a:gd name="connsiteY15" fmla="*/ 804436 h 984800"/>
                  <a:gd name="connsiteX16" fmla="*/ 270547 w 842946"/>
                  <a:gd name="connsiteY16" fmla="*/ 776254 h 984800"/>
                  <a:gd name="connsiteX17" fmla="*/ 264911 w 842946"/>
                  <a:gd name="connsiteY17" fmla="*/ 702981 h 984800"/>
                  <a:gd name="connsiteX18" fmla="*/ 174728 w 842946"/>
                  <a:gd name="connsiteY18" fmla="*/ 736800 h 984800"/>
                  <a:gd name="connsiteX19" fmla="*/ 107092 w 842946"/>
                  <a:gd name="connsiteY19" fmla="*/ 686072 h 984800"/>
                  <a:gd name="connsiteX20" fmla="*/ 135274 w 842946"/>
                  <a:gd name="connsiteY20" fmla="*/ 533890 h 984800"/>
                  <a:gd name="connsiteX21" fmla="*/ 90183 w 842946"/>
                  <a:gd name="connsiteY21" fmla="*/ 483163 h 984800"/>
                  <a:gd name="connsiteX22" fmla="*/ 67637 w 842946"/>
                  <a:gd name="connsiteY22" fmla="*/ 432436 h 984800"/>
                  <a:gd name="connsiteX23" fmla="*/ 28182 w 842946"/>
                  <a:gd name="connsiteY23" fmla="*/ 415526 h 984800"/>
                  <a:gd name="connsiteX24" fmla="*/ 50728 w 842946"/>
                  <a:gd name="connsiteY24" fmla="*/ 364799 h 984800"/>
                  <a:gd name="connsiteX25" fmla="*/ 0 w 842946"/>
                  <a:gd name="connsiteY25" fmla="*/ 263344 h 984800"/>
                  <a:gd name="connsiteX26" fmla="*/ 39455 w 842946"/>
                  <a:gd name="connsiteY26" fmla="*/ 229526 h 984800"/>
                  <a:gd name="connsiteX27" fmla="*/ 85361 w 842946"/>
                  <a:gd name="connsiteY27" fmla="*/ 0 h 984800"/>
                  <a:gd name="connsiteX28" fmla="*/ 842946 w 842946"/>
                  <a:gd name="connsiteY28" fmla="*/ 91440 h 984800"/>
                  <a:gd name="connsiteX0" fmla="*/ 751506 w 842946"/>
                  <a:gd name="connsiteY0" fmla="*/ 692052 h 984800"/>
                  <a:gd name="connsiteX1" fmla="*/ 693277 w 842946"/>
                  <a:gd name="connsiteY1" fmla="*/ 697345 h 984800"/>
                  <a:gd name="connsiteX2" fmla="*/ 648185 w 842946"/>
                  <a:gd name="connsiteY2" fmla="*/ 686072 h 984800"/>
                  <a:gd name="connsiteX3" fmla="*/ 603094 w 842946"/>
                  <a:gd name="connsiteY3" fmla="*/ 725527 h 984800"/>
                  <a:gd name="connsiteX4" fmla="*/ 687640 w 842946"/>
                  <a:gd name="connsiteY4" fmla="*/ 764982 h 984800"/>
                  <a:gd name="connsiteX5" fmla="*/ 642549 w 842946"/>
                  <a:gd name="connsiteY5" fmla="*/ 843891 h 984800"/>
                  <a:gd name="connsiteX6" fmla="*/ 603094 w 842946"/>
                  <a:gd name="connsiteY6" fmla="*/ 849527 h 984800"/>
                  <a:gd name="connsiteX7" fmla="*/ 625640 w 842946"/>
                  <a:gd name="connsiteY7" fmla="*/ 911527 h 984800"/>
                  <a:gd name="connsiteX8" fmla="*/ 597458 w 842946"/>
                  <a:gd name="connsiteY8" fmla="*/ 928436 h 984800"/>
                  <a:gd name="connsiteX9" fmla="*/ 462184 w 842946"/>
                  <a:gd name="connsiteY9" fmla="*/ 984800 h 984800"/>
                  <a:gd name="connsiteX10" fmla="*/ 434002 w 842946"/>
                  <a:gd name="connsiteY10" fmla="*/ 922800 h 984800"/>
                  <a:gd name="connsiteX11" fmla="*/ 456548 w 842946"/>
                  <a:gd name="connsiteY11" fmla="*/ 888982 h 984800"/>
                  <a:gd name="connsiteX12" fmla="*/ 422730 w 842946"/>
                  <a:gd name="connsiteY12" fmla="*/ 866436 h 984800"/>
                  <a:gd name="connsiteX13" fmla="*/ 422730 w 842946"/>
                  <a:gd name="connsiteY13" fmla="*/ 832618 h 984800"/>
                  <a:gd name="connsiteX14" fmla="*/ 343820 w 842946"/>
                  <a:gd name="connsiteY14" fmla="*/ 804436 h 984800"/>
                  <a:gd name="connsiteX15" fmla="*/ 270547 w 842946"/>
                  <a:gd name="connsiteY15" fmla="*/ 776254 h 984800"/>
                  <a:gd name="connsiteX16" fmla="*/ 264911 w 842946"/>
                  <a:gd name="connsiteY16" fmla="*/ 702981 h 984800"/>
                  <a:gd name="connsiteX17" fmla="*/ 174728 w 842946"/>
                  <a:gd name="connsiteY17" fmla="*/ 736800 h 984800"/>
                  <a:gd name="connsiteX18" fmla="*/ 107092 w 842946"/>
                  <a:gd name="connsiteY18" fmla="*/ 686072 h 984800"/>
                  <a:gd name="connsiteX19" fmla="*/ 135274 w 842946"/>
                  <a:gd name="connsiteY19" fmla="*/ 533890 h 984800"/>
                  <a:gd name="connsiteX20" fmla="*/ 90183 w 842946"/>
                  <a:gd name="connsiteY20" fmla="*/ 483163 h 984800"/>
                  <a:gd name="connsiteX21" fmla="*/ 67637 w 842946"/>
                  <a:gd name="connsiteY21" fmla="*/ 432436 h 984800"/>
                  <a:gd name="connsiteX22" fmla="*/ 28182 w 842946"/>
                  <a:gd name="connsiteY22" fmla="*/ 415526 h 984800"/>
                  <a:gd name="connsiteX23" fmla="*/ 50728 w 842946"/>
                  <a:gd name="connsiteY23" fmla="*/ 364799 h 984800"/>
                  <a:gd name="connsiteX24" fmla="*/ 0 w 842946"/>
                  <a:gd name="connsiteY24" fmla="*/ 263344 h 984800"/>
                  <a:gd name="connsiteX25" fmla="*/ 39455 w 842946"/>
                  <a:gd name="connsiteY25" fmla="*/ 229526 h 984800"/>
                  <a:gd name="connsiteX26" fmla="*/ 85361 w 842946"/>
                  <a:gd name="connsiteY26" fmla="*/ 0 h 984800"/>
                  <a:gd name="connsiteX27" fmla="*/ 842946 w 842946"/>
                  <a:gd name="connsiteY27" fmla="*/ 91440 h 984800"/>
                  <a:gd name="connsiteX0" fmla="*/ 751506 w 751506"/>
                  <a:gd name="connsiteY0" fmla="*/ 692052 h 984800"/>
                  <a:gd name="connsiteX1" fmla="*/ 693277 w 751506"/>
                  <a:gd name="connsiteY1" fmla="*/ 697345 h 984800"/>
                  <a:gd name="connsiteX2" fmla="*/ 648185 w 751506"/>
                  <a:gd name="connsiteY2" fmla="*/ 686072 h 984800"/>
                  <a:gd name="connsiteX3" fmla="*/ 603094 w 751506"/>
                  <a:gd name="connsiteY3" fmla="*/ 725527 h 984800"/>
                  <a:gd name="connsiteX4" fmla="*/ 687640 w 751506"/>
                  <a:gd name="connsiteY4" fmla="*/ 764982 h 984800"/>
                  <a:gd name="connsiteX5" fmla="*/ 642549 w 751506"/>
                  <a:gd name="connsiteY5" fmla="*/ 843891 h 984800"/>
                  <a:gd name="connsiteX6" fmla="*/ 603094 w 751506"/>
                  <a:gd name="connsiteY6" fmla="*/ 849527 h 984800"/>
                  <a:gd name="connsiteX7" fmla="*/ 625640 w 751506"/>
                  <a:gd name="connsiteY7" fmla="*/ 911527 h 984800"/>
                  <a:gd name="connsiteX8" fmla="*/ 597458 w 751506"/>
                  <a:gd name="connsiteY8" fmla="*/ 928436 h 984800"/>
                  <a:gd name="connsiteX9" fmla="*/ 462184 w 751506"/>
                  <a:gd name="connsiteY9" fmla="*/ 984800 h 984800"/>
                  <a:gd name="connsiteX10" fmla="*/ 434002 w 751506"/>
                  <a:gd name="connsiteY10" fmla="*/ 922800 h 984800"/>
                  <a:gd name="connsiteX11" fmla="*/ 456548 w 751506"/>
                  <a:gd name="connsiteY11" fmla="*/ 888982 h 984800"/>
                  <a:gd name="connsiteX12" fmla="*/ 422730 w 751506"/>
                  <a:gd name="connsiteY12" fmla="*/ 866436 h 984800"/>
                  <a:gd name="connsiteX13" fmla="*/ 422730 w 751506"/>
                  <a:gd name="connsiteY13" fmla="*/ 832618 h 984800"/>
                  <a:gd name="connsiteX14" fmla="*/ 343820 w 751506"/>
                  <a:gd name="connsiteY14" fmla="*/ 804436 h 984800"/>
                  <a:gd name="connsiteX15" fmla="*/ 270547 w 751506"/>
                  <a:gd name="connsiteY15" fmla="*/ 776254 h 984800"/>
                  <a:gd name="connsiteX16" fmla="*/ 264911 w 751506"/>
                  <a:gd name="connsiteY16" fmla="*/ 702981 h 984800"/>
                  <a:gd name="connsiteX17" fmla="*/ 174728 w 751506"/>
                  <a:gd name="connsiteY17" fmla="*/ 736800 h 984800"/>
                  <a:gd name="connsiteX18" fmla="*/ 107092 w 751506"/>
                  <a:gd name="connsiteY18" fmla="*/ 686072 h 984800"/>
                  <a:gd name="connsiteX19" fmla="*/ 135274 w 751506"/>
                  <a:gd name="connsiteY19" fmla="*/ 533890 h 984800"/>
                  <a:gd name="connsiteX20" fmla="*/ 90183 w 751506"/>
                  <a:gd name="connsiteY20" fmla="*/ 483163 h 984800"/>
                  <a:gd name="connsiteX21" fmla="*/ 67637 w 751506"/>
                  <a:gd name="connsiteY21" fmla="*/ 432436 h 984800"/>
                  <a:gd name="connsiteX22" fmla="*/ 28182 w 751506"/>
                  <a:gd name="connsiteY22" fmla="*/ 415526 h 984800"/>
                  <a:gd name="connsiteX23" fmla="*/ 50728 w 751506"/>
                  <a:gd name="connsiteY23" fmla="*/ 364799 h 984800"/>
                  <a:gd name="connsiteX24" fmla="*/ 0 w 751506"/>
                  <a:gd name="connsiteY24" fmla="*/ 263344 h 984800"/>
                  <a:gd name="connsiteX25" fmla="*/ 39455 w 751506"/>
                  <a:gd name="connsiteY25" fmla="*/ 229526 h 984800"/>
                  <a:gd name="connsiteX26" fmla="*/ 85361 w 751506"/>
                  <a:gd name="connsiteY26" fmla="*/ 0 h 9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51506" h="984800">
                    <a:moveTo>
                      <a:pt x="751506" y="692052"/>
                    </a:moveTo>
                    <a:lnTo>
                      <a:pt x="693277" y="697345"/>
                    </a:lnTo>
                    <a:lnTo>
                      <a:pt x="648185" y="686072"/>
                    </a:lnTo>
                    <a:lnTo>
                      <a:pt x="603094" y="725527"/>
                    </a:lnTo>
                    <a:lnTo>
                      <a:pt x="687640" y="764982"/>
                    </a:lnTo>
                    <a:lnTo>
                      <a:pt x="642549" y="843891"/>
                    </a:lnTo>
                    <a:lnTo>
                      <a:pt x="603094" y="849527"/>
                    </a:lnTo>
                    <a:lnTo>
                      <a:pt x="625640" y="911527"/>
                    </a:lnTo>
                    <a:lnTo>
                      <a:pt x="597458" y="928436"/>
                    </a:lnTo>
                    <a:lnTo>
                      <a:pt x="462184" y="984800"/>
                    </a:lnTo>
                    <a:lnTo>
                      <a:pt x="434002" y="922800"/>
                    </a:lnTo>
                    <a:lnTo>
                      <a:pt x="456548" y="888982"/>
                    </a:lnTo>
                    <a:lnTo>
                      <a:pt x="422730" y="866436"/>
                    </a:lnTo>
                    <a:lnTo>
                      <a:pt x="422730" y="832618"/>
                    </a:lnTo>
                    <a:lnTo>
                      <a:pt x="343820" y="804436"/>
                    </a:lnTo>
                    <a:lnTo>
                      <a:pt x="270547" y="776254"/>
                    </a:lnTo>
                    <a:lnTo>
                      <a:pt x="264911" y="702981"/>
                    </a:lnTo>
                    <a:lnTo>
                      <a:pt x="174728" y="736800"/>
                    </a:lnTo>
                    <a:lnTo>
                      <a:pt x="107092" y="686072"/>
                    </a:lnTo>
                    <a:lnTo>
                      <a:pt x="135274" y="533890"/>
                    </a:lnTo>
                    <a:lnTo>
                      <a:pt x="90183" y="483163"/>
                    </a:lnTo>
                    <a:lnTo>
                      <a:pt x="67637" y="432436"/>
                    </a:lnTo>
                    <a:lnTo>
                      <a:pt x="28182" y="415526"/>
                    </a:lnTo>
                    <a:lnTo>
                      <a:pt x="50728" y="364799"/>
                    </a:lnTo>
                    <a:lnTo>
                      <a:pt x="0" y="263344"/>
                    </a:lnTo>
                    <a:lnTo>
                      <a:pt x="39455" y="229526"/>
                    </a:lnTo>
                    <a:lnTo>
                      <a:pt x="85361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F2E80A54-1115-260F-DF40-4F8DC1BB459F}"/>
                  </a:ext>
                </a:extLst>
              </p:cNvPr>
              <p:cNvSpPr/>
              <p:nvPr/>
            </p:nvSpPr>
            <p:spPr>
              <a:xfrm>
                <a:off x="670270" y="3732180"/>
                <a:ext cx="1150524" cy="1422564"/>
              </a:xfrm>
              <a:custGeom>
                <a:avLst/>
                <a:gdLst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  <a:gd name="connsiteX0" fmla="*/ 0 w 1150524"/>
                  <a:gd name="connsiteY0" fmla="*/ 0 h 1422564"/>
                  <a:gd name="connsiteX1" fmla="*/ 858604 w 1150524"/>
                  <a:gd name="connsiteY1" fmla="*/ 0 h 1422564"/>
                  <a:gd name="connsiteX2" fmla="*/ 868705 w 1150524"/>
                  <a:gd name="connsiteY2" fmla="*/ 13468 h 1422564"/>
                  <a:gd name="connsiteX3" fmla="*/ 1000221 w 1150524"/>
                  <a:gd name="connsiteY3" fmla="*/ 32256 h 1422564"/>
                  <a:gd name="connsiteX4" fmla="*/ 986130 w 1150524"/>
                  <a:gd name="connsiteY4" fmla="*/ 83923 h 1422564"/>
                  <a:gd name="connsiteX5" fmla="*/ 1009615 w 1150524"/>
                  <a:gd name="connsiteY5" fmla="*/ 159075 h 1422564"/>
                  <a:gd name="connsiteX6" fmla="*/ 939160 w 1150524"/>
                  <a:gd name="connsiteY6" fmla="*/ 248317 h 1422564"/>
                  <a:gd name="connsiteX7" fmla="*/ 887493 w 1150524"/>
                  <a:gd name="connsiteY7" fmla="*/ 257711 h 1422564"/>
                  <a:gd name="connsiteX8" fmla="*/ 854614 w 1150524"/>
                  <a:gd name="connsiteY8" fmla="*/ 295287 h 1422564"/>
                  <a:gd name="connsiteX9" fmla="*/ 896887 w 1150524"/>
                  <a:gd name="connsiteY9" fmla="*/ 328166 h 1422564"/>
                  <a:gd name="connsiteX10" fmla="*/ 915675 w 1150524"/>
                  <a:gd name="connsiteY10" fmla="*/ 431500 h 1422564"/>
                  <a:gd name="connsiteX11" fmla="*/ 887493 w 1150524"/>
                  <a:gd name="connsiteY11" fmla="*/ 473773 h 1422564"/>
                  <a:gd name="connsiteX12" fmla="*/ 925069 w 1150524"/>
                  <a:gd name="connsiteY12" fmla="*/ 520743 h 1422564"/>
                  <a:gd name="connsiteX13" fmla="*/ 972039 w 1150524"/>
                  <a:gd name="connsiteY13" fmla="*/ 511349 h 1422564"/>
                  <a:gd name="connsiteX14" fmla="*/ 1004918 w 1150524"/>
                  <a:gd name="connsiteY14" fmla="*/ 544228 h 1422564"/>
                  <a:gd name="connsiteX15" fmla="*/ 1122342 w 1150524"/>
                  <a:gd name="connsiteY15" fmla="*/ 577107 h 1422564"/>
                  <a:gd name="connsiteX16" fmla="*/ 1150524 w 1150524"/>
                  <a:gd name="connsiteY16" fmla="*/ 591197 h 1422564"/>
                  <a:gd name="connsiteX17" fmla="*/ 1145827 w 1150524"/>
                  <a:gd name="connsiteY17" fmla="*/ 624076 h 1422564"/>
                  <a:gd name="connsiteX18" fmla="*/ 1070675 w 1150524"/>
                  <a:gd name="connsiteY18" fmla="*/ 619379 h 1422564"/>
                  <a:gd name="connsiteX19" fmla="*/ 1042493 w 1150524"/>
                  <a:gd name="connsiteY19" fmla="*/ 633470 h 1422564"/>
                  <a:gd name="connsiteX20" fmla="*/ 1098857 w 1150524"/>
                  <a:gd name="connsiteY20" fmla="*/ 708622 h 1422564"/>
                  <a:gd name="connsiteX21" fmla="*/ 1080069 w 1150524"/>
                  <a:gd name="connsiteY21" fmla="*/ 802562 h 1422564"/>
                  <a:gd name="connsiteX22" fmla="*/ 1065978 w 1150524"/>
                  <a:gd name="connsiteY22" fmla="*/ 919987 h 1422564"/>
                  <a:gd name="connsiteX23" fmla="*/ 1108251 w 1150524"/>
                  <a:gd name="connsiteY23" fmla="*/ 985744 h 1422564"/>
                  <a:gd name="connsiteX24" fmla="*/ 1098857 w 1150524"/>
                  <a:gd name="connsiteY24" fmla="*/ 1023320 h 1422564"/>
                  <a:gd name="connsiteX25" fmla="*/ 1136433 w 1150524"/>
                  <a:gd name="connsiteY25" fmla="*/ 1051502 h 1422564"/>
                  <a:gd name="connsiteX26" fmla="*/ 1131736 w 1150524"/>
                  <a:gd name="connsiteY26" fmla="*/ 1136048 h 1422564"/>
                  <a:gd name="connsiteX27" fmla="*/ 1042493 w 1150524"/>
                  <a:gd name="connsiteY27" fmla="*/ 1201806 h 1422564"/>
                  <a:gd name="connsiteX28" fmla="*/ 939160 w 1150524"/>
                  <a:gd name="connsiteY28" fmla="*/ 1239382 h 1422564"/>
                  <a:gd name="connsiteX29" fmla="*/ 873402 w 1150524"/>
                  <a:gd name="connsiteY29" fmla="*/ 1183018 h 1422564"/>
                  <a:gd name="connsiteX30" fmla="*/ 817038 w 1150524"/>
                  <a:gd name="connsiteY30" fmla="*/ 1187715 h 1422564"/>
                  <a:gd name="connsiteX31" fmla="*/ 770068 w 1150524"/>
                  <a:gd name="connsiteY31" fmla="*/ 1183018 h 1422564"/>
                  <a:gd name="connsiteX32" fmla="*/ 732492 w 1150524"/>
                  <a:gd name="connsiteY32" fmla="*/ 1211200 h 1422564"/>
                  <a:gd name="connsiteX33" fmla="*/ 676129 w 1150524"/>
                  <a:gd name="connsiteY33" fmla="*/ 1258170 h 1422564"/>
                  <a:gd name="connsiteX34" fmla="*/ 629159 w 1150524"/>
                  <a:gd name="connsiteY34" fmla="*/ 1215897 h 1422564"/>
                  <a:gd name="connsiteX35" fmla="*/ 539916 w 1150524"/>
                  <a:gd name="connsiteY35" fmla="*/ 1276958 h 1422564"/>
                  <a:gd name="connsiteX36" fmla="*/ 516431 w 1150524"/>
                  <a:gd name="connsiteY36" fmla="*/ 1300442 h 1422564"/>
                  <a:gd name="connsiteX37" fmla="*/ 516431 w 1150524"/>
                  <a:gd name="connsiteY37" fmla="*/ 1342715 h 1422564"/>
                  <a:gd name="connsiteX38" fmla="*/ 215824 w 1150524"/>
                  <a:gd name="connsiteY38" fmla="*/ 1422564 h 1422564"/>
                  <a:gd name="connsiteX39" fmla="*/ 154763 w 1150524"/>
                  <a:gd name="connsiteY39" fmla="*/ 1375594 h 1422564"/>
                  <a:gd name="connsiteX40" fmla="*/ 32641 w 1150524"/>
                  <a:gd name="connsiteY40" fmla="*/ 1375594 h 1422564"/>
                  <a:gd name="connsiteX41" fmla="*/ 0 w 1150524"/>
                  <a:gd name="connsiteY41" fmla="*/ 1351855 h 1422564"/>
                  <a:gd name="connsiteX42" fmla="*/ 91440 w 1150524"/>
                  <a:gd name="connsiteY42" fmla="*/ 91440 h 1422564"/>
                  <a:gd name="connsiteX0" fmla="*/ 858604 w 1150524"/>
                  <a:gd name="connsiteY0" fmla="*/ 0 h 1422564"/>
                  <a:gd name="connsiteX1" fmla="*/ 868705 w 1150524"/>
                  <a:gd name="connsiteY1" fmla="*/ 13468 h 1422564"/>
                  <a:gd name="connsiteX2" fmla="*/ 1000221 w 1150524"/>
                  <a:gd name="connsiteY2" fmla="*/ 32256 h 1422564"/>
                  <a:gd name="connsiteX3" fmla="*/ 986130 w 1150524"/>
                  <a:gd name="connsiteY3" fmla="*/ 83923 h 1422564"/>
                  <a:gd name="connsiteX4" fmla="*/ 1009615 w 1150524"/>
                  <a:gd name="connsiteY4" fmla="*/ 159075 h 1422564"/>
                  <a:gd name="connsiteX5" fmla="*/ 939160 w 1150524"/>
                  <a:gd name="connsiteY5" fmla="*/ 248317 h 1422564"/>
                  <a:gd name="connsiteX6" fmla="*/ 887493 w 1150524"/>
                  <a:gd name="connsiteY6" fmla="*/ 257711 h 1422564"/>
                  <a:gd name="connsiteX7" fmla="*/ 854614 w 1150524"/>
                  <a:gd name="connsiteY7" fmla="*/ 295287 h 1422564"/>
                  <a:gd name="connsiteX8" fmla="*/ 896887 w 1150524"/>
                  <a:gd name="connsiteY8" fmla="*/ 328166 h 1422564"/>
                  <a:gd name="connsiteX9" fmla="*/ 915675 w 1150524"/>
                  <a:gd name="connsiteY9" fmla="*/ 431500 h 1422564"/>
                  <a:gd name="connsiteX10" fmla="*/ 887493 w 1150524"/>
                  <a:gd name="connsiteY10" fmla="*/ 473773 h 1422564"/>
                  <a:gd name="connsiteX11" fmla="*/ 925069 w 1150524"/>
                  <a:gd name="connsiteY11" fmla="*/ 520743 h 1422564"/>
                  <a:gd name="connsiteX12" fmla="*/ 972039 w 1150524"/>
                  <a:gd name="connsiteY12" fmla="*/ 511349 h 1422564"/>
                  <a:gd name="connsiteX13" fmla="*/ 1004918 w 1150524"/>
                  <a:gd name="connsiteY13" fmla="*/ 544228 h 1422564"/>
                  <a:gd name="connsiteX14" fmla="*/ 1122342 w 1150524"/>
                  <a:gd name="connsiteY14" fmla="*/ 577107 h 1422564"/>
                  <a:gd name="connsiteX15" fmla="*/ 1150524 w 1150524"/>
                  <a:gd name="connsiteY15" fmla="*/ 591197 h 1422564"/>
                  <a:gd name="connsiteX16" fmla="*/ 1145827 w 1150524"/>
                  <a:gd name="connsiteY16" fmla="*/ 624076 h 1422564"/>
                  <a:gd name="connsiteX17" fmla="*/ 1070675 w 1150524"/>
                  <a:gd name="connsiteY17" fmla="*/ 619379 h 1422564"/>
                  <a:gd name="connsiteX18" fmla="*/ 1042493 w 1150524"/>
                  <a:gd name="connsiteY18" fmla="*/ 633470 h 1422564"/>
                  <a:gd name="connsiteX19" fmla="*/ 1098857 w 1150524"/>
                  <a:gd name="connsiteY19" fmla="*/ 708622 h 1422564"/>
                  <a:gd name="connsiteX20" fmla="*/ 1080069 w 1150524"/>
                  <a:gd name="connsiteY20" fmla="*/ 802562 h 1422564"/>
                  <a:gd name="connsiteX21" fmla="*/ 1065978 w 1150524"/>
                  <a:gd name="connsiteY21" fmla="*/ 919987 h 1422564"/>
                  <a:gd name="connsiteX22" fmla="*/ 1108251 w 1150524"/>
                  <a:gd name="connsiteY22" fmla="*/ 985744 h 1422564"/>
                  <a:gd name="connsiteX23" fmla="*/ 1098857 w 1150524"/>
                  <a:gd name="connsiteY23" fmla="*/ 1023320 h 1422564"/>
                  <a:gd name="connsiteX24" fmla="*/ 1136433 w 1150524"/>
                  <a:gd name="connsiteY24" fmla="*/ 1051502 h 1422564"/>
                  <a:gd name="connsiteX25" fmla="*/ 1131736 w 1150524"/>
                  <a:gd name="connsiteY25" fmla="*/ 1136048 h 1422564"/>
                  <a:gd name="connsiteX26" fmla="*/ 1042493 w 1150524"/>
                  <a:gd name="connsiteY26" fmla="*/ 1201806 h 1422564"/>
                  <a:gd name="connsiteX27" fmla="*/ 939160 w 1150524"/>
                  <a:gd name="connsiteY27" fmla="*/ 1239382 h 1422564"/>
                  <a:gd name="connsiteX28" fmla="*/ 873402 w 1150524"/>
                  <a:gd name="connsiteY28" fmla="*/ 1183018 h 1422564"/>
                  <a:gd name="connsiteX29" fmla="*/ 817038 w 1150524"/>
                  <a:gd name="connsiteY29" fmla="*/ 1187715 h 1422564"/>
                  <a:gd name="connsiteX30" fmla="*/ 770068 w 1150524"/>
                  <a:gd name="connsiteY30" fmla="*/ 1183018 h 1422564"/>
                  <a:gd name="connsiteX31" fmla="*/ 732492 w 1150524"/>
                  <a:gd name="connsiteY31" fmla="*/ 1211200 h 1422564"/>
                  <a:gd name="connsiteX32" fmla="*/ 676129 w 1150524"/>
                  <a:gd name="connsiteY32" fmla="*/ 1258170 h 1422564"/>
                  <a:gd name="connsiteX33" fmla="*/ 629159 w 1150524"/>
                  <a:gd name="connsiteY33" fmla="*/ 1215897 h 1422564"/>
                  <a:gd name="connsiteX34" fmla="*/ 539916 w 1150524"/>
                  <a:gd name="connsiteY34" fmla="*/ 1276958 h 1422564"/>
                  <a:gd name="connsiteX35" fmla="*/ 516431 w 1150524"/>
                  <a:gd name="connsiteY35" fmla="*/ 1300442 h 1422564"/>
                  <a:gd name="connsiteX36" fmla="*/ 516431 w 1150524"/>
                  <a:gd name="connsiteY36" fmla="*/ 1342715 h 1422564"/>
                  <a:gd name="connsiteX37" fmla="*/ 215824 w 1150524"/>
                  <a:gd name="connsiteY37" fmla="*/ 1422564 h 1422564"/>
                  <a:gd name="connsiteX38" fmla="*/ 154763 w 1150524"/>
                  <a:gd name="connsiteY38" fmla="*/ 1375594 h 1422564"/>
                  <a:gd name="connsiteX39" fmla="*/ 32641 w 1150524"/>
                  <a:gd name="connsiteY39" fmla="*/ 1375594 h 1422564"/>
                  <a:gd name="connsiteX40" fmla="*/ 0 w 1150524"/>
                  <a:gd name="connsiteY40" fmla="*/ 1351855 h 1422564"/>
                  <a:gd name="connsiteX41" fmla="*/ 91440 w 1150524"/>
                  <a:gd name="connsiteY41" fmla="*/ 91440 h 1422564"/>
                  <a:gd name="connsiteX0" fmla="*/ 858604 w 1150524"/>
                  <a:gd name="connsiteY0" fmla="*/ 0 h 1422564"/>
                  <a:gd name="connsiteX1" fmla="*/ 868705 w 1150524"/>
                  <a:gd name="connsiteY1" fmla="*/ 13468 h 1422564"/>
                  <a:gd name="connsiteX2" fmla="*/ 1000221 w 1150524"/>
                  <a:gd name="connsiteY2" fmla="*/ 32256 h 1422564"/>
                  <a:gd name="connsiteX3" fmla="*/ 986130 w 1150524"/>
                  <a:gd name="connsiteY3" fmla="*/ 83923 h 1422564"/>
                  <a:gd name="connsiteX4" fmla="*/ 1009615 w 1150524"/>
                  <a:gd name="connsiteY4" fmla="*/ 159075 h 1422564"/>
                  <a:gd name="connsiteX5" fmla="*/ 939160 w 1150524"/>
                  <a:gd name="connsiteY5" fmla="*/ 248317 h 1422564"/>
                  <a:gd name="connsiteX6" fmla="*/ 887493 w 1150524"/>
                  <a:gd name="connsiteY6" fmla="*/ 257711 h 1422564"/>
                  <a:gd name="connsiteX7" fmla="*/ 854614 w 1150524"/>
                  <a:gd name="connsiteY7" fmla="*/ 295287 h 1422564"/>
                  <a:gd name="connsiteX8" fmla="*/ 896887 w 1150524"/>
                  <a:gd name="connsiteY8" fmla="*/ 328166 h 1422564"/>
                  <a:gd name="connsiteX9" fmla="*/ 915675 w 1150524"/>
                  <a:gd name="connsiteY9" fmla="*/ 431500 h 1422564"/>
                  <a:gd name="connsiteX10" fmla="*/ 887493 w 1150524"/>
                  <a:gd name="connsiteY10" fmla="*/ 473773 h 1422564"/>
                  <a:gd name="connsiteX11" fmla="*/ 925069 w 1150524"/>
                  <a:gd name="connsiteY11" fmla="*/ 520743 h 1422564"/>
                  <a:gd name="connsiteX12" fmla="*/ 972039 w 1150524"/>
                  <a:gd name="connsiteY12" fmla="*/ 511349 h 1422564"/>
                  <a:gd name="connsiteX13" fmla="*/ 1004918 w 1150524"/>
                  <a:gd name="connsiteY13" fmla="*/ 544228 h 1422564"/>
                  <a:gd name="connsiteX14" fmla="*/ 1122342 w 1150524"/>
                  <a:gd name="connsiteY14" fmla="*/ 577107 h 1422564"/>
                  <a:gd name="connsiteX15" fmla="*/ 1150524 w 1150524"/>
                  <a:gd name="connsiteY15" fmla="*/ 591197 h 1422564"/>
                  <a:gd name="connsiteX16" fmla="*/ 1145827 w 1150524"/>
                  <a:gd name="connsiteY16" fmla="*/ 624076 h 1422564"/>
                  <a:gd name="connsiteX17" fmla="*/ 1070675 w 1150524"/>
                  <a:gd name="connsiteY17" fmla="*/ 619379 h 1422564"/>
                  <a:gd name="connsiteX18" fmla="*/ 1042493 w 1150524"/>
                  <a:gd name="connsiteY18" fmla="*/ 633470 h 1422564"/>
                  <a:gd name="connsiteX19" fmla="*/ 1098857 w 1150524"/>
                  <a:gd name="connsiteY19" fmla="*/ 708622 h 1422564"/>
                  <a:gd name="connsiteX20" fmla="*/ 1080069 w 1150524"/>
                  <a:gd name="connsiteY20" fmla="*/ 802562 h 1422564"/>
                  <a:gd name="connsiteX21" fmla="*/ 1065978 w 1150524"/>
                  <a:gd name="connsiteY21" fmla="*/ 919987 h 1422564"/>
                  <a:gd name="connsiteX22" fmla="*/ 1108251 w 1150524"/>
                  <a:gd name="connsiteY22" fmla="*/ 985744 h 1422564"/>
                  <a:gd name="connsiteX23" fmla="*/ 1098857 w 1150524"/>
                  <a:gd name="connsiteY23" fmla="*/ 1023320 h 1422564"/>
                  <a:gd name="connsiteX24" fmla="*/ 1136433 w 1150524"/>
                  <a:gd name="connsiteY24" fmla="*/ 1051502 h 1422564"/>
                  <a:gd name="connsiteX25" fmla="*/ 1131736 w 1150524"/>
                  <a:gd name="connsiteY25" fmla="*/ 1136048 h 1422564"/>
                  <a:gd name="connsiteX26" fmla="*/ 1042493 w 1150524"/>
                  <a:gd name="connsiteY26" fmla="*/ 1201806 h 1422564"/>
                  <a:gd name="connsiteX27" fmla="*/ 939160 w 1150524"/>
                  <a:gd name="connsiteY27" fmla="*/ 1239382 h 1422564"/>
                  <a:gd name="connsiteX28" fmla="*/ 873402 w 1150524"/>
                  <a:gd name="connsiteY28" fmla="*/ 1183018 h 1422564"/>
                  <a:gd name="connsiteX29" fmla="*/ 817038 w 1150524"/>
                  <a:gd name="connsiteY29" fmla="*/ 1187715 h 1422564"/>
                  <a:gd name="connsiteX30" fmla="*/ 770068 w 1150524"/>
                  <a:gd name="connsiteY30" fmla="*/ 1183018 h 1422564"/>
                  <a:gd name="connsiteX31" fmla="*/ 732492 w 1150524"/>
                  <a:gd name="connsiteY31" fmla="*/ 1211200 h 1422564"/>
                  <a:gd name="connsiteX32" fmla="*/ 676129 w 1150524"/>
                  <a:gd name="connsiteY32" fmla="*/ 1258170 h 1422564"/>
                  <a:gd name="connsiteX33" fmla="*/ 629159 w 1150524"/>
                  <a:gd name="connsiteY33" fmla="*/ 1215897 h 1422564"/>
                  <a:gd name="connsiteX34" fmla="*/ 539916 w 1150524"/>
                  <a:gd name="connsiteY34" fmla="*/ 1276958 h 1422564"/>
                  <a:gd name="connsiteX35" fmla="*/ 516431 w 1150524"/>
                  <a:gd name="connsiteY35" fmla="*/ 1300442 h 1422564"/>
                  <a:gd name="connsiteX36" fmla="*/ 516431 w 1150524"/>
                  <a:gd name="connsiteY36" fmla="*/ 1342715 h 1422564"/>
                  <a:gd name="connsiteX37" fmla="*/ 215824 w 1150524"/>
                  <a:gd name="connsiteY37" fmla="*/ 1422564 h 1422564"/>
                  <a:gd name="connsiteX38" fmla="*/ 154763 w 1150524"/>
                  <a:gd name="connsiteY38" fmla="*/ 1375594 h 1422564"/>
                  <a:gd name="connsiteX39" fmla="*/ 32641 w 1150524"/>
                  <a:gd name="connsiteY39" fmla="*/ 1375594 h 1422564"/>
                  <a:gd name="connsiteX40" fmla="*/ 0 w 1150524"/>
                  <a:gd name="connsiteY40" fmla="*/ 1351855 h 1422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150524" h="1422564">
                    <a:moveTo>
                      <a:pt x="858604" y="0"/>
                    </a:moveTo>
                    <a:lnTo>
                      <a:pt x="868705" y="13468"/>
                    </a:lnTo>
                    <a:lnTo>
                      <a:pt x="1000221" y="32256"/>
                    </a:lnTo>
                    <a:lnTo>
                      <a:pt x="986130" y="83923"/>
                    </a:lnTo>
                    <a:lnTo>
                      <a:pt x="1009615" y="159075"/>
                    </a:lnTo>
                    <a:lnTo>
                      <a:pt x="939160" y="248317"/>
                    </a:lnTo>
                    <a:lnTo>
                      <a:pt x="887493" y="257711"/>
                    </a:lnTo>
                    <a:lnTo>
                      <a:pt x="854614" y="295287"/>
                    </a:lnTo>
                    <a:lnTo>
                      <a:pt x="896887" y="328166"/>
                    </a:lnTo>
                    <a:lnTo>
                      <a:pt x="915675" y="431500"/>
                    </a:lnTo>
                    <a:lnTo>
                      <a:pt x="887493" y="473773"/>
                    </a:lnTo>
                    <a:lnTo>
                      <a:pt x="925069" y="520743"/>
                    </a:lnTo>
                    <a:lnTo>
                      <a:pt x="972039" y="511349"/>
                    </a:lnTo>
                    <a:lnTo>
                      <a:pt x="1004918" y="544228"/>
                    </a:lnTo>
                    <a:lnTo>
                      <a:pt x="1122342" y="577107"/>
                    </a:lnTo>
                    <a:lnTo>
                      <a:pt x="1150524" y="591197"/>
                    </a:lnTo>
                    <a:lnTo>
                      <a:pt x="1145827" y="624076"/>
                    </a:lnTo>
                    <a:lnTo>
                      <a:pt x="1070675" y="619379"/>
                    </a:lnTo>
                    <a:lnTo>
                      <a:pt x="1042493" y="633470"/>
                    </a:lnTo>
                    <a:lnTo>
                      <a:pt x="1098857" y="708622"/>
                    </a:lnTo>
                    <a:lnTo>
                      <a:pt x="1080069" y="802562"/>
                    </a:lnTo>
                    <a:lnTo>
                      <a:pt x="1065978" y="919987"/>
                    </a:lnTo>
                    <a:lnTo>
                      <a:pt x="1108251" y="985744"/>
                    </a:lnTo>
                    <a:lnTo>
                      <a:pt x="1098857" y="1023320"/>
                    </a:lnTo>
                    <a:lnTo>
                      <a:pt x="1136433" y="1051502"/>
                    </a:lnTo>
                    <a:lnTo>
                      <a:pt x="1131736" y="1136048"/>
                    </a:lnTo>
                    <a:lnTo>
                      <a:pt x="1042493" y="1201806"/>
                    </a:lnTo>
                    <a:lnTo>
                      <a:pt x="939160" y="1239382"/>
                    </a:lnTo>
                    <a:lnTo>
                      <a:pt x="873402" y="1183018"/>
                    </a:lnTo>
                    <a:lnTo>
                      <a:pt x="817038" y="1187715"/>
                    </a:lnTo>
                    <a:lnTo>
                      <a:pt x="770068" y="1183018"/>
                    </a:lnTo>
                    <a:lnTo>
                      <a:pt x="732492" y="1211200"/>
                    </a:lnTo>
                    <a:lnTo>
                      <a:pt x="676129" y="1258170"/>
                    </a:lnTo>
                    <a:lnTo>
                      <a:pt x="629159" y="1215897"/>
                    </a:lnTo>
                    <a:lnTo>
                      <a:pt x="539916" y="1276958"/>
                    </a:lnTo>
                    <a:lnTo>
                      <a:pt x="516431" y="1300442"/>
                    </a:lnTo>
                    <a:lnTo>
                      <a:pt x="516431" y="1342715"/>
                    </a:lnTo>
                    <a:lnTo>
                      <a:pt x="215824" y="1422564"/>
                    </a:lnTo>
                    <a:lnTo>
                      <a:pt x="154763" y="1375594"/>
                    </a:lnTo>
                    <a:lnTo>
                      <a:pt x="32641" y="1375594"/>
                    </a:lnTo>
                    <a:lnTo>
                      <a:pt x="0" y="135185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953F677D-7716-843B-4798-7E150439E449}"/>
                  </a:ext>
                </a:extLst>
              </p:cNvPr>
              <p:cNvSpPr/>
              <p:nvPr/>
            </p:nvSpPr>
            <p:spPr>
              <a:xfrm>
                <a:off x="3189687" y="5654518"/>
                <a:ext cx="193505" cy="790301"/>
              </a:xfrm>
              <a:custGeom>
                <a:avLst/>
                <a:gdLst>
                  <a:gd name="connsiteX0" fmla="*/ 0 w 368530"/>
                  <a:gd name="connsiteY0" fmla="*/ 0 h 854057"/>
                  <a:gd name="connsiteX1" fmla="*/ 368530 w 368530"/>
                  <a:gd name="connsiteY1" fmla="*/ 0 h 854057"/>
                  <a:gd name="connsiteX2" fmla="*/ 368530 w 368530"/>
                  <a:gd name="connsiteY2" fmla="*/ 63756 h 854057"/>
                  <a:gd name="connsiteX3" fmla="*/ 305366 w 368530"/>
                  <a:gd name="connsiteY3" fmla="*/ 72425 h 854057"/>
                  <a:gd name="connsiteX4" fmla="*/ 234912 w 368530"/>
                  <a:gd name="connsiteY4" fmla="*/ 107652 h 854057"/>
                  <a:gd name="connsiteX5" fmla="*/ 224344 w 368530"/>
                  <a:gd name="connsiteY5" fmla="*/ 149926 h 854057"/>
                  <a:gd name="connsiteX6" fmla="*/ 175025 w 368530"/>
                  <a:gd name="connsiteY6" fmla="*/ 206290 h 854057"/>
                  <a:gd name="connsiteX7" fmla="*/ 203207 w 368530"/>
                  <a:gd name="connsiteY7" fmla="*/ 227426 h 854057"/>
                  <a:gd name="connsiteX8" fmla="*/ 256048 w 368530"/>
                  <a:gd name="connsiteY8" fmla="*/ 375381 h 854057"/>
                  <a:gd name="connsiteX9" fmla="*/ 301843 w 368530"/>
                  <a:gd name="connsiteY9" fmla="*/ 389471 h 854057"/>
                  <a:gd name="connsiteX10" fmla="*/ 301843 w 368530"/>
                  <a:gd name="connsiteY10" fmla="*/ 424700 h 854057"/>
                  <a:gd name="connsiteX11" fmla="*/ 227866 w 368530"/>
                  <a:gd name="connsiteY11" fmla="*/ 452879 h 854057"/>
                  <a:gd name="connsiteX12" fmla="*/ 319458 w 368530"/>
                  <a:gd name="connsiteY12" fmla="*/ 593792 h 854057"/>
                  <a:gd name="connsiteX13" fmla="*/ 280708 w 368530"/>
                  <a:gd name="connsiteY13" fmla="*/ 660721 h 854057"/>
                  <a:gd name="connsiteX14" fmla="*/ 291276 w 368530"/>
                  <a:gd name="connsiteY14" fmla="*/ 695951 h 854057"/>
                  <a:gd name="connsiteX15" fmla="*/ 234912 w 368530"/>
                  <a:gd name="connsiteY15" fmla="*/ 752315 h 854057"/>
                  <a:gd name="connsiteX16" fmla="*/ 280708 w 368530"/>
                  <a:gd name="connsiteY16" fmla="*/ 773449 h 854057"/>
                  <a:gd name="connsiteX17" fmla="*/ 277184 w 368530"/>
                  <a:gd name="connsiteY17" fmla="*/ 815723 h 854057"/>
                  <a:gd name="connsiteX18" fmla="*/ 277184 w 368530"/>
                  <a:gd name="connsiteY18" fmla="*/ 836858 h 854057"/>
                  <a:gd name="connsiteX19" fmla="*/ 274318 w 368530"/>
                  <a:gd name="connsiteY19" fmla="*/ 854057 h 854057"/>
                  <a:gd name="connsiteX20" fmla="*/ 0 w 368530"/>
                  <a:gd name="connsiteY20" fmla="*/ 854057 h 854057"/>
                  <a:gd name="connsiteX21" fmla="*/ 0 w 368530"/>
                  <a:gd name="connsiteY21" fmla="*/ 0 h 854057"/>
                  <a:gd name="connsiteX0" fmla="*/ 0 w 368530"/>
                  <a:gd name="connsiteY0" fmla="*/ 0 h 854057"/>
                  <a:gd name="connsiteX1" fmla="*/ 368530 w 368530"/>
                  <a:gd name="connsiteY1" fmla="*/ 0 h 854057"/>
                  <a:gd name="connsiteX2" fmla="*/ 368530 w 368530"/>
                  <a:gd name="connsiteY2" fmla="*/ 63756 h 854057"/>
                  <a:gd name="connsiteX3" fmla="*/ 305366 w 368530"/>
                  <a:gd name="connsiteY3" fmla="*/ 72425 h 854057"/>
                  <a:gd name="connsiteX4" fmla="*/ 234912 w 368530"/>
                  <a:gd name="connsiteY4" fmla="*/ 107652 h 854057"/>
                  <a:gd name="connsiteX5" fmla="*/ 224344 w 368530"/>
                  <a:gd name="connsiteY5" fmla="*/ 149926 h 854057"/>
                  <a:gd name="connsiteX6" fmla="*/ 175025 w 368530"/>
                  <a:gd name="connsiteY6" fmla="*/ 206290 h 854057"/>
                  <a:gd name="connsiteX7" fmla="*/ 203207 w 368530"/>
                  <a:gd name="connsiteY7" fmla="*/ 227426 h 854057"/>
                  <a:gd name="connsiteX8" fmla="*/ 256048 w 368530"/>
                  <a:gd name="connsiteY8" fmla="*/ 375381 h 854057"/>
                  <a:gd name="connsiteX9" fmla="*/ 301843 w 368530"/>
                  <a:gd name="connsiteY9" fmla="*/ 389471 h 854057"/>
                  <a:gd name="connsiteX10" fmla="*/ 301843 w 368530"/>
                  <a:gd name="connsiteY10" fmla="*/ 424700 h 854057"/>
                  <a:gd name="connsiteX11" fmla="*/ 227866 w 368530"/>
                  <a:gd name="connsiteY11" fmla="*/ 452879 h 854057"/>
                  <a:gd name="connsiteX12" fmla="*/ 319458 w 368530"/>
                  <a:gd name="connsiteY12" fmla="*/ 593792 h 854057"/>
                  <a:gd name="connsiteX13" fmla="*/ 280708 w 368530"/>
                  <a:gd name="connsiteY13" fmla="*/ 660721 h 854057"/>
                  <a:gd name="connsiteX14" fmla="*/ 291276 w 368530"/>
                  <a:gd name="connsiteY14" fmla="*/ 695951 h 854057"/>
                  <a:gd name="connsiteX15" fmla="*/ 234912 w 368530"/>
                  <a:gd name="connsiteY15" fmla="*/ 752315 h 854057"/>
                  <a:gd name="connsiteX16" fmla="*/ 280708 w 368530"/>
                  <a:gd name="connsiteY16" fmla="*/ 773449 h 854057"/>
                  <a:gd name="connsiteX17" fmla="*/ 277184 w 368530"/>
                  <a:gd name="connsiteY17" fmla="*/ 815723 h 854057"/>
                  <a:gd name="connsiteX18" fmla="*/ 277184 w 368530"/>
                  <a:gd name="connsiteY18" fmla="*/ 836858 h 854057"/>
                  <a:gd name="connsiteX19" fmla="*/ 274318 w 368530"/>
                  <a:gd name="connsiteY19" fmla="*/ 854057 h 854057"/>
                  <a:gd name="connsiteX20" fmla="*/ 0 w 368530"/>
                  <a:gd name="connsiteY20" fmla="*/ 854057 h 854057"/>
                  <a:gd name="connsiteX21" fmla="*/ 91440 w 368530"/>
                  <a:gd name="connsiteY21" fmla="*/ 91440 h 854057"/>
                  <a:gd name="connsiteX0" fmla="*/ 368530 w 368530"/>
                  <a:gd name="connsiteY0" fmla="*/ 0 h 854057"/>
                  <a:gd name="connsiteX1" fmla="*/ 368530 w 368530"/>
                  <a:gd name="connsiteY1" fmla="*/ 63756 h 854057"/>
                  <a:gd name="connsiteX2" fmla="*/ 305366 w 368530"/>
                  <a:gd name="connsiteY2" fmla="*/ 72425 h 854057"/>
                  <a:gd name="connsiteX3" fmla="*/ 234912 w 368530"/>
                  <a:gd name="connsiteY3" fmla="*/ 107652 h 854057"/>
                  <a:gd name="connsiteX4" fmla="*/ 224344 w 368530"/>
                  <a:gd name="connsiteY4" fmla="*/ 149926 h 854057"/>
                  <a:gd name="connsiteX5" fmla="*/ 175025 w 368530"/>
                  <a:gd name="connsiteY5" fmla="*/ 206290 h 854057"/>
                  <a:gd name="connsiteX6" fmla="*/ 203207 w 368530"/>
                  <a:gd name="connsiteY6" fmla="*/ 227426 h 854057"/>
                  <a:gd name="connsiteX7" fmla="*/ 256048 w 368530"/>
                  <a:gd name="connsiteY7" fmla="*/ 375381 h 854057"/>
                  <a:gd name="connsiteX8" fmla="*/ 301843 w 368530"/>
                  <a:gd name="connsiteY8" fmla="*/ 389471 h 854057"/>
                  <a:gd name="connsiteX9" fmla="*/ 301843 w 368530"/>
                  <a:gd name="connsiteY9" fmla="*/ 424700 h 854057"/>
                  <a:gd name="connsiteX10" fmla="*/ 227866 w 368530"/>
                  <a:gd name="connsiteY10" fmla="*/ 452879 h 854057"/>
                  <a:gd name="connsiteX11" fmla="*/ 319458 w 368530"/>
                  <a:gd name="connsiteY11" fmla="*/ 593792 h 854057"/>
                  <a:gd name="connsiteX12" fmla="*/ 280708 w 368530"/>
                  <a:gd name="connsiteY12" fmla="*/ 660721 h 854057"/>
                  <a:gd name="connsiteX13" fmla="*/ 291276 w 368530"/>
                  <a:gd name="connsiteY13" fmla="*/ 695951 h 854057"/>
                  <a:gd name="connsiteX14" fmla="*/ 234912 w 368530"/>
                  <a:gd name="connsiteY14" fmla="*/ 752315 h 854057"/>
                  <a:gd name="connsiteX15" fmla="*/ 280708 w 368530"/>
                  <a:gd name="connsiteY15" fmla="*/ 773449 h 854057"/>
                  <a:gd name="connsiteX16" fmla="*/ 277184 w 368530"/>
                  <a:gd name="connsiteY16" fmla="*/ 815723 h 854057"/>
                  <a:gd name="connsiteX17" fmla="*/ 277184 w 368530"/>
                  <a:gd name="connsiteY17" fmla="*/ 836858 h 854057"/>
                  <a:gd name="connsiteX18" fmla="*/ 274318 w 368530"/>
                  <a:gd name="connsiteY18" fmla="*/ 854057 h 854057"/>
                  <a:gd name="connsiteX19" fmla="*/ 0 w 368530"/>
                  <a:gd name="connsiteY19" fmla="*/ 854057 h 854057"/>
                  <a:gd name="connsiteX20" fmla="*/ 91440 w 368530"/>
                  <a:gd name="connsiteY20" fmla="*/ 91440 h 854057"/>
                  <a:gd name="connsiteX0" fmla="*/ 368530 w 368530"/>
                  <a:gd name="connsiteY0" fmla="*/ 0 h 854057"/>
                  <a:gd name="connsiteX1" fmla="*/ 368530 w 368530"/>
                  <a:gd name="connsiteY1" fmla="*/ 63756 h 854057"/>
                  <a:gd name="connsiteX2" fmla="*/ 305366 w 368530"/>
                  <a:gd name="connsiteY2" fmla="*/ 72425 h 854057"/>
                  <a:gd name="connsiteX3" fmla="*/ 234912 w 368530"/>
                  <a:gd name="connsiteY3" fmla="*/ 107652 h 854057"/>
                  <a:gd name="connsiteX4" fmla="*/ 224344 w 368530"/>
                  <a:gd name="connsiteY4" fmla="*/ 149926 h 854057"/>
                  <a:gd name="connsiteX5" fmla="*/ 175025 w 368530"/>
                  <a:gd name="connsiteY5" fmla="*/ 206290 h 854057"/>
                  <a:gd name="connsiteX6" fmla="*/ 203207 w 368530"/>
                  <a:gd name="connsiteY6" fmla="*/ 227426 h 854057"/>
                  <a:gd name="connsiteX7" fmla="*/ 256048 w 368530"/>
                  <a:gd name="connsiteY7" fmla="*/ 375381 h 854057"/>
                  <a:gd name="connsiteX8" fmla="*/ 301843 w 368530"/>
                  <a:gd name="connsiteY8" fmla="*/ 389471 h 854057"/>
                  <a:gd name="connsiteX9" fmla="*/ 301843 w 368530"/>
                  <a:gd name="connsiteY9" fmla="*/ 424700 h 854057"/>
                  <a:gd name="connsiteX10" fmla="*/ 227866 w 368530"/>
                  <a:gd name="connsiteY10" fmla="*/ 452879 h 854057"/>
                  <a:gd name="connsiteX11" fmla="*/ 319458 w 368530"/>
                  <a:gd name="connsiteY11" fmla="*/ 593792 h 854057"/>
                  <a:gd name="connsiteX12" fmla="*/ 280708 w 368530"/>
                  <a:gd name="connsiteY12" fmla="*/ 660721 h 854057"/>
                  <a:gd name="connsiteX13" fmla="*/ 291276 w 368530"/>
                  <a:gd name="connsiteY13" fmla="*/ 695951 h 854057"/>
                  <a:gd name="connsiteX14" fmla="*/ 234912 w 368530"/>
                  <a:gd name="connsiteY14" fmla="*/ 752315 h 854057"/>
                  <a:gd name="connsiteX15" fmla="*/ 280708 w 368530"/>
                  <a:gd name="connsiteY15" fmla="*/ 773449 h 854057"/>
                  <a:gd name="connsiteX16" fmla="*/ 277184 w 368530"/>
                  <a:gd name="connsiteY16" fmla="*/ 815723 h 854057"/>
                  <a:gd name="connsiteX17" fmla="*/ 277184 w 368530"/>
                  <a:gd name="connsiteY17" fmla="*/ 836858 h 854057"/>
                  <a:gd name="connsiteX18" fmla="*/ 274318 w 368530"/>
                  <a:gd name="connsiteY18" fmla="*/ 854057 h 854057"/>
                  <a:gd name="connsiteX19" fmla="*/ 0 w 368530"/>
                  <a:gd name="connsiteY19" fmla="*/ 854057 h 854057"/>
                  <a:gd name="connsiteX0" fmla="*/ 193505 w 193505"/>
                  <a:gd name="connsiteY0" fmla="*/ 0 h 854057"/>
                  <a:gd name="connsiteX1" fmla="*/ 193505 w 193505"/>
                  <a:gd name="connsiteY1" fmla="*/ 63756 h 854057"/>
                  <a:gd name="connsiteX2" fmla="*/ 130341 w 193505"/>
                  <a:gd name="connsiteY2" fmla="*/ 72425 h 854057"/>
                  <a:gd name="connsiteX3" fmla="*/ 59887 w 193505"/>
                  <a:gd name="connsiteY3" fmla="*/ 107652 h 854057"/>
                  <a:gd name="connsiteX4" fmla="*/ 49319 w 193505"/>
                  <a:gd name="connsiteY4" fmla="*/ 149926 h 854057"/>
                  <a:gd name="connsiteX5" fmla="*/ 0 w 193505"/>
                  <a:gd name="connsiteY5" fmla="*/ 206290 h 854057"/>
                  <a:gd name="connsiteX6" fmla="*/ 28182 w 193505"/>
                  <a:gd name="connsiteY6" fmla="*/ 227426 h 854057"/>
                  <a:gd name="connsiteX7" fmla="*/ 81023 w 193505"/>
                  <a:gd name="connsiteY7" fmla="*/ 375381 h 854057"/>
                  <a:gd name="connsiteX8" fmla="*/ 126818 w 193505"/>
                  <a:gd name="connsiteY8" fmla="*/ 389471 h 854057"/>
                  <a:gd name="connsiteX9" fmla="*/ 126818 w 193505"/>
                  <a:gd name="connsiteY9" fmla="*/ 424700 h 854057"/>
                  <a:gd name="connsiteX10" fmla="*/ 52841 w 193505"/>
                  <a:gd name="connsiteY10" fmla="*/ 452879 h 854057"/>
                  <a:gd name="connsiteX11" fmla="*/ 144433 w 193505"/>
                  <a:gd name="connsiteY11" fmla="*/ 593792 h 854057"/>
                  <a:gd name="connsiteX12" fmla="*/ 105683 w 193505"/>
                  <a:gd name="connsiteY12" fmla="*/ 660721 h 854057"/>
                  <a:gd name="connsiteX13" fmla="*/ 116251 w 193505"/>
                  <a:gd name="connsiteY13" fmla="*/ 695951 h 854057"/>
                  <a:gd name="connsiteX14" fmla="*/ 59887 w 193505"/>
                  <a:gd name="connsiteY14" fmla="*/ 752315 h 854057"/>
                  <a:gd name="connsiteX15" fmla="*/ 105683 w 193505"/>
                  <a:gd name="connsiteY15" fmla="*/ 773449 h 854057"/>
                  <a:gd name="connsiteX16" fmla="*/ 102159 w 193505"/>
                  <a:gd name="connsiteY16" fmla="*/ 815723 h 854057"/>
                  <a:gd name="connsiteX17" fmla="*/ 102159 w 193505"/>
                  <a:gd name="connsiteY17" fmla="*/ 836858 h 854057"/>
                  <a:gd name="connsiteX18" fmla="*/ 99293 w 193505"/>
                  <a:gd name="connsiteY18" fmla="*/ 854057 h 854057"/>
                  <a:gd name="connsiteX0" fmla="*/ 193505 w 193505"/>
                  <a:gd name="connsiteY0" fmla="*/ 0 h 790301"/>
                  <a:gd name="connsiteX1" fmla="*/ 130341 w 193505"/>
                  <a:gd name="connsiteY1" fmla="*/ 8669 h 790301"/>
                  <a:gd name="connsiteX2" fmla="*/ 59887 w 193505"/>
                  <a:gd name="connsiteY2" fmla="*/ 43896 h 790301"/>
                  <a:gd name="connsiteX3" fmla="*/ 49319 w 193505"/>
                  <a:gd name="connsiteY3" fmla="*/ 86170 h 790301"/>
                  <a:gd name="connsiteX4" fmla="*/ 0 w 193505"/>
                  <a:gd name="connsiteY4" fmla="*/ 142534 h 790301"/>
                  <a:gd name="connsiteX5" fmla="*/ 28182 w 193505"/>
                  <a:gd name="connsiteY5" fmla="*/ 163670 h 790301"/>
                  <a:gd name="connsiteX6" fmla="*/ 81023 w 193505"/>
                  <a:gd name="connsiteY6" fmla="*/ 311625 h 790301"/>
                  <a:gd name="connsiteX7" fmla="*/ 126818 w 193505"/>
                  <a:gd name="connsiteY7" fmla="*/ 325715 h 790301"/>
                  <a:gd name="connsiteX8" fmla="*/ 126818 w 193505"/>
                  <a:gd name="connsiteY8" fmla="*/ 360944 h 790301"/>
                  <a:gd name="connsiteX9" fmla="*/ 52841 w 193505"/>
                  <a:gd name="connsiteY9" fmla="*/ 389123 h 790301"/>
                  <a:gd name="connsiteX10" fmla="*/ 144433 w 193505"/>
                  <a:gd name="connsiteY10" fmla="*/ 530036 h 790301"/>
                  <a:gd name="connsiteX11" fmla="*/ 105683 w 193505"/>
                  <a:gd name="connsiteY11" fmla="*/ 596965 h 790301"/>
                  <a:gd name="connsiteX12" fmla="*/ 116251 w 193505"/>
                  <a:gd name="connsiteY12" fmla="*/ 632195 h 790301"/>
                  <a:gd name="connsiteX13" fmla="*/ 59887 w 193505"/>
                  <a:gd name="connsiteY13" fmla="*/ 688559 h 790301"/>
                  <a:gd name="connsiteX14" fmla="*/ 105683 w 193505"/>
                  <a:gd name="connsiteY14" fmla="*/ 709693 h 790301"/>
                  <a:gd name="connsiteX15" fmla="*/ 102159 w 193505"/>
                  <a:gd name="connsiteY15" fmla="*/ 751967 h 790301"/>
                  <a:gd name="connsiteX16" fmla="*/ 102159 w 193505"/>
                  <a:gd name="connsiteY16" fmla="*/ 773102 h 790301"/>
                  <a:gd name="connsiteX17" fmla="*/ 99293 w 193505"/>
                  <a:gd name="connsiteY17" fmla="*/ 790301 h 790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3505" h="790301">
                    <a:moveTo>
                      <a:pt x="193505" y="0"/>
                    </a:moveTo>
                    <a:lnTo>
                      <a:pt x="130341" y="8669"/>
                    </a:lnTo>
                    <a:lnTo>
                      <a:pt x="59887" y="43896"/>
                    </a:lnTo>
                    <a:lnTo>
                      <a:pt x="49319" y="86170"/>
                    </a:lnTo>
                    <a:lnTo>
                      <a:pt x="0" y="142534"/>
                    </a:lnTo>
                    <a:lnTo>
                      <a:pt x="28182" y="163670"/>
                    </a:lnTo>
                    <a:lnTo>
                      <a:pt x="81023" y="311625"/>
                    </a:lnTo>
                    <a:lnTo>
                      <a:pt x="126818" y="325715"/>
                    </a:lnTo>
                    <a:lnTo>
                      <a:pt x="126818" y="360944"/>
                    </a:lnTo>
                    <a:lnTo>
                      <a:pt x="52841" y="389123"/>
                    </a:lnTo>
                    <a:lnTo>
                      <a:pt x="144433" y="530036"/>
                    </a:lnTo>
                    <a:lnTo>
                      <a:pt x="105683" y="596965"/>
                    </a:lnTo>
                    <a:lnTo>
                      <a:pt x="116251" y="632195"/>
                    </a:lnTo>
                    <a:lnTo>
                      <a:pt x="59887" y="688559"/>
                    </a:lnTo>
                    <a:lnTo>
                      <a:pt x="105683" y="709693"/>
                    </a:lnTo>
                    <a:lnTo>
                      <a:pt x="102159" y="751967"/>
                    </a:lnTo>
                    <a:lnTo>
                      <a:pt x="102159" y="773102"/>
                    </a:lnTo>
                    <a:lnTo>
                      <a:pt x="99293" y="790301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B5B44EA0-6BF3-8B20-F897-5B7FF50E85BB}"/>
                  </a:ext>
                </a:extLst>
              </p:cNvPr>
              <p:cNvSpPr/>
              <p:nvPr/>
            </p:nvSpPr>
            <p:spPr>
              <a:xfrm>
                <a:off x="2148141" y="4736706"/>
                <a:ext cx="1235051" cy="1708113"/>
              </a:xfrm>
              <a:custGeom>
                <a:avLst/>
                <a:gdLst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854056 h 1708113"/>
                  <a:gd name="connsiteX32" fmla="*/ 866521 w 1235051"/>
                  <a:gd name="connsiteY32" fmla="*/ 854056 h 1708113"/>
                  <a:gd name="connsiteX33" fmla="*/ 866521 w 1235051"/>
                  <a:gd name="connsiteY33" fmla="*/ 1708113 h 1708113"/>
                  <a:gd name="connsiteX34" fmla="*/ 0 w 1235051"/>
                  <a:gd name="connsiteY34" fmla="*/ 1708113 h 1708113"/>
                  <a:gd name="connsiteX35" fmla="*/ 8210 w 1235051"/>
                  <a:gd name="connsiteY35" fmla="*/ 1686218 h 1708113"/>
                  <a:gd name="connsiteX36" fmla="*/ 55179 w 1235051"/>
                  <a:gd name="connsiteY36" fmla="*/ 1643947 h 1708113"/>
                  <a:gd name="connsiteX37" fmla="*/ 78664 w 1235051"/>
                  <a:gd name="connsiteY37" fmla="*/ 1615762 h 1708113"/>
                  <a:gd name="connsiteX38" fmla="*/ 69270 w 1235051"/>
                  <a:gd name="connsiteY38" fmla="*/ 1564096 h 1708113"/>
                  <a:gd name="connsiteX39" fmla="*/ 106846 w 1235051"/>
                  <a:gd name="connsiteY39" fmla="*/ 1535915 h 1708113"/>
                  <a:gd name="connsiteX40" fmla="*/ 181998 w 1235051"/>
                  <a:gd name="connsiteY40" fmla="*/ 1521822 h 1708113"/>
                  <a:gd name="connsiteX41" fmla="*/ 214877 w 1235051"/>
                  <a:gd name="connsiteY41" fmla="*/ 1550007 h 1708113"/>
                  <a:gd name="connsiteX42" fmla="*/ 266544 w 1235051"/>
                  <a:gd name="connsiteY42" fmla="*/ 1512431 h 1708113"/>
                  <a:gd name="connsiteX43" fmla="*/ 266544 w 1235051"/>
                  <a:gd name="connsiteY43" fmla="*/ 1413793 h 1708113"/>
                  <a:gd name="connsiteX44" fmla="*/ 224271 w 1235051"/>
                  <a:gd name="connsiteY44" fmla="*/ 1371519 h 1708113"/>
                  <a:gd name="connsiteX45" fmla="*/ 177301 w 1235051"/>
                  <a:gd name="connsiteY45" fmla="*/ 1399703 h 1708113"/>
                  <a:gd name="connsiteX46" fmla="*/ 153816 w 1235051"/>
                  <a:gd name="connsiteY46" fmla="*/ 1366823 h 1708113"/>
                  <a:gd name="connsiteX47" fmla="*/ 125634 w 1235051"/>
                  <a:gd name="connsiteY47" fmla="*/ 1221217 h 1708113"/>
                  <a:gd name="connsiteX48" fmla="*/ 130331 w 1235051"/>
                  <a:gd name="connsiteY48" fmla="*/ 1164853 h 1708113"/>
                  <a:gd name="connsiteX49" fmla="*/ 112588 w 1235051"/>
                  <a:gd name="connsiteY49" fmla="*/ 1080569 h 1708113"/>
                  <a:gd name="connsiteX50" fmla="*/ 167907 w 1235051"/>
                  <a:gd name="connsiteY50" fmla="*/ 1032164 h 1708113"/>
                  <a:gd name="connsiteX51" fmla="*/ 125634 w 1235051"/>
                  <a:gd name="connsiteY51" fmla="*/ 986367 h 1708113"/>
                  <a:gd name="connsiteX52" fmla="*/ 167907 w 1235051"/>
                  <a:gd name="connsiteY52" fmla="*/ 915912 h 1708113"/>
                  <a:gd name="connsiteX53" fmla="*/ 167907 w 1235051"/>
                  <a:gd name="connsiteY53" fmla="*/ 778527 h 1708113"/>
                  <a:gd name="connsiteX54" fmla="*/ 153816 w 1235051"/>
                  <a:gd name="connsiteY54" fmla="*/ 767958 h 1708113"/>
                  <a:gd name="connsiteX55" fmla="*/ 164385 w 1235051"/>
                  <a:gd name="connsiteY55" fmla="*/ 736252 h 1708113"/>
                  <a:gd name="connsiteX56" fmla="*/ 111543 w 1235051"/>
                  <a:gd name="connsiteY56" fmla="*/ 648184 h 1708113"/>
                  <a:gd name="connsiteX57" fmla="*/ 115067 w 1235051"/>
                  <a:gd name="connsiteY57" fmla="*/ 595343 h 1708113"/>
                  <a:gd name="connsiteX58" fmla="*/ 174952 w 1235051"/>
                  <a:gd name="connsiteY58" fmla="*/ 528410 h 1708113"/>
                  <a:gd name="connsiteX59" fmla="*/ 174952 w 1235051"/>
                  <a:gd name="connsiteY59" fmla="*/ 493184 h 1708113"/>
                  <a:gd name="connsiteX60" fmla="*/ 86885 w 1235051"/>
                  <a:gd name="connsiteY60" fmla="*/ 482615 h 1708113"/>
                  <a:gd name="connsiteX61" fmla="*/ 122112 w 1235051"/>
                  <a:gd name="connsiteY61" fmla="*/ 415683 h 1708113"/>
                  <a:gd name="connsiteX62" fmla="*/ 146770 w 1235051"/>
                  <a:gd name="connsiteY62" fmla="*/ 292388 h 1708113"/>
                  <a:gd name="connsiteX63" fmla="*/ 167907 w 1235051"/>
                  <a:gd name="connsiteY63" fmla="*/ 271252 h 1708113"/>
                  <a:gd name="connsiteX64" fmla="*/ 139725 w 1235051"/>
                  <a:gd name="connsiteY64" fmla="*/ 225456 h 1708113"/>
                  <a:gd name="connsiteX65" fmla="*/ 146770 w 1235051"/>
                  <a:gd name="connsiteY65" fmla="*/ 193751 h 1708113"/>
                  <a:gd name="connsiteX66" fmla="*/ 189044 w 1235051"/>
                  <a:gd name="connsiteY66" fmla="*/ 169092 h 1708113"/>
                  <a:gd name="connsiteX67" fmla="*/ 217226 w 1235051"/>
                  <a:gd name="connsiteY67" fmla="*/ 155001 h 1708113"/>
                  <a:gd name="connsiteX68" fmla="*/ 199613 w 1235051"/>
                  <a:gd name="connsiteY68" fmla="*/ 98637 h 1708113"/>
                  <a:gd name="connsiteX69" fmla="*/ 224271 w 1235051"/>
                  <a:gd name="connsiteY69" fmla="*/ 73979 h 1708113"/>
                  <a:gd name="connsiteX70" fmla="*/ 227795 w 1235051"/>
                  <a:gd name="connsiteY70" fmla="*/ 0 h 1708113"/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1235051 w 1235051"/>
                  <a:gd name="connsiteY31" fmla="*/ 854056 h 1708113"/>
                  <a:gd name="connsiteX32" fmla="*/ 866521 w 1235051"/>
                  <a:gd name="connsiteY32" fmla="*/ 854056 h 1708113"/>
                  <a:gd name="connsiteX33" fmla="*/ 0 w 1235051"/>
                  <a:gd name="connsiteY33" fmla="*/ 1708113 h 1708113"/>
                  <a:gd name="connsiteX34" fmla="*/ 8210 w 1235051"/>
                  <a:gd name="connsiteY34" fmla="*/ 1686218 h 1708113"/>
                  <a:gd name="connsiteX35" fmla="*/ 55179 w 1235051"/>
                  <a:gd name="connsiteY35" fmla="*/ 1643947 h 1708113"/>
                  <a:gd name="connsiteX36" fmla="*/ 78664 w 1235051"/>
                  <a:gd name="connsiteY36" fmla="*/ 1615762 h 1708113"/>
                  <a:gd name="connsiteX37" fmla="*/ 69270 w 1235051"/>
                  <a:gd name="connsiteY37" fmla="*/ 1564096 h 1708113"/>
                  <a:gd name="connsiteX38" fmla="*/ 106846 w 1235051"/>
                  <a:gd name="connsiteY38" fmla="*/ 1535915 h 1708113"/>
                  <a:gd name="connsiteX39" fmla="*/ 181998 w 1235051"/>
                  <a:gd name="connsiteY39" fmla="*/ 1521822 h 1708113"/>
                  <a:gd name="connsiteX40" fmla="*/ 214877 w 1235051"/>
                  <a:gd name="connsiteY40" fmla="*/ 1550007 h 1708113"/>
                  <a:gd name="connsiteX41" fmla="*/ 266544 w 1235051"/>
                  <a:gd name="connsiteY41" fmla="*/ 1512431 h 1708113"/>
                  <a:gd name="connsiteX42" fmla="*/ 266544 w 1235051"/>
                  <a:gd name="connsiteY42" fmla="*/ 1413793 h 1708113"/>
                  <a:gd name="connsiteX43" fmla="*/ 224271 w 1235051"/>
                  <a:gd name="connsiteY43" fmla="*/ 1371519 h 1708113"/>
                  <a:gd name="connsiteX44" fmla="*/ 177301 w 1235051"/>
                  <a:gd name="connsiteY44" fmla="*/ 1399703 h 1708113"/>
                  <a:gd name="connsiteX45" fmla="*/ 153816 w 1235051"/>
                  <a:gd name="connsiteY45" fmla="*/ 1366823 h 1708113"/>
                  <a:gd name="connsiteX46" fmla="*/ 125634 w 1235051"/>
                  <a:gd name="connsiteY46" fmla="*/ 1221217 h 1708113"/>
                  <a:gd name="connsiteX47" fmla="*/ 130331 w 1235051"/>
                  <a:gd name="connsiteY47" fmla="*/ 1164853 h 1708113"/>
                  <a:gd name="connsiteX48" fmla="*/ 112588 w 1235051"/>
                  <a:gd name="connsiteY48" fmla="*/ 1080569 h 1708113"/>
                  <a:gd name="connsiteX49" fmla="*/ 167907 w 1235051"/>
                  <a:gd name="connsiteY49" fmla="*/ 1032164 h 1708113"/>
                  <a:gd name="connsiteX50" fmla="*/ 125634 w 1235051"/>
                  <a:gd name="connsiteY50" fmla="*/ 986367 h 1708113"/>
                  <a:gd name="connsiteX51" fmla="*/ 167907 w 1235051"/>
                  <a:gd name="connsiteY51" fmla="*/ 915912 h 1708113"/>
                  <a:gd name="connsiteX52" fmla="*/ 167907 w 1235051"/>
                  <a:gd name="connsiteY52" fmla="*/ 778527 h 1708113"/>
                  <a:gd name="connsiteX53" fmla="*/ 153816 w 1235051"/>
                  <a:gd name="connsiteY53" fmla="*/ 767958 h 1708113"/>
                  <a:gd name="connsiteX54" fmla="*/ 164385 w 1235051"/>
                  <a:gd name="connsiteY54" fmla="*/ 736252 h 1708113"/>
                  <a:gd name="connsiteX55" fmla="*/ 111543 w 1235051"/>
                  <a:gd name="connsiteY55" fmla="*/ 648184 h 1708113"/>
                  <a:gd name="connsiteX56" fmla="*/ 115067 w 1235051"/>
                  <a:gd name="connsiteY56" fmla="*/ 595343 h 1708113"/>
                  <a:gd name="connsiteX57" fmla="*/ 174952 w 1235051"/>
                  <a:gd name="connsiteY57" fmla="*/ 528410 h 1708113"/>
                  <a:gd name="connsiteX58" fmla="*/ 174952 w 1235051"/>
                  <a:gd name="connsiteY58" fmla="*/ 493184 h 1708113"/>
                  <a:gd name="connsiteX59" fmla="*/ 86885 w 1235051"/>
                  <a:gd name="connsiteY59" fmla="*/ 482615 h 1708113"/>
                  <a:gd name="connsiteX60" fmla="*/ 122112 w 1235051"/>
                  <a:gd name="connsiteY60" fmla="*/ 415683 h 1708113"/>
                  <a:gd name="connsiteX61" fmla="*/ 146770 w 1235051"/>
                  <a:gd name="connsiteY61" fmla="*/ 292388 h 1708113"/>
                  <a:gd name="connsiteX62" fmla="*/ 167907 w 1235051"/>
                  <a:gd name="connsiteY62" fmla="*/ 271252 h 1708113"/>
                  <a:gd name="connsiteX63" fmla="*/ 139725 w 1235051"/>
                  <a:gd name="connsiteY63" fmla="*/ 225456 h 1708113"/>
                  <a:gd name="connsiteX64" fmla="*/ 146770 w 1235051"/>
                  <a:gd name="connsiteY64" fmla="*/ 193751 h 1708113"/>
                  <a:gd name="connsiteX65" fmla="*/ 189044 w 1235051"/>
                  <a:gd name="connsiteY65" fmla="*/ 169092 h 1708113"/>
                  <a:gd name="connsiteX66" fmla="*/ 217226 w 1235051"/>
                  <a:gd name="connsiteY66" fmla="*/ 155001 h 1708113"/>
                  <a:gd name="connsiteX67" fmla="*/ 199613 w 1235051"/>
                  <a:gd name="connsiteY67" fmla="*/ 98637 h 1708113"/>
                  <a:gd name="connsiteX68" fmla="*/ 224271 w 1235051"/>
                  <a:gd name="connsiteY68" fmla="*/ 73979 h 1708113"/>
                  <a:gd name="connsiteX69" fmla="*/ 227795 w 1235051"/>
                  <a:gd name="connsiteY69" fmla="*/ 0 h 1708113"/>
                  <a:gd name="connsiteX0" fmla="*/ 227795 w 1235051"/>
                  <a:gd name="connsiteY0" fmla="*/ 0 h 1708113"/>
                  <a:gd name="connsiteX1" fmla="*/ 270066 w 1235051"/>
                  <a:gd name="connsiteY1" fmla="*/ 0 h 1708113"/>
                  <a:gd name="connsiteX2" fmla="*/ 294726 w 1235051"/>
                  <a:gd name="connsiteY2" fmla="*/ 70455 h 1708113"/>
                  <a:gd name="connsiteX3" fmla="*/ 319385 w 1235051"/>
                  <a:gd name="connsiteY3" fmla="*/ 88068 h 1708113"/>
                  <a:gd name="connsiteX4" fmla="*/ 329954 w 1235051"/>
                  <a:gd name="connsiteY4" fmla="*/ 126819 h 1708113"/>
                  <a:gd name="connsiteX5" fmla="*/ 456771 w 1235051"/>
                  <a:gd name="connsiteY5" fmla="*/ 158525 h 1708113"/>
                  <a:gd name="connsiteX6" fmla="*/ 516658 w 1235051"/>
                  <a:gd name="connsiteY6" fmla="*/ 190227 h 1708113"/>
                  <a:gd name="connsiteX7" fmla="*/ 639955 w 1235051"/>
                  <a:gd name="connsiteY7" fmla="*/ 179660 h 1708113"/>
                  <a:gd name="connsiteX8" fmla="*/ 692794 w 1235051"/>
                  <a:gd name="connsiteY8" fmla="*/ 77500 h 1708113"/>
                  <a:gd name="connsiteX9" fmla="*/ 728023 w 1235051"/>
                  <a:gd name="connsiteY9" fmla="*/ 102161 h 1708113"/>
                  <a:gd name="connsiteX10" fmla="*/ 794953 w 1235051"/>
                  <a:gd name="connsiteY10" fmla="*/ 95115 h 1708113"/>
                  <a:gd name="connsiteX11" fmla="*/ 837228 w 1235051"/>
                  <a:gd name="connsiteY11" fmla="*/ 105682 h 1708113"/>
                  <a:gd name="connsiteX12" fmla="*/ 854841 w 1235051"/>
                  <a:gd name="connsiteY12" fmla="*/ 165569 h 1708113"/>
                  <a:gd name="connsiteX13" fmla="*/ 907681 w 1235051"/>
                  <a:gd name="connsiteY13" fmla="*/ 169092 h 1708113"/>
                  <a:gd name="connsiteX14" fmla="*/ 928818 w 1235051"/>
                  <a:gd name="connsiteY14" fmla="*/ 179660 h 1708113"/>
                  <a:gd name="connsiteX15" fmla="*/ 964045 w 1235051"/>
                  <a:gd name="connsiteY15" fmla="*/ 176138 h 1708113"/>
                  <a:gd name="connsiteX16" fmla="*/ 1006319 w 1235051"/>
                  <a:gd name="connsiteY16" fmla="*/ 102161 h 1708113"/>
                  <a:gd name="connsiteX17" fmla="*/ 1030977 w 1235051"/>
                  <a:gd name="connsiteY17" fmla="*/ 151478 h 1708113"/>
                  <a:gd name="connsiteX18" fmla="*/ 1045070 w 1235051"/>
                  <a:gd name="connsiteY18" fmla="*/ 172614 h 1708113"/>
                  <a:gd name="connsiteX19" fmla="*/ 1030977 w 1235051"/>
                  <a:gd name="connsiteY19" fmla="*/ 207842 h 1708113"/>
                  <a:gd name="connsiteX20" fmla="*/ 1066205 w 1235051"/>
                  <a:gd name="connsiteY20" fmla="*/ 228978 h 1708113"/>
                  <a:gd name="connsiteX21" fmla="*/ 1062683 w 1235051"/>
                  <a:gd name="connsiteY21" fmla="*/ 327616 h 1708113"/>
                  <a:gd name="connsiteX22" fmla="*/ 1034501 w 1235051"/>
                  <a:gd name="connsiteY22" fmla="*/ 341706 h 1708113"/>
                  <a:gd name="connsiteX23" fmla="*/ 1045070 w 1235051"/>
                  <a:gd name="connsiteY23" fmla="*/ 387501 h 1708113"/>
                  <a:gd name="connsiteX24" fmla="*/ 1006319 w 1235051"/>
                  <a:gd name="connsiteY24" fmla="*/ 475570 h 1708113"/>
                  <a:gd name="connsiteX25" fmla="*/ 1023932 w 1235051"/>
                  <a:gd name="connsiteY25" fmla="*/ 556592 h 1708113"/>
                  <a:gd name="connsiteX26" fmla="*/ 1045070 w 1235051"/>
                  <a:gd name="connsiteY26" fmla="*/ 588298 h 1708113"/>
                  <a:gd name="connsiteX27" fmla="*/ 1133136 w 1235051"/>
                  <a:gd name="connsiteY27" fmla="*/ 598867 h 1708113"/>
                  <a:gd name="connsiteX28" fmla="*/ 1147229 w 1235051"/>
                  <a:gd name="connsiteY28" fmla="*/ 637617 h 1708113"/>
                  <a:gd name="connsiteX29" fmla="*/ 1207115 w 1235051"/>
                  <a:gd name="connsiteY29" fmla="*/ 609435 h 1708113"/>
                  <a:gd name="connsiteX30" fmla="*/ 1235051 w 1235051"/>
                  <a:gd name="connsiteY30" fmla="*/ 609435 h 1708113"/>
                  <a:gd name="connsiteX31" fmla="*/ 866521 w 1235051"/>
                  <a:gd name="connsiteY31" fmla="*/ 854056 h 1708113"/>
                  <a:gd name="connsiteX32" fmla="*/ 0 w 1235051"/>
                  <a:gd name="connsiteY32" fmla="*/ 1708113 h 1708113"/>
                  <a:gd name="connsiteX33" fmla="*/ 8210 w 1235051"/>
                  <a:gd name="connsiteY33" fmla="*/ 1686218 h 1708113"/>
                  <a:gd name="connsiteX34" fmla="*/ 55179 w 1235051"/>
                  <a:gd name="connsiteY34" fmla="*/ 1643947 h 1708113"/>
                  <a:gd name="connsiteX35" fmla="*/ 78664 w 1235051"/>
                  <a:gd name="connsiteY35" fmla="*/ 1615762 h 1708113"/>
                  <a:gd name="connsiteX36" fmla="*/ 69270 w 1235051"/>
                  <a:gd name="connsiteY36" fmla="*/ 1564096 h 1708113"/>
                  <a:gd name="connsiteX37" fmla="*/ 106846 w 1235051"/>
                  <a:gd name="connsiteY37" fmla="*/ 1535915 h 1708113"/>
                  <a:gd name="connsiteX38" fmla="*/ 181998 w 1235051"/>
                  <a:gd name="connsiteY38" fmla="*/ 1521822 h 1708113"/>
                  <a:gd name="connsiteX39" fmla="*/ 214877 w 1235051"/>
                  <a:gd name="connsiteY39" fmla="*/ 1550007 h 1708113"/>
                  <a:gd name="connsiteX40" fmla="*/ 266544 w 1235051"/>
                  <a:gd name="connsiteY40" fmla="*/ 1512431 h 1708113"/>
                  <a:gd name="connsiteX41" fmla="*/ 266544 w 1235051"/>
                  <a:gd name="connsiteY41" fmla="*/ 1413793 h 1708113"/>
                  <a:gd name="connsiteX42" fmla="*/ 224271 w 1235051"/>
                  <a:gd name="connsiteY42" fmla="*/ 1371519 h 1708113"/>
                  <a:gd name="connsiteX43" fmla="*/ 177301 w 1235051"/>
                  <a:gd name="connsiteY43" fmla="*/ 1399703 h 1708113"/>
                  <a:gd name="connsiteX44" fmla="*/ 153816 w 1235051"/>
                  <a:gd name="connsiteY44" fmla="*/ 1366823 h 1708113"/>
                  <a:gd name="connsiteX45" fmla="*/ 125634 w 1235051"/>
                  <a:gd name="connsiteY45" fmla="*/ 1221217 h 1708113"/>
                  <a:gd name="connsiteX46" fmla="*/ 130331 w 1235051"/>
                  <a:gd name="connsiteY46" fmla="*/ 1164853 h 1708113"/>
                  <a:gd name="connsiteX47" fmla="*/ 112588 w 1235051"/>
                  <a:gd name="connsiteY47" fmla="*/ 1080569 h 1708113"/>
                  <a:gd name="connsiteX48" fmla="*/ 167907 w 1235051"/>
                  <a:gd name="connsiteY48" fmla="*/ 1032164 h 1708113"/>
                  <a:gd name="connsiteX49" fmla="*/ 125634 w 1235051"/>
                  <a:gd name="connsiteY49" fmla="*/ 986367 h 1708113"/>
                  <a:gd name="connsiteX50" fmla="*/ 167907 w 1235051"/>
                  <a:gd name="connsiteY50" fmla="*/ 915912 h 1708113"/>
                  <a:gd name="connsiteX51" fmla="*/ 167907 w 1235051"/>
                  <a:gd name="connsiteY51" fmla="*/ 778527 h 1708113"/>
                  <a:gd name="connsiteX52" fmla="*/ 153816 w 1235051"/>
                  <a:gd name="connsiteY52" fmla="*/ 767958 h 1708113"/>
                  <a:gd name="connsiteX53" fmla="*/ 164385 w 1235051"/>
                  <a:gd name="connsiteY53" fmla="*/ 736252 h 1708113"/>
                  <a:gd name="connsiteX54" fmla="*/ 111543 w 1235051"/>
                  <a:gd name="connsiteY54" fmla="*/ 648184 h 1708113"/>
                  <a:gd name="connsiteX55" fmla="*/ 115067 w 1235051"/>
                  <a:gd name="connsiteY55" fmla="*/ 595343 h 1708113"/>
                  <a:gd name="connsiteX56" fmla="*/ 174952 w 1235051"/>
                  <a:gd name="connsiteY56" fmla="*/ 528410 h 1708113"/>
                  <a:gd name="connsiteX57" fmla="*/ 174952 w 1235051"/>
                  <a:gd name="connsiteY57" fmla="*/ 493184 h 1708113"/>
                  <a:gd name="connsiteX58" fmla="*/ 86885 w 1235051"/>
                  <a:gd name="connsiteY58" fmla="*/ 482615 h 1708113"/>
                  <a:gd name="connsiteX59" fmla="*/ 122112 w 1235051"/>
                  <a:gd name="connsiteY59" fmla="*/ 415683 h 1708113"/>
                  <a:gd name="connsiteX60" fmla="*/ 146770 w 1235051"/>
                  <a:gd name="connsiteY60" fmla="*/ 292388 h 1708113"/>
                  <a:gd name="connsiteX61" fmla="*/ 167907 w 1235051"/>
                  <a:gd name="connsiteY61" fmla="*/ 271252 h 1708113"/>
                  <a:gd name="connsiteX62" fmla="*/ 139725 w 1235051"/>
                  <a:gd name="connsiteY62" fmla="*/ 225456 h 1708113"/>
                  <a:gd name="connsiteX63" fmla="*/ 146770 w 1235051"/>
                  <a:gd name="connsiteY63" fmla="*/ 193751 h 1708113"/>
                  <a:gd name="connsiteX64" fmla="*/ 189044 w 1235051"/>
                  <a:gd name="connsiteY64" fmla="*/ 169092 h 1708113"/>
                  <a:gd name="connsiteX65" fmla="*/ 217226 w 1235051"/>
                  <a:gd name="connsiteY65" fmla="*/ 155001 h 1708113"/>
                  <a:gd name="connsiteX66" fmla="*/ 199613 w 1235051"/>
                  <a:gd name="connsiteY66" fmla="*/ 98637 h 1708113"/>
                  <a:gd name="connsiteX67" fmla="*/ 224271 w 1235051"/>
                  <a:gd name="connsiteY67" fmla="*/ 73979 h 1708113"/>
                  <a:gd name="connsiteX68" fmla="*/ 227795 w 1235051"/>
                  <a:gd name="connsiteY68" fmla="*/ 0 h 1708113"/>
                  <a:gd name="connsiteX0" fmla="*/ 866521 w 1235051"/>
                  <a:gd name="connsiteY0" fmla="*/ 854056 h 1708113"/>
                  <a:gd name="connsiteX1" fmla="*/ 0 w 1235051"/>
                  <a:gd name="connsiteY1" fmla="*/ 1708113 h 1708113"/>
                  <a:gd name="connsiteX2" fmla="*/ 8210 w 1235051"/>
                  <a:gd name="connsiteY2" fmla="*/ 1686218 h 1708113"/>
                  <a:gd name="connsiteX3" fmla="*/ 55179 w 1235051"/>
                  <a:gd name="connsiteY3" fmla="*/ 1643947 h 1708113"/>
                  <a:gd name="connsiteX4" fmla="*/ 78664 w 1235051"/>
                  <a:gd name="connsiteY4" fmla="*/ 1615762 h 1708113"/>
                  <a:gd name="connsiteX5" fmla="*/ 69270 w 1235051"/>
                  <a:gd name="connsiteY5" fmla="*/ 1564096 h 1708113"/>
                  <a:gd name="connsiteX6" fmla="*/ 106846 w 1235051"/>
                  <a:gd name="connsiteY6" fmla="*/ 1535915 h 1708113"/>
                  <a:gd name="connsiteX7" fmla="*/ 181998 w 1235051"/>
                  <a:gd name="connsiteY7" fmla="*/ 1521822 h 1708113"/>
                  <a:gd name="connsiteX8" fmla="*/ 214877 w 1235051"/>
                  <a:gd name="connsiteY8" fmla="*/ 1550007 h 1708113"/>
                  <a:gd name="connsiteX9" fmla="*/ 266544 w 1235051"/>
                  <a:gd name="connsiteY9" fmla="*/ 1512431 h 1708113"/>
                  <a:gd name="connsiteX10" fmla="*/ 266544 w 1235051"/>
                  <a:gd name="connsiteY10" fmla="*/ 1413793 h 1708113"/>
                  <a:gd name="connsiteX11" fmla="*/ 224271 w 1235051"/>
                  <a:gd name="connsiteY11" fmla="*/ 1371519 h 1708113"/>
                  <a:gd name="connsiteX12" fmla="*/ 177301 w 1235051"/>
                  <a:gd name="connsiteY12" fmla="*/ 1399703 h 1708113"/>
                  <a:gd name="connsiteX13" fmla="*/ 153816 w 1235051"/>
                  <a:gd name="connsiteY13" fmla="*/ 1366823 h 1708113"/>
                  <a:gd name="connsiteX14" fmla="*/ 125634 w 1235051"/>
                  <a:gd name="connsiteY14" fmla="*/ 1221217 h 1708113"/>
                  <a:gd name="connsiteX15" fmla="*/ 130331 w 1235051"/>
                  <a:gd name="connsiteY15" fmla="*/ 1164853 h 1708113"/>
                  <a:gd name="connsiteX16" fmla="*/ 112588 w 1235051"/>
                  <a:gd name="connsiteY16" fmla="*/ 1080569 h 1708113"/>
                  <a:gd name="connsiteX17" fmla="*/ 167907 w 1235051"/>
                  <a:gd name="connsiteY17" fmla="*/ 1032164 h 1708113"/>
                  <a:gd name="connsiteX18" fmla="*/ 125634 w 1235051"/>
                  <a:gd name="connsiteY18" fmla="*/ 986367 h 1708113"/>
                  <a:gd name="connsiteX19" fmla="*/ 167907 w 1235051"/>
                  <a:gd name="connsiteY19" fmla="*/ 915912 h 1708113"/>
                  <a:gd name="connsiteX20" fmla="*/ 167907 w 1235051"/>
                  <a:gd name="connsiteY20" fmla="*/ 778527 h 1708113"/>
                  <a:gd name="connsiteX21" fmla="*/ 153816 w 1235051"/>
                  <a:gd name="connsiteY21" fmla="*/ 767958 h 1708113"/>
                  <a:gd name="connsiteX22" fmla="*/ 164385 w 1235051"/>
                  <a:gd name="connsiteY22" fmla="*/ 736252 h 1708113"/>
                  <a:gd name="connsiteX23" fmla="*/ 111543 w 1235051"/>
                  <a:gd name="connsiteY23" fmla="*/ 648184 h 1708113"/>
                  <a:gd name="connsiteX24" fmla="*/ 115067 w 1235051"/>
                  <a:gd name="connsiteY24" fmla="*/ 595343 h 1708113"/>
                  <a:gd name="connsiteX25" fmla="*/ 174952 w 1235051"/>
                  <a:gd name="connsiteY25" fmla="*/ 528410 h 1708113"/>
                  <a:gd name="connsiteX26" fmla="*/ 174952 w 1235051"/>
                  <a:gd name="connsiteY26" fmla="*/ 493184 h 1708113"/>
                  <a:gd name="connsiteX27" fmla="*/ 86885 w 1235051"/>
                  <a:gd name="connsiteY27" fmla="*/ 482615 h 1708113"/>
                  <a:gd name="connsiteX28" fmla="*/ 122112 w 1235051"/>
                  <a:gd name="connsiteY28" fmla="*/ 415683 h 1708113"/>
                  <a:gd name="connsiteX29" fmla="*/ 146770 w 1235051"/>
                  <a:gd name="connsiteY29" fmla="*/ 292388 h 1708113"/>
                  <a:gd name="connsiteX30" fmla="*/ 167907 w 1235051"/>
                  <a:gd name="connsiteY30" fmla="*/ 271252 h 1708113"/>
                  <a:gd name="connsiteX31" fmla="*/ 139725 w 1235051"/>
                  <a:gd name="connsiteY31" fmla="*/ 225456 h 1708113"/>
                  <a:gd name="connsiteX32" fmla="*/ 146770 w 1235051"/>
                  <a:gd name="connsiteY32" fmla="*/ 193751 h 1708113"/>
                  <a:gd name="connsiteX33" fmla="*/ 189044 w 1235051"/>
                  <a:gd name="connsiteY33" fmla="*/ 169092 h 1708113"/>
                  <a:gd name="connsiteX34" fmla="*/ 217226 w 1235051"/>
                  <a:gd name="connsiteY34" fmla="*/ 155001 h 1708113"/>
                  <a:gd name="connsiteX35" fmla="*/ 199613 w 1235051"/>
                  <a:gd name="connsiteY35" fmla="*/ 98637 h 1708113"/>
                  <a:gd name="connsiteX36" fmla="*/ 224271 w 1235051"/>
                  <a:gd name="connsiteY36" fmla="*/ 73979 h 1708113"/>
                  <a:gd name="connsiteX37" fmla="*/ 227795 w 1235051"/>
                  <a:gd name="connsiteY37" fmla="*/ 0 h 1708113"/>
                  <a:gd name="connsiteX38" fmla="*/ 270066 w 1235051"/>
                  <a:gd name="connsiteY38" fmla="*/ 0 h 1708113"/>
                  <a:gd name="connsiteX39" fmla="*/ 294726 w 1235051"/>
                  <a:gd name="connsiteY39" fmla="*/ 70455 h 1708113"/>
                  <a:gd name="connsiteX40" fmla="*/ 319385 w 1235051"/>
                  <a:gd name="connsiteY40" fmla="*/ 88068 h 1708113"/>
                  <a:gd name="connsiteX41" fmla="*/ 329954 w 1235051"/>
                  <a:gd name="connsiteY41" fmla="*/ 126819 h 1708113"/>
                  <a:gd name="connsiteX42" fmla="*/ 456771 w 1235051"/>
                  <a:gd name="connsiteY42" fmla="*/ 158525 h 1708113"/>
                  <a:gd name="connsiteX43" fmla="*/ 516658 w 1235051"/>
                  <a:gd name="connsiteY43" fmla="*/ 190227 h 1708113"/>
                  <a:gd name="connsiteX44" fmla="*/ 639955 w 1235051"/>
                  <a:gd name="connsiteY44" fmla="*/ 179660 h 1708113"/>
                  <a:gd name="connsiteX45" fmla="*/ 692794 w 1235051"/>
                  <a:gd name="connsiteY45" fmla="*/ 77500 h 1708113"/>
                  <a:gd name="connsiteX46" fmla="*/ 728023 w 1235051"/>
                  <a:gd name="connsiteY46" fmla="*/ 102161 h 1708113"/>
                  <a:gd name="connsiteX47" fmla="*/ 794953 w 1235051"/>
                  <a:gd name="connsiteY47" fmla="*/ 95115 h 1708113"/>
                  <a:gd name="connsiteX48" fmla="*/ 837228 w 1235051"/>
                  <a:gd name="connsiteY48" fmla="*/ 105682 h 1708113"/>
                  <a:gd name="connsiteX49" fmla="*/ 854841 w 1235051"/>
                  <a:gd name="connsiteY49" fmla="*/ 165569 h 1708113"/>
                  <a:gd name="connsiteX50" fmla="*/ 907681 w 1235051"/>
                  <a:gd name="connsiteY50" fmla="*/ 169092 h 1708113"/>
                  <a:gd name="connsiteX51" fmla="*/ 928818 w 1235051"/>
                  <a:gd name="connsiteY51" fmla="*/ 179660 h 1708113"/>
                  <a:gd name="connsiteX52" fmla="*/ 964045 w 1235051"/>
                  <a:gd name="connsiteY52" fmla="*/ 176138 h 1708113"/>
                  <a:gd name="connsiteX53" fmla="*/ 1006319 w 1235051"/>
                  <a:gd name="connsiteY53" fmla="*/ 102161 h 1708113"/>
                  <a:gd name="connsiteX54" fmla="*/ 1030977 w 1235051"/>
                  <a:gd name="connsiteY54" fmla="*/ 151478 h 1708113"/>
                  <a:gd name="connsiteX55" fmla="*/ 1045070 w 1235051"/>
                  <a:gd name="connsiteY55" fmla="*/ 172614 h 1708113"/>
                  <a:gd name="connsiteX56" fmla="*/ 1030977 w 1235051"/>
                  <a:gd name="connsiteY56" fmla="*/ 207842 h 1708113"/>
                  <a:gd name="connsiteX57" fmla="*/ 1066205 w 1235051"/>
                  <a:gd name="connsiteY57" fmla="*/ 228978 h 1708113"/>
                  <a:gd name="connsiteX58" fmla="*/ 1062683 w 1235051"/>
                  <a:gd name="connsiteY58" fmla="*/ 327616 h 1708113"/>
                  <a:gd name="connsiteX59" fmla="*/ 1034501 w 1235051"/>
                  <a:gd name="connsiteY59" fmla="*/ 341706 h 1708113"/>
                  <a:gd name="connsiteX60" fmla="*/ 1045070 w 1235051"/>
                  <a:gd name="connsiteY60" fmla="*/ 387501 h 1708113"/>
                  <a:gd name="connsiteX61" fmla="*/ 1006319 w 1235051"/>
                  <a:gd name="connsiteY61" fmla="*/ 475570 h 1708113"/>
                  <a:gd name="connsiteX62" fmla="*/ 1023932 w 1235051"/>
                  <a:gd name="connsiteY62" fmla="*/ 556592 h 1708113"/>
                  <a:gd name="connsiteX63" fmla="*/ 1045070 w 1235051"/>
                  <a:gd name="connsiteY63" fmla="*/ 588298 h 1708113"/>
                  <a:gd name="connsiteX64" fmla="*/ 1133136 w 1235051"/>
                  <a:gd name="connsiteY64" fmla="*/ 598867 h 1708113"/>
                  <a:gd name="connsiteX65" fmla="*/ 1147229 w 1235051"/>
                  <a:gd name="connsiteY65" fmla="*/ 637617 h 1708113"/>
                  <a:gd name="connsiteX66" fmla="*/ 1207115 w 1235051"/>
                  <a:gd name="connsiteY66" fmla="*/ 609435 h 1708113"/>
                  <a:gd name="connsiteX67" fmla="*/ 1235051 w 1235051"/>
                  <a:gd name="connsiteY67" fmla="*/ 609435 h 1708113"/>
                  <a:gd name="connsiteX68" fmla="*/ 957961 w 1235051"/>
                  <a:gd name="connsiteY68" fmla="*/ 945496 h 1708113"/>
                  <a:gd name="connsiteX0" fmla="*/ 866521 w 1235051"/>
                  <a:gd name="connsiteY0" fmla="*/ 854056 h 1708113"/>
                  <a:gd name="connsiteX1" fmla="*/ 0 w 1235051"/>
                  <a:gd name="connsiteY1" fmla="*/ 1708113 h 1708113"/>
                  <a:gd name="connsiteX2" fmla="*/ 8210 w 1235051"/>
                  <a:gd name="connsiteY2" fmla="*/ 1686218 h 1708113"/>
                  <a:gd name="connsiteX3" fmla="*/ 55179 w 1235051"/>
                  <a:gd name="connsiteY3" fmla="*/ 1643947 h 1708113"/>
                  <a:gd name="connsiteX4" fmla="*/ 78664 w 1235051"/>
                  <a:gd name="connsiteY4" fmla="*/ 1615762 h 1708113"/>
                  <a:gd name="connsiteX5" fmla="*/ 69270 w 1235051"/>
                  <a:gd name="connsiteY5" fmla="*/ 1564096 h 1708113"/>
                  <a:gd name="connsiteX6" fmla="*/ 106846 w 1235051"/>
                  <a:gd name="connsiteY6" fmla="*/ 1535915 h 1708113"/>
                  <a:gd name="connsiteX7" fmla="*/ 181998 w 1235051"/>
                  <a:gd name="connsiteY7" fmla="*/ 1521822 h 1708113"/>
                  <a:gd name="connsiteX8" fmla="*/ 214877 w 1235051"/>
                  <a:gd name="connsiteY8" fmla="*/ 1550007 h 1708113"/>
                  <a:gd name="connsiteX9" fmla="*/ 266544 w 1235051"/>
                  <a:gd name="connsiteY9" fmla="*/ 1512431 h 1708113"/>
                  <a:gd name="connsiteX10" fmla="*/ 266544 w 1235051"/>
                  <a:gd name="connsiteY10" fmla="*/ 1413793 h 1708113"/>
                  <a:gd name="connsiteX11" fmla="*/ 224271 w 1235051"/>
                  <a:gd name="connsiteY11" fmla="*/ 1371519 h 1708113"/>
                  <a:gd name="connsiteX12" fmla="*/ 177301 w 1235051"/>
                  <a:gd name="connsiteY12" fmla="*/ 1399703 h 1708113"/>
                  <a:gd name="connsiteX13" fmla="*/ 153816 w 1235051"/>
                  <a:gd name="connsiteY13" fmla="*/ 1366823 h 1708113"/>
                  <a:gd name="connsiteX14" fmla="*/ 125634 w 1235051"/>
                  <a:gd name="connsiteY14" fmla="*/ 1221217 h 1708113"/>
                  <a:gd name="connsiteX15" fmla="*/ 130331 w 1235051"/>
                  <a:gd name="connsiteY15" fmla="*/ 1164853 h 1708113"/>
                  <a:gd name="connsiteX16" fmla="*/ 112588 w 1235051"/>
                  <a:gd name="connsiteY16" fmla="*/ 1080569 h 1708113"/>
                  <a:gd name="connsiteX17" fmla="*/ 167907 w 1235051"/>
                  <a:gd name="connsiteY17" fmla="*/ 1032164 h 1708113"/>
                  <a:gd name="connsiteX18" fmla="*/ 125634 w 1235051"/>
                  <a:gd name="connsiteY18" fmla="*/ 986367 h 1708113"/>
                  <a:gd name="connsiteX19" fmla="*/ 167907 w 1235051"/>
                  <a:gd name="connsiteY19" fmla="*/ 915912 h 1708113"/>
                  <a:gd name="connsiteX20" fmla="*/ 167907 w 1235051"/>
                  <a:gd name="connsiteY20" fmla="*/ 778527 h 1708113"/>
                  <a:gd name="connsiteX21" fmla="*/ 153816 w 1235051"/>
                  <a:gd name="connsiteY21" fmla="*/ 767958 h 1708113"/>
                  <a:gd name="connsiteX22" fmla="*/ 164385 w 1235051"/>
                  <a:gd name="connsiteY22" fmla="*/ 736252 h 1708113"/>
                  <a:gd name="connsiteX23" fmla="*/ 111543 w 1235051"/>
                  <a:gd name="connsiteY23" fmla="*/ 648184 h 1708113"/>
                  <a:gd name="connsiteX24" fmla="*/ 115067 w 1235051"/>
                  <a:gd name="connsiteY24" fmla="*/ 595343 h 1708113"/>
                  <a:gd name="connsiteX25" fmla="*/ 174952 w 1235051"/>
                  <a:gd name="connsiteY25" fmla="*/ 528410 h 1708113"/>
                  <a:gd name="connsiteX26" fmla="*/ 174952 w 1235051"/>
                  <a:gd name="connsiteY26" fmla="*/ 493184 h 1708113"/>
                  <a:gd name="connsiteX27" fmla="*/ 86885 w 1235051"/>
                  <a:gd name="connsiteY27" fmla="*/ 482615 h 1708113"/>
                  <a:gd name="connsiteX28" fmla="*/ 122112 w 1235051"/>
                  <a:gd name="connsiteY28" fmla="*/ 415683 h 1708113"/>
                  <a:gd name="connsiteX29" fmla="*/ 146770 w 1235051"/>
                  <a:gd name="connsiteY29" fmla="*/ 292388 h 1708113"/>
                  <a:gd name="connsiteX30" fmla="*/ 167907 w 1235051"/>
                  <a:gd name="connsiteY30" fmla="*/ 271252 h 1708113"/>
                  <a:gd name="connsiteX31" fmla="*/ 139725 w 1235051"/>
                  <a:gd name="connsiteY31" fmla="*/ 225456 h 1708113"/>
                  <a:gd name="connsiteX32" fmla="*/ 146770 w 1235051"/>
                  <a:gd name="connsiteY32" fmla="*/ 193751 h 1708113"/>
                  <a:gd name="connsiteX33" fmla="*/ 189044 w 1235051"/>
                  <a:gd name="connsiteY33" fmla="*/ 169092 h 1708113"/>
                  <a:gd name="connsiteX34" fmla="*/ 217226 w 1235051"/>
                  <a:gd name="connsiteY34" fmla="*/ 155001 h 1708113"/>
                  <a:gd name="connsiteX35" fmla="*/ 199613 w 1235051"/>
                  <a:gd name="connsiteY35" fmla="*/ 98637 h 1708113"/>
                  <a:gd name="connsiteX36" fmla="*/ 224271 w 1235051"/>
                  <a:gd name="connsiteY36" fmla="*/ 73979 h 1708113"/>
                  <a:gd name="connsiteX37" fmla="*/ 227795 w 1235051"/>
                  <a:gd name="connsiteY37" fmla="*/ 0 h 1708113"/>
                  <a:gd name="connsiteX38" fmla="*/ 270066 w 1235051"/>
                  <a:gd name="connsiteY38" fmla="*/ 0 h 1708113"/>
                  <a:gd name="connsiteX39" fmla="*/ 294726 w 1235051"/>
                  <a:gd name="connsiteY39" fmla="*/ 70455 h 1708113"/>
                  <a:gd name="connsiteX40" fmla="*/ 319385 w 1235051"/>
                  <a:gd name="connsiteY40" fmla="*/ 88068 h 1708113"/>
                  <a:gd name="connsiteX41" fmla="*/ 329954 w 1235051"/>
                  <a:gd name="connsiteY41" fmla="*/ 126819 h 1708113"/>
                  <a:gd name="connsiteX42" fmla="*/ 456771 w 1235051"/>
                  <a:gd name="connsiteY42" fmla="*/ 158525 h 1708113"/>
                  <a:gd name="connsiteX43" fmla="*/ 516658 w 1235051"/>
                  <a:gd name="connsiteY43" fmla="*/ 190227 h 1708113"/>
                  <a:gd name="connsiteX44" fmla="*/ 639955 w 1235051"/>
                  <a:gd name="connsiteY44" fmla="*/ 179660 h 1708113"/>
                  <a:gd name="connsiteX45" fmla="*/ 692794 w 1235051"/>
                  <a:gd name="connsiteY45" fmla="*/ 77500 h 1708113"/>
                  <a:gd name="connsiteX46" fmla="*/ 728023 w 1235051"/>
                  <a:gd name="connsiteY46" fmla="*/ 102161 h 1708113"/>
                  <a:gd name="connsiteX47" fmla="*/ 794953 w 1235051"/>
                  <a:gd name="connsiteY47" fmla="*/ 95115 h 1708113"/>
                  <a:gd name="connsiteX48" fmla="*/ 837228 w 1235051"/>
                  <a:gd name="connsiteY48" fmla="*/ 105682 h 1708113"/>
                  <a:gd name="connsiteX49" fmla="*/ 854841 w 1235051"/>
                  <a:gd name="connsiteY49" fmla="*/ 165569 h 1708113"/>
                  <a:gd name="connsiteX50" fmla="*/ 907681 w 1235051"/>
                  <a:gd name="connsiteY50" fmla="*/ 169092 h 1708113"/>
                  <a:gd name="connsiteX51" fmla="*/ 928818 w 1235051"/>
                  <a:gd name="connsiteY51" fmla="*/ 179660 h 1708113"/>
                  <a:gd name="connsiteX52" fmla="*/ 964045 w 1235051"/>
                  <a:gd name="connsiteY52" fmla="*/ 176138 h 1708113"/>
                  <a:gd name="connsiteX53" fmla="*/ 1006319 w 1235051"/>
                  <a:gd name="connsiteY53" fmla="*/ 102161 h 1708113"/>
                  <a:gd name="connsiteX54" fmla="*/ 1030977 w 1235051"/>
                  <a:gd name="connsiteY54" fmla="*/ 151478 h 1708113"/>
                  <a:gd name="connsiteX55" fmla="*/ 1045070 w 1235051"/>
                  <a:gd name="connsiteY55" fmla="*/ 172614 h 1708113"/>
                  <a:gd name="connsiteX56" fmla="*/ 1030977 w 1235051"/>
                  <a:gd name="connsiteY56" fmla="*/ 207842 h 1708113"/>
                  <a:gd name="connsiteX57" fmla="*/ 1066205 w 1235051"/>
                  <a:gd name="connsiteY57" fmla="*/ 228978 h 1708113"/>
                  <a:gd name="connsiteX58" fmla="*/ 1062683 w 1235051"/>
                  <a:gd name="connsiteY58" fmla="*/ 327616 h 1708113"/>
                  <a:gd name="connsiteX59" fmla="*/ 1034501 w 1235051"/>
                  <a:gd name="connsiteY59" fmla="*/ 341706 h 1708113"/>
                  <a:gd name="connsiteX60" fmla="*/ 1045070 w 1235051"/>
                  <a:gd name="connsiteY60" fmla="*/ 387501 h 1708113"/>
                  <a:gd name="connsiteX61" fmla="*/ 1006319 w 1235051"/>
                  <a:gd name="connsiteY61" fmla="*/ 475570 h 1708113"/>
                  <a:gd name="connsiteX62" fmla="*/ 1023932 w 1235051"/>
                  <a:gd name="connsiteY62" fmla="*/ 556592 h 1708113"/>
                  <a:gd name="connsiteX63" fmla="*/ 1045070 w 1235051"/>
                  <a:gd name="connsiteY63" fmla="*/ 588298 h 1708113"/>
                  <a:gd name="connsiteX64" fmla="*/ 1133136 w 1235051"/>
                  <a:gd name="connsiteY64" fmla="*/ 598867 h 1708113"/>
                  <a:gd name="connsiteX65" fmla="*/ 1147229 w 1235051"/>
                  <a:gd name="connsiteY65" fmla="*/ 637617 h 1708113"/>
                  <a:gd name="connsiteX66" fmla="*/ 1207115 w 1235051"/>
                  <a:gd name="connsiteY66" fmla="*/ 609435 h 1708113"/>
                  <a:gd name="connsiteX67" fmla="*/ 1235051 w 1235051"/>
                  <a:gd name="connsiteY67" fmla="*/ 609435 h 1708113"/>
                  <a:gd name="connsiteX0" fmla="*/ 0 w 1235051"/>
                  <a:gd name="connsiteY0" fmla="*/ 1708113 h 1708113"/>
                  <a:gd name="connsiteX1" fmla="*/ 8210 w 1235051"/>
                  <a:gd name="connsiteY1" fmla="*/ 1686218 h 1708113"/>
                  <a:gd name="connsiteX2" fmla="*/ 55179 w 1235051"/>
                  <a:gd name="connsiteY2" fmla="*/ 1643947 h 1708113"/>
                  <a:gd name="connsiteX3" fmla="*/ 78664 w 1235051"/>
                  <a:gd name="connsiteY3" fmla="*/ 1615762 h 1708113"/>
                  <a:gd name="connsiteX4" fmla="*/ 69270 w 1235051"/>
                  <a:gd name="connsiteY4" fmla="*/ 1564096 h 1708113"/>
                  <a:gd name="connsiteX5" fmla="*/ 106846 w 1235051"/>
                  <a:gd name="connsiteY5" fmla="*/ 1535915 h 1708113"/>
                  <a:gd name="connsiteX6" fmla="*/ 181998 w 1235051"/>
                  <a:gd name="connsiteY6" fmla="*/ 1521822 h 1708113"/>
                  <a:gd name="connsiteX7" fmla="*/ 214877 w 1235051"/>
                  <a:gd name="connsiteY7" fmla="*/ 1550007 h 1708113"/>
                  <a:gd name="connsiteX8" fmla="*/ 266544 w 1235051"/>
                  <a:gd name="connsiteY8" fmla="*/ 1512431 h 1708113"/>
                  <a:gd name="connsiteX9" fmla="*/ 266544 w 1235051"/>
                  <a:gd name="connsiteY9" fmla="*/ 1413793 h 1708113"/>
                  <a:gd name="connsiteX10" fmla="*/ 224271 w 1235051"/>
                  <a:gd name="connsiteY10" fmla="*/ 1371519 h 1708113"/>
                  <a:gd name="connsiteX11" fmla="*/ 177301 w 1235051"/>
                  <a:gd name="connsiteY11" fmla="*/ 1399703 h 1708113"/>
                  <a:gd name="connsiteX12" fmla="*/ 153816 w 1235051"/>
                  <a:gd name="connsiteY12" fmla="*/ 1366823 h 1708113"/>
                  <a:gd name="connsiteX13" fmla="*/ 125634 w 1235051"/>
                  <a:gd name="connsiteY13" fmla="*/ 1221217 h 1708113"/>
                  <a:gd name="connsiteX14" fmla="*/ 130331 w 1235051"/>
                  <a:gd name="connsiteY14" fmla="*/ 1164853 h 1708113"/>
                  <a:gd name="connsiteX15" fmla="*/ 112588 w 1235051"/>
                  <a:gd name="connsiteY15" fmla="*/ 1080569 h 1708113"/>
                  <a:gd name="connsiteX16" fmla="*/ 167907 w 1235051"/>
                  <a:gd name="connsiteY16" fmla="*/ 1032164 h 1708113"/>
                  <a:gd name="connsiteX17" fmla="*/ 125634 w 1235051"/>
                  <a:gd name="connsiteY17" fmla="*/ 986367 h 1708113"/>
                  <a:gd name="connsiteX18" fmla="*/ 167907 w 1235051"/>
                  <a:gd name="connsiteY18" fmla="*/ 915912 h 1708113"/>
                  <a:gd name="connsiteX19" fmla="*/ 167907 w 1235051"/>
                  <a:gd name="connsiteY19" fmla="*/ 778527 h 1708113"/>
                  <a:gd name="connsiteX20" fmla="*/ 153816 w 1235051"/>
                  <a:gd name="connsiteY20" fmla="*/ 767958 h 1708113"/>
                  <a:gd name="connsiteX21" fmla="*/ 164385 w 1235051"/>
                  <a:gd name="connsiteY21" fmla="*/ 736252 h 1708113"/>
                  <a:gd name="connsiteX22" fmla="*/ 111543 w 1235051"/>
                  <a:gd name="connsiteY22" fmla="*/ 648184 h 1708113"/>
                  <a:gd name="connsiteX23" fmla="*/ 115067 w 1235051"/>
                  <a:gd name="connsiteY23" fmla="*/ 595343 h 1708113"/>
                  <a:gd name="connsiteX24" fmla="*/ 174952 w 1235051"/>
                  <a:gd name="connsiteY24" fmla="*/ 528410 h 1708113"/>
                  <a:gd name="connsiteX25" fmla="*/ 174952 w 1235051"/>
                  <a:gd name="connsiteY25" fmla="*/ 493184 h 1708113"/>
                  <a:gd name="connsiteX26" fmla="*/ 86885 w 1235051"/>
                  <a:gd name="connsiteY26" fmla="*/ 482615 h 1708113"/>
                  <a:gd name="connsiteX27" fmla="*/ 122112 w 1235051"/>
                  <a:gd name="connsiteY27" fmla="*/ 415683 h 1708113"/>
                  <a:gd name="connsiteX28" fmla="*/ 146770 w 1235051"/>
                  <a:gd name="connsiteY28" fmla="*/ 292388 h 1708113"/>
                  <a:gd name="connsiteX29" fmla="*/ 167907 w 1235051"/>
                  <a:gd name="connsiteY29" fmla="*/ 271252 h 1708113"/>
                  <a:gd name="connsiteX30" fmla="*/ 139725 w 1235051"/>
                  <a:gd name="connsiteY30" fmla="*/ 225456 h 1708113"/>
                  <a:gd name="connsiteX31" fmla="*/ 146770 w 1235051"/>
                  <a:gd name="connsiteY31" fmla="*/ 193751 h 1708113"/>
                  <a:gd name="connsiteX32" fmla="*/ 189044 w 1235051"/>
                  <a:gd name="connsiteY32" fmla="*/ 169092 h 1708113"/>
                  <a:gd name="connsiteX33" fmla="*/ 217226 w 1235051"/>
                  <a:gd name="connsiteY33" fmla="*/ 155001 h 1708113"/>
                  <a:gd name="connsiteX34" fmla="*/ 199613 w 1235051"/>
                  <a:gd name="connsiteY34" fmla="*/ 98637 h 1708113"/>
                  <a:gd name="connsiteX35" fmla="*/ 224271 w 1235051"/>
                  <a:gd name="connsiteY35" fmla="*/ 73979 h 1708113"/>
                  <a:gd name="connsiteX36" fmla="*/ 227795 w 1235051"/>
                  <a:gd name="connsiteY36" fmla="*/ 0 h 1708113"/>
                  <a:gd name="connsiteX37" fmla="*/ 270066 w 1235051"/>
                  <a:gd name="connsiteY37" fmla="*/ 0 h 1708113"/>
                  <a:gd name="connsiteX38" fmla="*/ 294726 w 1235051"/>
                  <a:gd name="connsiteY38" fmla="*/ 70455 h 1708113"/>
                  <a:gd name="connsiteX39" fmla="*/ 319385 w 1235051"/>
                  <a:gd name="connsiteY39" fmla="*/ 88068 h 1708113"/>
                  <a:gd name="connsiteX40" fmla="*/ 329954 w 1235051"/>
                  <a:gd name="connsiteY40" fmla="*/ 126819 h 1708113"/>
                  <a:gd name="connsiteX41" fmla="*/ 456771 w 1235051"/>
                  <a:gd name="connsiteY41" fmla="*/ 158525 h 1708113"/>
                  <a:gd name="connsiteX42" fmla="*/ 516658 w 1235051"/>
                  <a:gd name="connsiteY42" fmla="*/ 190227 h 1708113"/>
                  <a:gd name="connsiteX43" fmla="*/ 639955 w 1235051"/>
                  <a:gd name="connsiteY43" fmla="*/ 179660 h 1708113"/>
                  <a:gd name="connsiteX44" fmla="*/ 692794 w 1235051"/>
                  <a:gd name="connsiteY44" fmla="*/ 77500 h 1708113"/>
                  <a:gd name="connsiteX45" fmla="*/ 728023 w 1235051"/>
                  <a:gd name="connsiteY45" fmla="*/ 102161 h 1708113"/>
                  <a:gd name="connsiteX46" fmla="*/ 794953 w 1235051"/>
                  <a:gd name="connsiteY46" fmla="*/ 95115 h 1708113"/>
                  <a:gd name="connsiteX47" fmla="*/ 837228 w 1235051"/>
                  <a:gd name="connsiteY47" fmla="*/ 105682 h 1708113"/>
                  <a:gd name="connsiteX48" fmla="*/ 854841 w 1235051"/>
                  <a:gd name="connsiteY48" fmla="*/ 165569 h 1708113"/>
                  <a:gd name="connsiteX49" fmla="*/ 907681 w 1235051"/>
                  <a:gd name="connsiteY49" fmla="*/ 169092 h 1708113"/>
                  <a:gd name="connsiteX50" fmla="*/ 928818 w 1235051"/>
                  <a:gd name="connsiteY50" fmla="*/ 179660 h 1708113"/>
                  <a:gd name="connsiteX51" fmla="*/ 964045 w 1235051"/>
                  <a:gd name="connsiteY51" fmla="*/ 176138 h 1708113"/>
                  <a:gd name="connsiteX52" fmla="*/ 1006319 w 1235051"/>
                  <a:gd name="connsiteY52" fmla="*/ 102161 h 1708113"/>
                  <a:gd name="connsiteX53" fmla="*/ 1030977 w 1235051"/>
                  <a:gd name="connsiteY53" fmla="*/ 151478 h 1708113"/>
                  <a:gd name="connsiteX54" fmla="*/ 1045070 w 1235051"/>
                  <a:gd name="connsiteY54" fmla="*/ 172614 h 1708113"/>
                  <a:gd name="connsiteX55" fmla="*/ 1030977 w 1235051"/>
                  <a:gd name="connsiteY55" fmla="*/ 207842 h 1708113"/>
                  <a:gd name="connsiteX56" fmla="*/ 1066205 w 1235051"/>
                  <a:gd name="connsiteY56" fmla="*/ 228978 h 1708113"/>
                  <a:gd name="connsiteX57" fmla="*/ 1062683 w 1235051"/>
                  <a:gd name="connsiteY57" fmla="*/ 327616 h 1708113"/>
                  <a:gd name="connsiteX58" fmla="*/ 1034501 w 1235051"/>
                  <a:gd name="connsiteY58" fmla="*/ 341706 h 1708113"/>
                  <a:gd name="connsiteX59" fmla="*/ 1045070 w 1235051"/>
                  <a:gd name="connsiteY59" fmla="*/ 387501 h 1708113"/>
                  <a:gd name="connsiteX60" fmla="*/ 1006319 w 1235051"/>
                  <a:gd name="connsiteY60" fmla="*/ 475570 h 1708113"/>
                  <a:gd name="connsiteX61" fmla="*/ 1023932 w 1235051"/>
                  <a:gd name="connsiteY61" fmla="*/ 556592 h 1708113"/>
                  <a:gd name="connsiteX62" fmla="*/ 1045070 w 1235051"/>
                  <a:gd name="connsiteY62" fmla="*/ 588298 h 1708113"/>
                  <a:gd name="connsiteX63" fmla="*/ 1133136 w 1235051"/>
                  <a:gd name="connsiteY63" fmla="*/ 598867 h 1708113"/>
                  <a:gd name="connsiteX64" fmla="*/ 1147229 w 1235051"/>
                  <a:gd name="connsiteY64" fmla="*/ 637617 h 1708113"/>
                  <a:gd name="connsiteX65" fmla="*/ 1207115 w 1235051"/>
                  <a:gd name="connsiteY65" fmla="*/ 609435 h 1708113"/>
                  <a:gd name="connsiteX66" fmla="*/ 1235051 w 1235051"/>
                  <a:gd name="connsiteY66" fmla="*/ 609435 h 170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235051" h="1708113">
                    <a:moveTo>
                      <a:pt x="0" y="1708113"/>
                    </a:moveTo>
                    <a:lnTo>
                      <a:pt x="8210" y="1686218"/>
                    </a:lnTo>
                    <a:lnTo>
                      <a:pt x="55179" y="1643947"/>
                    </a:lnTo>
                    <a:lnTo>
                      <a:pt x="78664" y="1615762"/>
                    </a:lnTo>
                    <a:lnTo>
                      <a:pt x="69270" y="1564096"/>
                    </a:lnTo>
                    <a:lnTo>
                      <a:pt x="106846" y="1535915"/>
                    </a:lnTo>
                    <a:lnTo>
                      <a:pt x="181998" y="1521822"/>
                    </a:lnTo>
                    <a:lnTo>
                      <a:pt x="214877" y="1550007"/>
                    </a:lnTo>
                    <a:lnTo>
                      <a:pt x="266544" y="1512431"/>
                    </a:lnTo>
                    <a:lnTo>
                      <a:pt x="266544" y="1413793"/>
                    </a:lnTo>
                    <a:lnTo>
                      <a:pt x="224271" y="1371519"/>
                    </a:lnTo>
                    <a:lnTo>
                      <a:pt x="177301" y="1399703"/>
                    </a:lnTo>
                    <a:lnTo>
                      <a:pt x="153816" y="1366823"/>
                    </a:lnTo>
                    <a:lnTo>
                      <a:pt x="125634" y="1221217"/>
                    </a:lnTo>
                    <a:lnTo>
                      <a:pt x="130331" y="1164853"/>
                    </a:lnTo>
                    <a:lnTo>
                      <a:pt x="112588" y="1080569"/>
                    </a:lnTo>
                    <a:lnTo>
                      <a:pt x="167907" y="1032164"/>
                    </a:lnTo>
                    <a:lnTo>
                      <a:pt x="125634" y="986367"/>
                    </a:lnTo>
                    <a:lnTo>
                      <a:pt x="167907" y="915912"/>
                    </a:lnTo>
                    <a:lnTo>
                      <a:pt x="167907" y="778527"/>
                    </a:lnTo>
                    <a:lnTo>
                      <a:pt x="153816" y="767958"/>
                    </a:lnTo>
                    <a:lnTo>
                      <a:pt x="164385" y="736252"/>
                    </a:lnTo>
                    <a:lnTo>
                      <a:pt x="111543" y="648184"/>
                    </a:lnTo>
                    <a:lnTo>
                      <a:pt x="115067" y="595343"/>
                    </a:lnTo>
                    <a:lnTo>
                      <a:pt x="174952" y="528410"/>
                    </a:lnTo>
                    <a:lnTo>
                      <a:pt x="174952" y="493184"/>
                    </a:lnTo>
                    <a:lnTo>
                      <a:pt x="86885" y="482615"/>
                    </a:lnTo>
                    <a:lnTo>
                      <a:pt x="122112" y="415683"/>
                    </a:lnTo>
                    <a:lnTo>
                      <a:pt x="146770" y="292388"/>
                    </a:lnTo>
                    <a:lnTo>
                      <a:pt x="167907" y="271252"/>
                    </a:lnTo>
                    <a:lnTo>
                      <a:pt x="139725" y="225456"/>
                    </a:lnTo>
                    <a:lnTo>
                      <a:pt x="146770" y="193751"/>
                    </a:lnTo>
                    <a:lnTo>
                      <a:pt x="189044" y="169092"/>
                    </a:lnTo>
                    <a:lnTo>
                      <a:pt x="217226" y="155001"/>
                    </a:lnTo>
                    <a:lnTo>
                      <a:pt x="199613" y="98637"/>
                    </a:lnTo>
                    <a:lnTo>
                      <a:pt x="224271" y="73979"/>
                    </a:lnTo>
                    <a:lnTo>
                      <a:pt x="227795" y="0"/>
                    </a:lnTo>
                    <a:lnTo>
                      <a:pt x="270066" y="0"/>
                    </a:lnTo>
                    <a:lnTo>
                      <a:pt x="294726" y="70455"/>
                    </a:lnTo>
                    <a:lnTo>
                      <a:pt x="319385" y="88068"/>
                    </a:lnTo>
                    <a:lnTo>
                      <a:pt x="329954" y="126819"/>
                    </a:lnTo>
                    <a:lnTo>
                      <a:pt x="456771" y="158525"/>
                    </a:lnTo>
                    <a:lnTo>
                      <a:pt x="516658" y="190227"/>
                    </a:lnTo>
                    <a:lnTo>
                      <a:pt x="639955" y="179660"/>
                    </a:lnTo>
                    <a:lnTo>
                      <a:pt x="692794" y="77500"/>
                    </a:lnTo>
                    <a:lnTo>
                      <a:pt x="728023" y="102161"/>
                    </a:lnTo>
                    <a:lnTo>
                      <a:pt x="794953" y="95115"/>
                    </a:lnTo>
                    <a:lnTo>
                      <a:pt x="837228" y="105682"/>
                    </a:lnTo>
                    <a:lnTo>
                      <a:pt x="854841" y="165569"/>
                    </a:lnTo>
                    <a:lnTo>
                      <a:pt x="907681" y="169092"/>
                    </a:lnTo>
                    <a:lnTo>
                      <a:pt x="928818" y="179660"/>
                    </a:lnTo>
                    <a:lnTo>
                      <a:pt x="964045" y="176138"/>
                    </a:lnTo>
                    <a:lnTo>
                      <a:pt x="1006319" y="102161"/>
                    </a:lnTo>
                    <a:lnTo>
                      <a:pt x="1030977" y="151478"/>
                    </a:lnTo>
                    <a:lnTo>
                      <a:pt x="1045070" y="172614"/>
                    </a:lnTo>
                    <a:lnTo>
                      <a:pt x="1030977" y="207842"/>
                    </a:lnTo>
                    <a:lnTo>
                      <a:pt x="1066205" y="228978"/>
                    </a:lnTo>
                    <a:lnTo>
                      <a:pt x="1062683" y="327616"/>
                    </a:lnTo>
                    <a:lnTo>
                      <a:pt x="1034501" y="341706"/>
                    </a:lnTo>
                    <a:lnTo>
                      <a:pt x="1045070" y="387501"/>
                    </a:lnTo>
                    <a:lnTo>
                      <a:pt x="1006319" y="475570"/>
                    </a:lnTo>
                    <a:lnTo>
                      <a:pt x="1023932" y="556592"/>
                    </a:lnTo>
                    <a:lnTo>
                      <a:pt x="1045070" y="588298"/>
                    </a:lnTo>
                    <a:lnTo>
                      <a:pt x="1133136" y="598867"/>
                    </a:lnTo>
                    <a:lnTo>
                      <a:pt x="1147229" y="637617"/>
                    </a:lnTo>
                    <a:lnTo>
                      <a:pt x="1207115" y="609435"/>
                    </a:lnTo>
                    <a:lnTo>
                      <a:pt x="1235051" y="609435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C80BECA7-64B3-2A3C-0448-C22449A42BBC}"/>
                </a:ext>
              </a:extLst>
            </p:cNvPr>
            <p:cNvGrpSpPr/>
            <p:nvPr/>
          </p:nvGrpSpPr>
          <p:grpSpPr>
            <a:xfrm>
              <a:off x="6856143" y="3922527"/>
              <a:ext cx="1875680" cy="2411397"/>
              <a:chOff x="1592954" y="1680137"/>
              <a:chExt cx="772658" cy="993339"/>
            </a:xfrm>
          </p:grpSpPr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D0A6C1E1-C915-1ACA-B681-66FE64995284}"/>
                  </a:ext>
                </a:extLst>
              </p:cNvPr>
              <p:cNvSpPr/>
              <p:nvPr/>
            </p:nvSpPr>
            <p:spPr>
              <a:xfrm>
                <a:off x="1592954" y="1803584"/>
                <a:ext cx="132067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兵庫</a:t>
                </a:r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45072498-1916-0ED1-0587-C0A1E1929728}"/>
                  </a:ext>
                </a:extLst>
              </p:cNvPr>
              <p:cNvSpPr/>
              <p:nvPr/>
            </p:nvSpPr>
            <p:spPr>
              <a:xfrm>
                <a:off x="1834048" y="2597406"/>
                <a:ext cx="198100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和歌山</a:t>
                </a: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AF1CCB80-5186-96FA-DE36-BEE83EECCA81}"/>
                  </a:ext>
                </a:extLst>
              </p:cNvPr>
              <p:cNvSpPr/>
              <p:nvPr/>
            </p:nvSpPr>
            <p:spPr>
              <a:xfrm>
                <a:off x="2299579" y="2322315"/>
                <a:ext cx="66033" cy="15214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奈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良</a:t>
                </a:r>
              </a:p>
            </p:txBody>
          </p:sp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2AB69ABA-4474-9DE9-69FB-3D4D2F9CE14F}"/>
                  </a:ext>
                </a:extLst>
              </p:cNvPr>
              <p:cNvSpPr/>
              <p:nvPr/>
            </p:nvSpPr>
            <p:spPr>
              <a:xfrm rot="594335">
                <a:off x="1981457" y="2045513"/>
                <a:ext cx="108294" cy="25356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阪</a:t>
                </a:r>
              </a:p>
            </p:txBody>
          </p:sp>
          <p:sp>
            <p:nvSpPr>
              <p:cNvPr id="252" name="正方形/長方形 251">
                <a:extLst>
                  <a:ext uri="{FF2B5EF4-FFF2-40B4-BE49-F238E27FC236}">
                    <a16:creationId xmlns:a16="http://schemas.microsoft.com/office/drawing/2014/main" id="{DAB10EEE-C8B2-DBE5-DEA5-370C98F5F23A}"/>
                  </a:ext>
                </a:extLst>
              </p:cNvPr>
              <p:cNvSpPr/>
              <p:nvPr/>
            </p:nvSpPr>
            <p:spPr>
              <a:xfrm>
                <a:off x="2074708" y="1680137"/>
                <a:ext cx="132067" cy="7607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京都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5629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6A02F-9D6A-B89E-0D6E-30E49083A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32E822C-0383-9E9B-0B7A-DCEA79819ED1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大阪府のおとなり、隣接する県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7B2C47CF-D42F-FF56-4C0F-98BFB128CBAA}"/>
              </a:ext>
            </a:extLst>
          </p:cNvPr>
          <p:cNvGrpSpPr/>
          <p:nvPr/>
        </p:nvGrpSpPr>
        <p:grpSpPr>
          <a:xfrm>
            <a:off x="1115166" y="849260"/>
            <a:ext cx="1841495" cy="2648810"/>
            <a:chOff x="1115166" y="849260"/>
            <a:chExt cx="1841495" cy="264881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597DA2E-3A64-4DC0-EBBC-43584D72C962}"/>
                </a:ext>
              </a:extLst>
            </p:cNvPr>
            <p:cNvGrpSpPr/>
            <p:nvPr/>
          </p:nvGrpSpPr>
          <p:grpSpPr>
            <a:xfrm>
              <a:off x="1115166" y="849260"/>
              <a:ext cx="1841495" cy="2648810"/>
              <a:chOff x="819891" y="877835"/>
              <a:chExt cx="1841495" cy="264881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FE82BB8-06ED-CE0E-5116-9A3C24E29147}"/>
                  </a:ext>
                </a:extLst>
              </p:cNvPr>
              <p:cNvSpPr/>
              <p:nvPr/>
            </p:nvSpPr>
            <p:spPr>
              <a:xfrm>
                <a:off x="1195252" y="2209011"/>
                <a:ext cx="345372" cy="473072"/>
              </a:xfrm>
              <a:custGeom>
                <a:avLst/>
                <a:gdLst>
                  <a:gd name="connsiteX0" fmla="*/ 1066800 w 1133475"/>
                  <a:gd name="connsiteY0" fmla="*/ 0 h 1552575"/>
                  <a:gd name="connsiteX1" fmla="*/ 993775 w 1133475"/>
                  <a:gd name="connsiteY1" fmla="*/ 0 h 1552575"/>
                  <a:gd name="connsiteX2" fmla="*/ 885825 w 1133475"/>
                  <a:gd name="connsiteY2" fmla="*/ 174625 h 1552575"/>
                  <a:gd name="connsiteX3" fmla="*/ 781050 w 1133475"/>
                  <a:gd name="connsiteY3" fmla="*/ 273050 h 1552575"/>
                  <a:gd name="connsiteX4" fmla="*/ 695325 w 1133475"/>
                  <a:gd name="connsiteY4" fmla="*/ 288925 h 1552575"/>
                  <a:gd name="connsiteX5" fmla="*/ 558800 w 1133475"/>
                  <a:gd name="connsiteY5" fmla="*/ 511175 h 1552575"/>
                  <a:gd name="connsiteX6" fmla="*/ 485775 w 1133475"/>
                  <a:gd name="connsiteY6" fmla="*/ 520700 h 1552575"/>
                  <a:gd name="connsiteX7" fmla="*/ 419100 w 1133475"/>
                  <a:gd name="connsiteY7" fmla="*/ 600075 h 1552575"/>
                  <a:gd name="connsiteX8" fmla="*/ 165100 w 1133475"/>
                  <a:gd name="connsiteY8" fmla="*/ 1069975 h 1552575"/>
                  <a:gd name="connsiteX9" fmla="*/ 79375 w 1133475"/>
                  <a:gd name="connsiteY9" fmla="*/ 1038225 h 1552575"/>
                  <a:gd name="connsiteX10" fmla="*/ 0 w 1133475"/>
                  <a:gd name="connsiteY10" fmla="*/ 1149350 h 1552575"/>
                  <a:gd name="connsiteX11" fmla="*/ 38100 w 1133475"/>
                  <a:gd name="connsiteY11" fmla="*/ 1254125 h 1552575"/>
                  <a:gd name="connsiteX12" fmla="*/ 38100 w 1133475"/>
                  <a:gd name="connsiteY12" fmla="*/ 1343025 h 1552575"/>
                  <a:gd name="connsiteX13" fmla="*/ 149225 w 1133475"/>
                  <a:gd name="connsiteY13" fmla="*/ 1339850 h 1552575"/>
                  <a:gd name="connsiteX14" fmla="*/ 127000 w 1133475"/>
                  <a:gd name="connsiteY14" fmla="*/ 1435100 h 1552575"/>
                  <a:gd name="connsiteX15" fmla="*/ 219075 w 1133475"/>
                  <a:gd name="connsiteY15" fmla="*/ 1492250 h 1552575"/>
                  <a:gd name="connsiteX16" fmla="*/ 228600 w 1133475"/>
                  <a:gd name="connsiteY16" fmla="*/ 1552575 h 1552575"/>
                  <a:gd name="connsiteX17" fmla="*/ 361950 w 1133475"/>
                  <a:gd name="connsiteY17" fmla="*/ 1501775 h 1552575"/>
                  <a:gd name="connsiteX18" fmla="*/ 434975 w 1133475"/>
                  <a:gd name="connsiteY18" fmla="*/ 1520825 h 1552575"/>
                  <a:gd name="connsiteX19" fmla="*/ 552450 w 1133475"/>
                  <a:gd name="connsiteY19" fmla="*/ 1403350 h 1552575"/>
                  <a:gd name="connsiteX20" fmla="*/ 898525 w 1133475"/>
                  <a:gd name="connsiteY20" fmla="*/ 1263650 h 1552575"/>
                  <a:gd name="connsiteX21" fmla="*/ 869950 w 1133475"/>
                  <a:gd name="connsiteY21" fmla="*/ 1209675 h 1552575"/>
                  <a:gd name="connsiteX22" fmla="*/ 885825 w 1133475"/>
                  <a:gd name="connsiteY22" fmla="*/ 1152525 h 1552575"/>
                  <a:gd name="connsiteX23" fmla="*/ 793750 w 1133475"/>
                  <a:gd name="connsiteY23" fmla="*/ 1085850 h 1552575"/>
                  <a:gd name="connsiteX24" fmla="*/ 790575 w 1133475"/>
                  <a:gd name="connsiteY24" fmla="*/ 996950 h 1552575"/>
                  <a:gd name="connsiteX25" fmla="*/ 714375 w 1133475"/>
                  <a:gd name="connsiteY25" fmla="*/ 917575 h 1552575"/>
                  <a:gd name="connsiteX26" fmla="*/ 733425 w 1133475"/>
                  <a:gd name="connsiteY26" fmla="*/ 876300 h 1552575"/>
                  <a:gd name="connsiteX27" fmla="*/ 717550 w 1133475"/>
                  <a:gd name="connsiteY27" fmla="*/ 825500 h 1552575"/>
                  <a:gd name="connsiteX28" fmla="*/ 727075 w 1133475"/>
                  <a:gd name="connsiteY28" fmla="*/ 685800 h 1552575"/>
                  <a:gd name="connsiteX29" fmla="*/ 892175 w 1133475"/>
                  <a:gd name="connsiteY29" fmla="*/ 492125 h 1552575"/>
                  <a:gd name="connsiteX30" fmla="*/ 898525 w 1133475"/>
                  <a:gd name="connsiteY30" fmla="*/ 457200 h 1552575"/>
                  <a:gd name="connsiteX31" fmla="*/ 1025525 w 1133475"/>
                  <a:gd name="connsiteY31" fmla="*/ 352425 h 1552575"/>
                  <a:gd name="connsiteX32" fmla="*/ 1044575 w 1133475"/>
                  <a:gd name="connsiteY32" fmla="*/ 209550 h 1552575"/>
                  <a:gd name="connsiteX33" fmla="*/ 1089025 w 1133475"/>
                  <a:gd name="connsiteY33" fmla="*/ 180975 h 1552575"/>
                  <a:gd name="connsiteX34" fmla="*/ 1133475 w 1133475"/>
                  <a:gd name="connsiteY34" fmla="*/ 111125 h 1552575"/>
                  <a:gd name="connsiteX35" fmla="*/ 1066800 w 1133475"/>
                  <a:gd name="connsiteY35" fmla="*/ 0 h 1552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33475" h="1552575">
                    <a:moveTo>
                      <a:pt x="1066800" y="0"/>
                    </a:moveTo>
                    <a:lnTo>
                      <a:pt x="993775" y="0"/>
                    </a:lnTo>
                    <a:lnTo>
                      <a:pt x="885825" y="174625"/>
                    </a:lnTo>
                    <a:lnTo>
                      <a:pt x="781050" y="273050"/>
                    </a:lnTo>
                    <a:lnTo>
                      <a:pt x="695325" y="288925"/>
                    </a:lnTo>
                    <a:lnTo>
                      <a:pt x="558800" y="511175"/>
                    </a:lnTo>
                    <a:lnTo>
                      <a:pt x="485775" y="520700"/>
                    </a:lnTo>
                    <a:lnTo>
                      <a:pt x="419100" y="600075"/>
                    </a:lnTo>
                    <a:lnTo>
                      <a:pt x="165100" y="1069975"/>
                    </a:lnTo>
                    <a:lnTo>
                      <a:pt x="79375" y="1038225"/>
                    </a:lnTo>
                    <a:lnTo>
                      <a:pt x="0" y="1149350"/>
                    </a:lnTo>
                    <a:lnTo>
                      <a:pt x="38100" y="1254125"/>
                    </a:lnTo>
                    <a:lnTo>
                      <a:pt x="38100" y="1343025"/>
                    </a:lnTo>
                    <a:lnTo>
                      <a:pt x="149225" y="1339850"/>
                    </a:lnTo>
                    <a:lnTo>
                      <a:pt x="127000" y="1435100"/>
                    </a:lnTo>
                    <a:lnTo>
                      <a:pt x="219075" y="1492250"/>
                    </a:lnTo>
                    <a:lnTo>
                      <a:pt x="228600" y="1552575"/>
                    </a:lnTo>
                    <a:lnTo>
                      <a:pt x="361950" y="1501775"/>
                    </a:lnTo>
                    <a:lnTo>
                      <a:pt x="434975" y="1520825"/>
                    </a:lnTo>
                    <a:lnTo>
                      <a:pt x="552450" y="1403350"/>
                    </a:lnTo>
                    <a:lnTo>
                      <a:pt x="898525" y="1263650"/>
                    </a:lnTo>
                    <a:lnTo>
                      <a:pt x="869950" y="1209675"/>
                    </a:lnTo>
                    <a:lnTo>
                      <a:pt x="885825" y="1152525"/>
                    </a:lnTo>
                    <a:lnTo>
                      <a:pt x="793750" y="1085850"/>
                    </a:lnTo>
                    <a:lnTo>
                      <a:pt x="790575" y="996950"/>
                    </a:lnTo>
                    <a:lnTo>
                      <a:pt x="714375" y="917575"/>
                    </a:lnTo>
                    <a:lnTo>
                      <a:pt x="733425" y="876300"/>
                    </a:lnTo>
                    <a:lnTo>
                      <a:pt x="717550" y="825500"/>
                    </a:lnTo>
                    <a:lnTo>
                      <a:pt x="727075" y="685800"/>
                    </a:lnTo>
                    <a:lnTo>
                      <a:pt x="892175" y="492125"/>
                    </a:lnTo>
                    <a:lnTo>
                      <a:pt x="898525" y="457200"/>
                    </a:lnTo>
                    <a:lnTo>
                      <a:pt x="1025525" y="352425"/>
                    </a:lnTo>
                    <a:lnTo>
                      <a:pt x="1044575" y="209550"/>
                    </a:lnTo>
                    <a:lnTo>
                      <a:pt x="1089025" y="180975"/>
                    </a:lnTo>
                    <a:lnTo>
                      <a:pt x="1133475" y="111125"/>
                    </a:lnTo>
                    <a:lnTo>
                      <a:pt x="106680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65AF530-3176-B7BA-A567-7F597F249DFA}"/>
                  </a:ext>
                </a:extLst>
              </p:cNvPr>
              <p:cNvSpPr/>
              <p:nvPr/>
            </p:nvSpPr>
            <p:spPr>
              <a:xfrm>
                <a:off x="819891" y="1001665"/>
                <a:ext cx="1126084" cy="1186065"/>
              </a:xfrm>
              <a:custGeom>
                <a:avLst/>
                <a:gdLst>
                  <a:gd name="connsiteX0" fmla="*/ 368300 w 3695700"/>
                  <a:gd name="connsiteY0" fmla="*/ 209550 h 3892550"/>
                  <a:gd name="connsiteX1" fmla="*/ 482600 w 3695700"/>
                  <a:gd name="connsiteY1" fmla="*/ 171450 h 3892550"/>
                  <a:gd name="connsiteX2" fmla="*/ 622300 w 3695700"/>
                  <a:gd name="connsiteY2" fmla="*/ 139700 h 3892550"/>
                  <a:gd name="connsiteX3" fmla="*/ 812800 w 3695700"/>
                  <a:gd name="connsiteY3" fmla="*/ 0 h 3892550"/>
                  <a:gd name="connsiteX4" fmla="*/ 895350 w 3695700"/>
                  <a:gd name="connsiteY4" fmla="*/ 0 h 3892550"/>
                  <a:gd name="connsiteX5" fmla="*/ 933450 w 3695700"/>
                  <a:gd name="connsiteY5" fmla="*/ 57150 h 3892550"/>
                  <a:gd name="connsiteX6" fmla="*/ 1016000 w 3695700"/>
                  <a:gd name="connsiteY6" fmla="*/ 31750 h 3892550"/>
                  <a:gd name="connsiteX7" fmla="*/ 1117600 w 3695700"/>
                  <a:gd name="connsiteY7" fmla="*/ 95250 h 3892550"/>
                  <a:gd name="connsiteX8" fmla="*/ 1231900 w 3695700"/>
                  <a:gd name="connsiteY8" fmla="*/ 44450 h 3892550"/>
                  <a:gd name="connsiteX9" fmla="*/ 1346200 w 3695700"/>
                  <a:gd name="connsiteY9" fmla="*/ 44450 h 3892550"/>
                  <a:gd name="connsiteX10" fmla="*/ 1422400 w 3695700"/>
                  <a:gd name="connsiteY10" fmla="*/ 0 h 3892550"/>
                  <a:gd name="connsiteX11" fmla="*/ 1689100 w 3695700"/>
                  <a:gd name="connsiteY11" fmla="*/ 0 h 3892550"/>
                  <a:gd name="connsiteX12" fmla="*/ 1765300 w 3695700"/>
                  <a:gd name="connsiteY12" fmla="*/ 57150 h 3892550"/>
                  <a:gd name="connsiteX13" fmla="*/ 1854200 w 3695700"/>
                  <a:gd name="connsiteY13" fmla="*/ 31750 h 3892550"/>
                  <a:gd name="connsiteX14" fmla="*/ 1898650 w 3695700"/>
                  <a:gd name="connsiteY14" fmla="*/ 177800 h 3892550"/>
                  <a:gd name="connsiteX15" fmla="*/ 1822450 w 3695700"/>
                  <a:gd name="connsiteY15" fmla="*/ 279400 h 3892550"/>
                  <a:gd name="connsiteX16" fmla="*/ 2025650 w 3695700"/>
                  <a:gd name="connsiteY16" fmla="*/ 482600 h 3892550"/>
                  <a:gd name="connsiteX17" fmla="*/ 2019300 w 3695700"/>
                  <a:gd name="connsiteY17" fmla="*/ 558800 h 3892550"/>
                  <a:gd name="connsiteX18" fmla="*/ 2063750 w 3695700"/>
                  <a:gd name="connsiteY18" fmla="*/ 603250 h 3892550"/>
                  <a:gd name="connsiteX19" fmla="*/ 2279650 w 3695700"/>
                  <a:gd name="connsiteY19" fmla="*/ 488950 h 3892550"/>
                  <a:gd name="connsiteX20" fmla="*/ 2374900 w 3695700"/>
                  <a:gd name="connsiteY20" fmla="*/ 482600 h 3892550"/>
                  <a:gd name="connsiteX21" fmla="*/ 2419350 w 3695700"/>
                  <a:gd name="connsiteY21" fmla="*/ 571500 h 3892550"/>
                  <a:gd name="connsiteX22" fmla="*/ 2368550 w 3695700"/>
                  <a:gd name="connsiteY22" fmla="*/ 622300 h 3892550"/>
                  <a:gd name="connsiteX23" fmla="*/ 2393950 w 3695700"/>
                  <a:gd name="connsiteY23" fmla="*/ 730250 h 3892550"/>
                  <a:gd name="connsiteX24" fmla="*/ 2451100 w 3695700"/>
                  <a:gd name="connsiteY24" fmla="*/ 812800 h 3892550"/>
                  <a:gd name="connsiteX25" fmla="*/ 2432050 w 3695700"/>
                  <a:gd name="connsiteY25" fmla="*/ 977900 h 3892550"/>
                  <a:gd name="connsiteX26" fmla="*/ 2362200 w 3695700"/>
                  <a:gd name="connsiteY26" fmla="*/ 977900 h 3892550"/>
                  <a:gd name="connsiteX27" fmla="*/ 2260600 w 3695700"/>
                  <a:gd name="connsiteY27" fmla="*/ 1060450 h 3892550"/>
                  <a:gd name="connsiteX28" fmla="*/ 2241550 w 3695700"/>
                  <a:gd name="connsiteY28" fmla="*/ 1028700 h 3892550"/>
                  <a:gd name="connsiteX29" fmla="*/ 2101850 w 3695700"/>
                  <a:gd name="connsiteY29" fmla="*/ 946150 h 3892550"/>
                  <a:gd name="connsiteX30" fmla="*/ 2057400 w 3695700"/>
                  <a:gd name="connsiteY30" fmla="*/ 996950 h 3892550"/>
                  <a:gd name="connsiteX31" fmla="*/ 2044700 w 3695700"/>
                  <a:gd name="connsiteY31" fmla="*/ 1168400 h 3892550"/>
                  <a:gd name="connsiteX32" fmla="*/ 2012950 w 3695700"/>
                  <a:gd name="connsiteY32" fmla="*/ 1206500 h 3892550"/>
                  <a:gd name="connsiteX33" fmla="*/ 2051050 w 3695700"/>
                  <a:gd name="connsiteY33" fmla="*/ 1238250 h 3892550"/>
                  <a:gd name="connsiteX34" fmla="*/ 2044700 w 3695700"/>
                  <a:gd name="connsiteY34" fmla="*/ 1339850 h 3892550"/>
                  <a:gd name="connsiteX35" fmla="*/ 2305050 w 3695700"/>
                  <a:gd name="connsiteY35" fmla="*/ 1441450 h 3892550"/>
                  <a:gd name="connsiteX36" fmla="*/ 2336800 w 3695700"/>
                  <a:gd name="connsiteY36" fmla="*/ 1504950 h 3892550"/>
                  <a:gd name="connsiteX37" fmla="*/ 2438400 w 3695700"/>
                  <a:gd name="connsiteY37" fmla="*/ 1504950 h 3892550"/>
                  <a:gd name="connsiteX38" fmla="*/ 2514600 w 3695700"/>
                  <a:gd name="connsiteY38" fmla="*/ 1587500 h 3892550"/>
                  <a:gd name="connsiteX39" fmla="*/ 2622550 w 3695700"/>
                  <a:gd name="connsiteY39" fmla="*/ 1524000 h 3892550"/>
                  <a:gd name="connsiteX40" fmla="*/ 2768600 w 3695700"/>
                  <a:gd name="connsiteY40" fmla="*/ 1524000 h 3892550"/>
                  <a:gd name="connsiteX41" fmla="*/ 2787650 w 3695700"/>
                  <a:gd name="connsiteY41" fmla="*/ 1600200 h 3892550"/>
                  <a:gd name="connsiteX42" fmla="*/ 2736850 w 3695700"/>
                  <a:gd name="connsiteY42" fmla="*/ 1651000 h 3892550"/>
                  <a:gd name="connsiteX43" fmla="*/ 2844800 w 3695700"/>
                  <a:gd name="connsiteY43" fmla="*/ 1689100 h 3892550"/>
                  <a:gd name="connsiteX44" fmla="*/ 2895600 w 3695700"/>
                  <a:gd name="connsiteY44" fmla="*/ 1733550 h 3892550"/>
                  <a:gd name="connsiteX45" fmla="*/ 2857500 w 3695700"/>
                  <a:gd name="connsiteY45" fmla="*/ 1822450 h 3892550"/>
                  <a:gd name="connsiteX46" fmla="*/ 2927350 w 3695700"/>
                  <a:gd name="connsiteY46" fmla="*/ 1892300 h 3892550"/>
                  <a:gd name="connsiteX47" fmla="*/ 2971800 w 3695700"/>
                  <a:gd name="connsiteY47" fmla="*/ 1879600 h 3892550"/>
                  <a:gd name="connsiteX48" fmla="*/ 2990850 w 3695700"/>
                  <a:gd name="connsiteY48" fmla="*/ 1841500 h 3892550"/>
                  <a:gd name="connsiteX49" fmla="*/ 3098800 w 3695700"/>
                  <a:gd name="connsiteY49" fmla="*/ 1835150 h 3892550"/>
                  <a:gd name="connsiteX50" fmla="*/ 3187700 w 3695700"/>
                  <a:gd name="connsiteY50" fmla="*/ 1879600 h 3892550"/>
                  <a:gd name="connsiteX51" fmla="*/ 3124200 w 3695700"/>
                  <a:gd name="connsiteY51" fmla="*/ 1943100 h 3892550"/>
                  <a:gd name="connsiteX52" fmla="*/ 3187700 w 3695700"/>
                  <a:gd name="connsiteY52" fmla="*/ 1962150 h 3892550"/>
                  <a:gd name="connsiteX53" fmla="*/ 3276600 w 3695700"/>
                  <a:gd name="connsiteY53" fmla="*/ 1936750 h 3892550"/>
                  <a:gd name="connsiteX54" fmla="*/ 3276600 w 3695700"/>
                  <a:gd name="connsiteY54" fmla="*/ 1936750 h 3892550"/>
                  <a:gd name="connsiteX55" fmla="*/ 3314700 w 3695700"/>
                  <a:gd name="connsiteY55" fmla="*/ 1987550 h 3892550"/>
                  <a:gd name="connsiteX56" fmla="*/ 3492500 w 3695700"/>
                  <a:gd name="connsiteY56" fmla="*/ 2012950 h 3892550"/>
                  <a:gd name="connsiteX57" fmla="*/ 3473450 w 3695700"/>
                  <a:gd name="connsiteY57" fmla="*/ 2082800 h 3892550"/>
                  <a:gd name="connsiteX58" fmla="*/ 3505200 w 3695700"/>
                  <a:gd name="connsiteY58" fmla="*/ 2184400 h 3892550"/>
                  <a:gd name="connsiteX59" fmla="*/ 3409950 w 3695700"/>
                  <a:gd name="connsiteY59" fmla="*/ 2305050 h 3892550"/>
                  <a:gd name="connsiteX60" fmla="*/ 3340100 w 3695700"/>
                  <a:gd name="connsiteY60" fmla="*/ 2317750 h 3892550"/>
                  <a:gd name="connsiteX61" fmla="*/ 3295650 w 3695700"/>
                  <a:gd name="connsiteY61" fmla="*/ 2368550 h 3892550"/>
                  <a:gd name="connsiteX62" fmla="*/ 3352800 w 3695700"/>
                  <a:gd name="connsiteY62" fmla="*/ 2413000 h 3892550"/>
                  <a:gd name="connsiteX63" fmla="*/ 3378200 w 3695700"/>
                  <a:gd name="connsiteY63" fmla="*/ 2552700 h 3892550"/>
                  <a:gd name="connsiteX64" fmla="*/ 3340100 w 3695700"/>
                  <a:gd name="connsiteY64" fmla="*/ 2609850 h 3892550"/>
                  <a:gd name="connsiteX65" fmla="*/ 3390900 w 3695700"/>
                  <a:gd name="connsiteY65" fmla="*/ 2673350 h 3892550"/>
                  <a:gd name="connsiteX66" fmla="*/ 3454400 w 3695700"/>
                  <a:gd name="connsiteY66" fmla="*/ 2660650 h 3892550"/>
                  <a:gd name="connsiteX67" fmla="*/ 3498850 w 3695700"/>
                  <a:gd name="connsiteY67" fmla="*/ 2705100 h 3892550"/>
                  <a:gd name="connsiteX68" fmla="*/ 3657600 w 3695700"/>
                  <a:gd name="connsiteY68" fmla="*/ 2749550 h 3892550"/>
                  <a:gd name="connsiteX69" fmla="*/ 3695700 w 3695700"/>
                  <a:gd name="connsiteY69" fmla="*/ 2768600 h 3892550"/>
                  <a:gd name="connsiteX70" fmla="*/ 3689350 w 3695700"/>
                  <a:gd name="connsiteY70" fmla="*/ 2813050 h 3892550"/>
                  <a:gd name="connsiteX71" fmla="*/ 3587750 w 3695700"/>
                  <a:gd name="connsiteY71" fmla="*/ 2806700 h 3892550"/>
                  <a:gd name="connsiteX72" fmla="*/ 3549650 w 3695700"/>
                  <a:gd name="connsiteY72" fmla="*/ 2825750 h 3892550"/>
                  <a:gd name="connsiteX73" fmla="*/ 3625850 w 3695700"/>
                  <a:gd name="connsiteY73" fmla="*/ 2927350 h 3892550"/>
                  <a:gd name="connsiteX74" fmla="*/ 3600450 w 3695700"/>
                  <a:gd name="connsiteY74" fmla="*/ 3054350 h 3892550"/>
                  <a:gd name="connsiteX75" fmla="*/ 3581400 w 3695700"/>
                  <a:gd name="connsiteY75" fmla="*/ 3213100 h 3892550"/>
                  <a:gd name="connsiteX76" fmla="*/ 3638550 w 3695700"/>
                  <a:gd name="connsiteY76" fmla="*/ 3302000 h 3892550"/>
                  <a:gd name="connsiteX77" fmla="*/ 3625850 w 3695700"/>
                  <a:gd name="connsiteY77" fmla="*/ 3352800 h 3892550"/>
                  <a:gd name="connsiteX78" fmla="*/ 3676650 w 3695700"/>
                  <a:gd name="connsiteY78" fmla="*/ 3390900 h 3892550"/>
                  <a:gd name="connsiteX79" fmla="*/ 3670300 w 3695700"/>
                  <a:gd name="connsiteY79" fmla="*/ 3505200 h 3892550"/>
                  <a:gd name="connsiteX80" fmla="*/ 3549650 w 3695700"/>
                  <a:gd name="connsiteY80" fmla="*/ 3594100 h 3892550"/>
                  <a:gd name="connsiteX81" fmla="*/ 3409950 w 3695700"/>
                  <a:gd name="connsiteY81" fmla="*/ 3644900 h 3892550"/>
                  <a:gd name="connsiteX82" fmla="*/ 3321050 w 3695700"/>
                  <a:gd name="connsiteY82" fmla="*/ 3568700 h 3892550"/>
                  <a:gd name="connsiteX83" fmla="*/ 3244850 w 3695700"/>
                  <a:gd name="connsiteY83" fmla="*/ 3575050 h 3892550"/>
                  <a:gd name="connsiteX84" fmla="*/ 3181350 w 3695700"/>
                  <a:gd name="connsiteY84" fmla="*/ 3568700 h 3892550"/>
                  <a:gd name="connsiteX85" fmla="*/ 3130550 w 3695700"/>
                  <a:gd name="connsiteY85" fmla="*/ 3606800 h 3892550"/>
                  <a:gd name="connsiteX86" fmla="*/ 3054350 w 3695700"/>
                  <a:gd name="connsiteY86" fmla="*/ 3670300 h 3892550"/>
                  <a:gd name="connsiteX87" fmla="*/ 2990850 w 3695700"/>
                  <a:gd name="connsiteY87" fmla="*/ 3613150 h 3892550"/>
                  <a:gd name="connsiteX88" fmla="*/ 2870200 w 3695700"/>
                  <a:gd name="connsiteY88" fmla="*/ 3695700 h 3892550"/>
                  <a:gd name="connsiteX89" fmla="*/ 2838450 w 3695700"/>
                  <a:gd name="connsiteY89" fmla="*/ 3727450 h 3892550"/>
                  <a:gd name="connsiteX90" fmla="*/ 2838450 w 3695700"/>
                  <a:gd name="connsiteY90" fmla="*/ 3784600 h 3892550"/>
                  <a:gd name="connsiteX91" fmla="*/ 2432050 w 3695700"/>
                  <a:gd name="connsiteY91" fmla="*/ 3892550 h 3892550"/>
                  <a:gd name="connsiteX92" fmla="*/ 2349500 w 3695700"/>
                  <a:gd name="connsiteY92" fmla="*/ 3829050 h 3892550"/>
                  <a:gd name="connsiteX93" fmla="*/ 2184400 w 3695700"/>
                  <a:gd name="connsiteY93" fmla="*/ 3829050 h 3892550"/>
                  <a:gd name="connsiteX94" fmla="*/ 1835150 w 3695700"/>
                  <a:gd name="connsiteY94" fmla="*/ 3575050 h 3892550"/>
                  <a:gd name="connsiteX95" fmla="*/ 1752600 w 3695700"/>
                  <a:gd name="connsiteY95" fmla="*/ 3594100 h 3892550"/>
                  <a:gd name="connsiteX96" fmla="*/ 1682750 w 3695700"/>
                  <a:gd name="connsiteY96" fmla="*/ 3492500 h 3892550"/>
                  <a:gd name="connsiteX97" fmla="*/ 1619250 w 3695700"/>
                  <a:gd name="connsiteY97" fmla="*/ 3454400 h 3892550"/>
                  <a:gd name="connsiteX98" fmla="*/ 1574800 w 3695700"/>
                  <a:gd name="connsiteY98" fmla="*/ 3422650 h 3892550"/>
                  <a:gd name="connsiteX99" fmla="*/ 1530350 w 3695700"/>
                  <a:gd name="connsiteY99" fmla="*/ 3359150 h 3892550"/>
                  <a:gd name="connsiteX100" fmla="*/ 1435100 w 3695700"/>
                  <a:gd name="connsiteY100" fmla="*/ 3346450 h 3892550"/>
                  <a:gd name="connsiteX101" fmla="*/ 1358900 w 3695700"/>
                  <a:gd name="connsiteY101" fmla="*/ 3346450 h 3892550"/>
                  <a:gd name="connsiteX102" fmla="*/ 1333500 w 3695700"/>
                  <a:gd name="connsiteY102" fmla="*/ 3365500 h 3892550"/>
                  <a:gd name="connsiteX103" fmla="*/ 1162050 w 3695700"/>
                  <a:gd name="connsiteY103" fmla="*/ 3340100 h 3892550"/>
                  <a:gd name="connsiteX104" fmla="*/ 1009650 w 3695700"/>
                  <a:gd name="connsiteY104" fmla="*/ 3403600 h 3892550"/>
                  <a:gd name="connsiteX105" fmla="*/ 844550 w 3695700"/>
                  <a:gd name="connsiteY105" fmla="*/ 3327400 h 3892550"/>
                  <a:gd name="connsiteX106" fmla="*/ 787400 w 3695700"/>
                  <a:gd name="connsiteY106" fmla="*/ 3359150 h 3892550"/>
                  <a:gd name="connsiteX107" fmla="*/ 787400 w 3695700"/>
                  <a:gd name="connsiteY107" fmla="*/ 3359150 h 3892550"/>
                  <a:gd name="connsiteX108" fmla="*/ 704850 w 3695700"/>
                  <a:gd name="connsiteY108" fmla="*/ 3359150 h 3892550"/>
                  <a:gd name="connsiteX109" fmla="*/ 666750 w 3695700"/>
                  <a:gd name="connsiteY109" fmla="*/ 3340100 h 3892550"/>
                  <a:gd name="connsiteX110" fmla="*/ 666750 w 3695700"/>
                  <a:gd name="connsiteY110" fmla="*/ 3340100 h 3892550"/>
                  <a:gd name="connsiteX111" fmla="*/ 571500 w 3695700"/>
                  <a:gd name="connsiteY111" fmla="*/ 3365500 h 3892550"/>
                  <a:gd name="connsiteX112" fmla="*/ 552450 w 3695700"/>
                  <a:gd name="connsiteY112" fmla="*/ 3403600 h 3892550"/>
                  <a:gd name="connsiteX113" fmla="*/ 552450 w 3695700"/>
                  <a:gd name="connsiteY113" fmla="*/ 3448050 h 3892550"/>
                  <a:gd name="connsiteX114" fmla="*/ 488950 w 3695700"/>
                  <a:gd name="connsiteY114" fmla="*/ 3486150 h 3892550"/>
                  <a:gd name="connsiteX115" fmla="*/ 400050 w 3695700"/>
                  <a:gd name="connsiteY115" fmla="*/ 3511550 h 3892550"/>
                  <a:gd name="connsiteX116" fmla="*/ 336550 w 3695700"/>
                  <a:gd name="connsiteY116" fmla="*/ 3435350 h 3892550"/>
                  <a:gd name="connsiteX117" fmla="*/ 254000 w 3695700"/>
                  <a:gd name="connsiteY117" fmla="*/ 3486150 h 3892550"/>
                  <a:gd name="connsiteX118" fmla="*/ 203200 w 3695700"/>
                  <a:gd name="connsiteY118" fmla="*/ 3486150 h 3892550"/>
                  <a:gd name="connsiteX119" fmla="*/ 196850 w 3695700"/>
                  <a:gd name="connsiteY119" fmla="*/ 3416300 h 3892550"/>
                  <a:gd name="connsiteX120" fmla="*/ 241300 w 3695700"/>
                  <a:gd name="connsiteY120" fmla="*/ 3365500 h 3892550"/>
                  <a:gd name="connsiteX121" fmla="*/ 184150 w 3695700"/>
                  <a:gd name="connsiteY121" fmla="*/ 3327400 h 3892550"/>
                  <a:gd name="connsiteX122" fmla="*/ 184150 w 3695700"/>
                  <a:gd name="connsiteY122" fmla="*/ 3232150 h 3892550"/>
                  <a:gd name="connsiteX123" fmla="*/ 95250 w 3695700"/>
                  <a:gd name="connsiteY123" fmla="*/ 3143250 h 3892550"/>
                  <a:gd name="connsiteX124" fmla="*/ 44450 w 3695700"/>
                  <a:gd name="connsiteY124" fmla="*/ 3143250 h 3892550"/>
                  <a:gd name="connsiteX125" fmla="*/ 38100 w 3695700"/>
                  <a:gd name="connsiteY125" fmla="*/ 3086100 h 3892550"/>
                  <a:gd name="connsiteX126" fmla="*/ 6350 w 3695700"/>
                  <a:gd name="connsiteY126" fmla="*/ 3054350 h 3892550"/>
                  <a:gd name="connsiteX127" fmla="*/ 12700 w 3695700"/>
                  <a:gd name="connsiteY127" fmla="*/ 2971800 h 3892550"/>
                  <a:gd name="connsiteX128" fmla="*/ 57150 w 3695700"/>
                  <a:gd name="connsiteY128" fmla="*/ 2882900 h 3892550"/>
                  <a:gd name="connsiteX129" fmla="*/ 139700 w 3695700"/>
                  <a:gd name="connsiteY129" fmla="*/ 2857500 h 3892550"/>
                  <a:gd name="connsiteX130" fmla="*/ 63500 w 3695700"/>
                  <a:gd name="connsiteY130" fmla="*/ 2749550 h 3892550"/>
                  <a:gd name="connsiteX131" fmla="*/ 0 w 3695700"/>
                  <a:gd name="connsiteY131" fmla="*/ 2736850 h 3892550"/>
                  <a:gd name="connsiteX132" fmla="*/ 50800 w 3695700"/>
                  <a:gd name="connsiteY132" fmla="*/ 2654300 h 3892550"/>
                  <a:gd name="connsiteX133" fmla="*/ 50800 w 3695700"/>
                  <a:gd name="connsiteY133" fmla="*/ 2565400 h 3892550"/>
                  <a:gd name="connsiteX134" fmla="*/ 101600 w 3695700"/>
                  <a:gd name="connsiteY134" fmla="*/ 2514600 h 3892550"/>
                  <a:gd name="connsiteX135" fmla="*/ 38100 w 3695700"/>
                  <a:gd name="connsiteY135" fmla="*/ 2489200 h 3892550"/>
                  <a:gd name="connsiteX136" fmla="*/ 44450 w 3695700"/>
                  <a:gd name="connsiteY136" fmla="*/ 2444750 h 3892550"/>
                  <a:gd name="connsiteX137" fmla="*/ 44450 w 3695700"/>
                  <a:gd name="connsiteY137" fmla="*/ 2444750 h 3892550"/>
                  <a:gd name="connsiteX138" fmla="*/ 76200 w 3695700"/>
                  <a:gd name="connsiteY138" fmla="*/ 2381250 h 3892550"/>
                  <a:gd name="connsiteX139" fmla="*/ 177800 w 3695700"/>
                  <a:gd name="connsiteY139" fmla="*/ 2336800 h 3892550"/>
                  <a:gd name="connsiteX140" fmla="*/ 203200 w 3695700"/>
                  <a:gd name="connsiteY140" fmla="*/ 2235200 h 3892550"/>
                  <a:gd name="connsiteX141" fmla="*/ 241300 w 3695700"/>
                  <a:gd name="connsiteY141" fmla="*/ 2159000 h 3892550"/>
                  <a:gd name="connsiteX142" fmla="*/ 298450 w 3695700"/>
                  <a:gd name="connsiteY142" fmla="*/ 2139950 h 3892550"/>
                  <a:gd name="connsiteX143" fmla="*/ 336550 w 3695700"/>
                  <a:gd name="connsiteY143" fmla="*/ 2019300 h 3892550"/>
                  <a:gd name="connsiteX144" fmla="*/ 336550 w 3695700"/>
                  <a:gd name="connsiteY144" fmla="*/ 1962150 h 3892550"/>
                  <a:gd name="connsiteX145" fmla="*/ 406400 w 3695700"/>
                  <a:gd name="connsiteY145" fmla="*/ 1911350 h 3892550"/>
                  <a:gd name="connsiteX146" fmla="*/ 476250 w 3695700"/>
                  <a:gd name="connsiteY146" fmla="*/ 1943100 h 3892550"/>
                  <a:gd name="connsiteX147" fmla="*/ 476250 w 3695700"/>
                  <a:gd name="connsiteY147" fmla="*/ 1898650 h 3892550"/>
                  <a:gd name="connsiteX148" fmla="*/ 463550 w 3695700"/>
                  <a:gd name="connsiteY148" fmla="*/ 1866900 h 3892550"/>
                  <a:gd name="connsiteX149" fmla="*/ 469900 w 3695700"/>
                  <a:gd name="connsiteY149" fmla="*/ 1828800 h 3892550"/>
                  <a:gd name="connsiteX150" fmla="*/ 400050 w 3695700"/>
                  <a:gd name="connsiteY150" fmla="*/ 1778000 h 3892550"/>
                  <a:gd name="connsiteX151" fmla="*/ 374650 w 3695700"/>
                  <a:gd name="connsiteY151" fmla="*/ 1695450 h 3892550"/>
                  <a:gd name="connsiteX152" fmla="*/ 469900 w 3695700"/>
                  <a:gd name="connsiteY152" fmla="*/ 1612900 h 3892550"/>
                  <a:gd name="connsiteX153" fmla="*/ 565150 w 3695700"/>
                  <a:gd name="connsiteY153" fmla="*/ 1638300 h 3892550"/>
                  <a:gd name="connsiteX154" fmla="*/ 654050 w 3695700"/>
                  <a:gd name="connsiteY154" fmla="*/ 1587500 h 3892550"/>
                  <a:gd name="connsiteX155" fmla="*/ 787400 w 3695700"/>
                  <a:gd name="connsiteY155" fmla="*/ 1466850 h 3892550"/>
                  <a:gd name="connsiteX156" fmla="*/ 800100 w 3695700"/>
                  <a:gd name="connsiteY156" fmla="*/ 1339850 h 3892550"/>
                  <a:gd name="connsiteX157" fmla="*/ 749300 w 3695700"/>
                  <a:gd name="connsiteY157" fmla="*/ 1308100 h 3892550"/>
                  <a:gd name="connsiteX158" fmla="*/ 787400 w 3695700"/>
                  <a:gd name="connsiteY158" fmla="*/ 1162050 h 3892550"/>
                  <a:gd name="connsiteX159" fmla="*/ 679450 w 3695700"/>
                  <a:gd name="connsiteY159" fmla="*/ 1098550 h 3892550"/>
                  <a:gd name="connsiteX160" fmla="*/ 685800 w 3695700"/>
                  <a:gd name="connsiteY160" fmla="*/ 914400 h 3892550"/>
                  <a:gd name="connsiteX161" fmla="*/ 577850 w 3695700"/>
                  <a:gd name="connsiteY161" fmla="*/ 850900 h 3892550"/>
                  <a:gd name="connsiteX162" fmla="*/ 533400 w 3695700"/>
                  <a:gd name="connsiteY162" fmla="*/ 609600 h 3892550"/>
                  <a:gd name="connsiteX163" fmla="*/ 463550 w 3695700"/>
                  <a:gd name="connsiteY163" fmla="*/ 571500 h 3892550"/>
                  <a:gd name="connsiteX164" fmla="*/ 527050 w 3695700"/>
                  <a:gd name="connsiteY164" fmla="*/ 508000 h 3892550"/>
                  <a:gd name="connsiteX165" fmla="*/ 520700 w 3695700"/>
                  <a:gd name="connsiteY165" fmla="*/ 393700 h 3892550"/>
                  <a:gd name="connsiteX166" fmla="*/ 457200 w 3695700"/>
                  <a:gd name="connsiteY166" fmla="*/ 374650 h 3892550"/>
                  <a:gd name="connsiteX167" fmla="*/ 469900 w 3695700"/>
                  <a:gd name="connsiteY167" fmla="*/ 298450 h 3892550"/>
                  <a:gd name="connsiteX168" fmla="*/ 368300 w 3695700"/>
                  <a:gd name="connsiteY168" fmla="*/ 209550 h 389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3695700" h="3892550">
                    <a:moveTo>
                      <a:pt x="368300" y="209550"/>
                    </a:moveTo>
                    <a:lnTo>
                      <a:pt x="482600" y="171450"/>
                    </a:lnTo>
                    <a:lnTo>
                      <a:pt x="622300" y="139700"/>
                    </a:lnTo>
                    <a:lnTo>
                      <a:pt x="812800" y="0"/>
                    </a:lnTo>
                    <a:lnTo>
                      <a:pt x="895350" y="0"/>
                    </a:lnTo>
                    <a:lnTo>
                      <a:pt x="933450" y="57150"/>
                    </a:lnTo>
                    <a:lnTo>
                      <a:pt x="1016000" y="31750"/>
                    </a:lnTo>
                    <a:lnTo>
                      <a:pt x="1117600" y="95250"/>
                    </a:lnTo>
                    <a:lnTo>
                      <a:pt x="1231900" y="44450"/>
                    </a:lnTo>
                    <a:lnTo>
                      <a:pt x="1346200" y="44450"/>
                    </a:lnTo>
                    <a:lnTo>
                      <a:pt x="1422400" y="0"/>
                    </a:lnTo>
                    <a:lnTo>
                      <a:pt x="1689100" y="0"/>
                    </a:lnTo>
                    <a:lnTo>
                      <a:pt x="1765300" y="57150"/>
                    </a:lnTo>
                    <a:lnTo>
                      <a:pt x="1854200" y="31750"/>
                    </a:lnTo>
                    <a:lnTo>
                      <a:pt x="1898650" y="177800"/>
                    </a:lnTo>
                    <a:lnTo>
                      <a:pt x="1822450" y="279400"/>
                    </a:lnTo>
                    <a:lnTo>
                      <a:pt x="2025650" y="482600"/>
                    </a:lnTo>
                    <a:lnTo>
                      <a:pt x="2019300" y="558800"/>
                    </a:lnTo>
                    <a:lnTo>
                      <a:pt x="2063750" y="603250"/>
                    </a:lnTo>
                    <a:lnTo>
                      <a:pt x="2279650" y="488950"/>
                    </a:lnTo>
                    <a:lnTo>
                      <a:pt x="2374900" y="482600"/>
                    </a:lnTo>
                    <a:lnTo>
                      <a:pt x="2419350" y="571500"/>
                    </a:lnTo>
                    <a:lnTo>
                      <a:pt x="2368550" y="622300"/>
                    </a:lnTo>
                    <a:lnTo>
                      <a:pt x="2393950" y="730250"/>
                    </a:lnTo>
                    <a:lnTo>
                      <a:pt x="2451100" y="812800"/>
                    </a:lnTo>
                    <a:lnTo>
                      <a:pt x="2432050" y="977900"/>
                    </a:lnTo>
                    <a:lnTo>
                      <a:pt x="2362200" y="977900"/>
                    </a:lnTo>
                    <a:lnTo>
                      <a:pt x="2260600" y="1060450"/>
                    </a:lnTo>
                    <a:lnTo>
                      <a:pt x="2241550" y="1028700"/>
                    </a:lnTo>
                    <a:lnTo>
                      <a:pt x="2101850" y="946150"/>
                    </a:lnTo>
                    <a:lnTo>
                      <a:pt x="2057400" y="996950"/>
                    </a:lnTo>
                    <a:lnTo>
                      <a:pt x="2044700" y="1168400"/>
                    </a:lnTo>
                    <a:lnTo>
                      <a:pt x="2012950" y="1206500"/>
                    </a:lnTo>
                    <a:lnTo>
                      <a:pt x="2051050" y="1238250"/>
                    </a:lnTo>
                    <a:lnTo>
                      <a:pt x="2044700" y="1339850"/>
                    </a:lnTo>
                    <a:lnTo>
                      <a:pt x="2305050" y="1441450"/>
                    </a:lnTo>
                    <a:lnTo>
                      <a:pt x="2336800" y="1504950"/>
                    </a:lnTo>
                    <a:lnTo>
                      <a:pt x="2438400" y="1504950"/>
                    </a:lnTo>
                    <a:lnTo>
                      <a:pt x="2514600" y="1587500"/>
                    </a:lnTo>
                    <a:lnTo>
                      <a:pt x="2622550" y="1524000"/>
                    </a:lnTo>
                    <a:lnTo>
                      <a:pt x="2768600" y="1524000"/>
                    </a:lnTo>
                    <a:lnTo>
                      <a:pt x="2787650" y="1600200"/>
                    </a:lnTo>
                    <a:lnTo>
                      <a:pt x="2736850" y="1651000"/>
                    </a:lnTo>
                    <a:lnTo>
                      <a:pt x="2844800" y="1689100"/>
                    </a:lnTo>
                    <a:lnTo>
                      <a:pt x="2895600" y="1733550"/>
                    </a:lnTo>
                    <a:lnTo>
                      <a:pt x="2857500" y="1822450"/>
                    </a:lnTo>
                    <a:lnTo>
                      <a:pt x="2927350" y="1892300"/>
                    </a:lnTo>
                    <a:lnTo>
                      <a:pt x="2971800" y="1879600"/>
                    </a:lnTo>
                    <a:lnTo>
                      <a:pt x="2990850" y="1841500"/>
                    </a:lnTo>
                    <a:lnTo>
                      <a:pt x="3098800" y="1835150"/>
                    </a:lnTo>
                    <a:lnTo>
                      <a:pt x="3187700" y="1879600"/>
                    </a:lnTo>
                    <a:lnTo>
                      <a:pt x="3124200" y="1943100"/>
                    </a:lnTo>
                    <a:lnTo>
                      <a:pt x="3187700" y="1962150"/>
                    </a:lnTo>
                    <a:lnTo>
                      <a:pt x="3276600" y="1936750"/>
                    </a:lnTo>
                    <a:lnTo>
                      <a:pt x="3276600" y="1936750"/>
                    </a:lnTo>
                    <a:lnTo>
                      <a:pt x="3314700" y="1987550"/>
                    </a:lnTo>
                    <a:lnTo>
                      <a:pt x="3492500" y="2012950"/>
                    </a:lnTo>
                    <a:lnTo>
                      <a:pt x="3473450" y="2082800"/>
                    </a:lnTo>
                    <a:lnTo>
                      <a:pt x="3505200" y="2184400"/>
                    </a:lnTo>
                    <a:lnTo>
                      <a:pt x="3409950" y="2305050"/>
                    </a:lnTo>
                    <a:lnTo>
                      <a:pt x="3340100" y="2317750"/>
                    </a:lnTo>
                    <a:lnTo>
                      <a:pt x="3295650" y="2368550"/>
                    </a:lnTo>
                    <a:lnTo>
                      <a:pt x="3352800" y="2413000"/>
                    </a:lnTo>
                    <a:lnTo>
                      <a:pt x="3378200" y="2552700"/>
                    </a:lnTo>
                    <a:lnTo>
                      <a:pt x="3340100" y="2609850"/>
                    </a:lnTo>
                    <a:lnTo>
                      <a:pt x="3390900" y="2673350"/>
                    </a:lnTo>
                    <a:lnTo>
                      <a:pt x="3454400" y="2660650"/>
                    </a:lnTo>
                    <a:lnTo>
                      <a:pt x="3498850" y="2705100"/>
                    </a:lnTo>
                    <a:lnTo>
                      <a:pt x="3657600" y="2749550"/>
                    </a:lnTo>
                    <a:lnTo>
                      <a:pt x="3695700" y="2768600"/>
                    </a:lnTo>
                    <a:lnTo>
                      <a:pt x="3689350" y="2813050"/>
                    </a:lnTo>
                    <a:lnTo>
                      <a:pt x="3587750" y="2806700"/>
                    </a:lnTo>
                    <a:lnTo>
                      <a:pt x="3549650" y="2825750"/>
                    </a:lnTo>
                    <a:lnTo>
                      <a:pt x="3625850" y="2927350"/>
                    </a:lnTo>
                    <a:lnTo>
                      <a:pt x="3600450" y="3054350"/>
                    </a:lnTo>
                    <a:lnTo>
                      <a:pt x="3581400" y="3213100"/>
                    </a:lnTo>
                    <a:lnTo>
                      <a:pt x="3638550" y="3302000"/>
                    </a:lnTo>
                    <a:lnTo>
                      <a:pt x="3625850" y="3352800"/>
                    </a:lnTo>
                    <a:lnTo>
                      <a:pt x="3676650" y="3390900"/>
                    </a:lnTo>
                    <a:lnTo>
                      <a:pt x="3670300" y="3505200"/>
                    </a:lnTo>
                    <a:lnTo>
                      <a:pt x="3549650" y="3594100"/>
                    </a:lnTo>
                    <a:lnTo>
                      <a:pt x="3409950" y="3644900"/>
                    </a:lnTo>
                    <a:lnTo>
                      <a:pt x="3321050" y="3568700"/>
                    </a:lnTo>
                    <a:lnTo>
                      <a:pt x="3244850" y="3575050"/>
                    </a:lnTo>
                    <a:lnTo>
                      <a:pt x="3181350" y="3568700"/>
                    </a:lnTo>
                    <a:lnTo>
                      <a:pt x="3130550" y="3606800"/>
                    </a:lnTo>
                    <a:lnTo>
                      <a:pt x="3054350" y="3670300"/>
                    </a:lnTo>
                    <a:lnTo>
                      <a:pt x="2990850" y="3613150"/>
                    </a:lnTo>
                    <a:lnTo>
                      <a:pt x="2870200" y="3695700"/>
                    </a:lnTo>
                    <a:lnTo>
                      <a:pt x="2838450" y="3727450"/>
                    </a:lnTo>
                    <a:lnTo>
                      <a:pt x="2838450" y="3784600"/>
                    </a:lnTo>
                    <a:lnTo>
                      <a:pt x="2432050" y="3892550"/>
                    </a:lnTo>
                    <a:lnTo>
                      <a:pt x="2349500" y="3829050"/>
                    </a:lnTo>
                    <a:lnTo>
                      <a:pt x="2184400" y="3829050"/>
                    </a:lnTo>
                    <a:lnTo>
                      <a:pt x="1835150" y="3575050"/>
                    </a:lnTo>
                    <a:lnTo>
                      <a:pt x="1752600" y="3594100"/>
                    </a:lnTo>
                    <a:lnTo>
                      <a:pt x="1682750" y="3492500"/>
                    </a:lnTo>
                    <a:lnTo>
                      <a:pt x="1619250" y="3454400"/>
                    </a:lnTo>
                    <a:lnTo>
                      <a:pt x="1574800" y="3422650"/>
                    </a:lnTo>
                    <a:lnTo>
                      <a:pt x="1530350" y="3359150"/>
                    </a:lnTo>
                    <a:lnTo>
                      <a:pt x="1435100" y="3346450"/>
                    </a:lnTo>
                    <a:lnTo>
                      <a:pt x="1358900" y="3346450"/>
                    </a:lnTo>
                    <a:lnTo>
                      <a:pt x="1333500" y="3365500"/>
                    </a:lnTo>
                    <a:lnTo>
                      <a:pt x="1162050" y="3340100"/>
                    </a:lnTo>
                    <a:lnTo>
                      <a:pt x="1009650" y="3403600"/>
                    </a:lnTo>
                    <a:lnTo>
                      <a:pt x="844550" y="3327400"/>
                    </a:lnTo>
                    <a:lnTo>
                      <a:pt x="787400" y="3359150"/>
                    </a:lnTo>
                    <a:lnTo>
                      <a:pt x="787400" y="3359150"/>
                    </a:lnTo>
                    <a:lnTo>
                      <a:pt x="704850" y="3359150"/>
                    </a:lnTo>
                    <a:lnTo>
                      <a:pt x="666750" y="3340100"/>
                    </a:lnTo>
                    <a:lnTo>
                      <a:pt x="666750" y="3340100"/>
                    </a:lnTo>
                    <a:lnTo>
                      <a:pt x="571500" y="3365500"/>
                    </a:lnTo>
                    <a:lnTo>
                      <a:pt x="552450" y="3403600"/>
                    </a:lnTo>
                    <a:lnTo>
                      <a:pt x="552450" y="3448050"/>
                    </a:lnTo>
                    <a:lnTo>
                      <a:pt x="488950" y="3486150"/>
                    </a:lnTo>
                    <a:lnTo>
                      <a:pt x="400050" y="3511550"/>
                    </a:lnTo>
                    <a:lnTo>
                      <a:pt x="336550" y="3435350"/>
                    </a:lnTo>
                    <a:lnTo>
                      <a:pt x="254000" y="3486150"/>
                    </a:lnTo>
                    <a:lnTo>
                      <a:pt x="203200" y="3486150"/>
                    </a:lnTo>
                    <a:lnTo>
                      <a:pt x="196850" y="3416300"/>
                    </a:lnTo>
                    <a:lnTo>
                      <a:pt x="241300" y="3365500"/>
                    </a:lnTo>
                    <a:lnTo>
                      <a:pt x="184150" y="3327400"/>
                    </a:lnTo>
                    <a:lnTo>
                      <a:pt x="184150" y="3232150"/>
                    </a:lnTo>
                    <a:lnTo>
                      <a:pt x="95250" y="3143250"/>
                    </a:lnTo>
                    <a:lnTo>
                      <a:pt x="44450" y="3143250"/>
                    </a:lnTo>
                    <a:lnTo>
                      <a:pt x="38100" y="3086100"/>
                    </a:lnTo>
                    <a:lnTo>
                      <a:pt x="6350" y="3054350"/>
                    </a:lnTo>
                    <a:lnTo>
                      <a:pt x="12700" y="2971800"/>
                    </a:lnTo>
                    <a:lnTo>
                      <a:pt x="57150" y="2882900"/>
                    </a:lnTo>
                    <a:lnTo>
                      <a:pt x="139700" y="2857500"/>
                    </a:lnTo>
                    <a:lnTo>
                      <a:pt x="63500" y="2749550"/>
                    </a:lnTo>
                    <a:lnTo>
                      <a:pt x="0" y="2736850"/>
                    </a:lnTo>
                    <a:lnTo>
                      <a:pt x="50800" y="2654300"/>
                    </a:lnTo>
                    <a:lnTo>
                      <a:pt x="50800" y="2565400"/>
                    </a:lnTo>
                    <a:lnTo>
                      <a:pt x="101600" y="2514600"/>
                    </a:lnTo>
                    <a:lnTo>
                      <a:pt x="38100" y="2489200"/>
                    </a:lnTo>
                    <a:lnTo>
                      <a:pt x="44450" y="2444750"/>
                    </a:lnTo>
                    <a:lnTo>
                      <a:pt x="44450" y="2444750"/>
                    </a:lnTo>
                    <a:lnTo>
                      <a:pt x="76200" y="2381250"/>
                    </a:lnTo>
                    <a:lnTo>
                      <a:pt x="177800" y="2336800"/>
                    </a:lnTo>
                    <a:lnTo>
                      <a:pt x="203200" y="2235200"/>
                    </a:lnTo>
                    <a:lnTo>
                      <a:pt x="241300" y="2159000"/>
                    </a:lnTo>
                    <a:lnTo>
                      <a:pt x="298450" y="2139950"/>
                    </a:lnTo>
                    <a:lnTo>
                      <a:pt x="336550" y="2019300"/>
                    </a:lnTo>
                    <a:lnTo>
                      <a:pt x="336550" y="1962150"/>
                    </a:lnTo>
                    <a:lnTo>
                      <a:pt x="406400" y="1911350"/>
                    </a:lnTo>
                    <a:lnTo>
                      <a:pt x="476250" y="1943100"/>
                    </a:lnTo>
                    <a:lnTo>
                      <a:pt x="476250" y="1898650"/>
                    </a:lnTo>
                    <a:lnTo>
                      <a:pt x="463550" y="1866900"/>
                    </a:lnTo>
                    <a:lnTo>
                      <a:pt x="469900" y="1828800"/>
                    </a:lnTo>
                    <a:lnTo>
                      <a:pt x="400050" y="1778000"/>
                    </a:lnTo>
                    <a:lnTo>
                      <a:pt x="374650" y="1695450"/>
                    </a:lnTo>
                    <a:lnTo>
                      <a:pt x="469900" y="1612900"/>
                    </a:lnTo>
                    <a:lnTo>
                      <a:pt x="565150" y="1638300"/>
                    </a:lnTo>
                    <a:lnTo>
                      <a:pt x="654050" y="1587500"/>
                    </a:lnTo>
                    <a:lnTo>
                      <a:pt x="787400" y="1466850"/>
                    </a:lnTo>
                    <a:lnTo>
                      <a:pt x="800100" y="1339850"/>
                    </a:lnTo>
                    <a:lnTo>
                      <a:pt x="749300" y="1308100"/>
                    </a:lnTo>
                    <a:lnTo>
                      <a:pt x="787400" y="1162050"/>
                    </a:lnTo>
                    <a:lnTo>
                      <a:pt x="679450" y="1098550"/>
                    </a:lnTo>
                    <a:lnTo>
                      <a:pt x="685800" y="914400"/>
                    </a:lnTo>
                    <a:lnTo>
                      <a:pt x="577850" y="850900"/>
                    </a:lnTo>
                    <a:lnTo>
                      <a:pt x="533400" y="609600"/>
                    </a:lnTo>
                    <a:lnTo>
                      <a:pt x="463550" y="571500"/>
                    </a:lnTo>
                    <a:lnTo>
                      <a:pt x="527050" y="508000"/>
                    </a:lnTo>
                    <a:lnTo>
                      <a:pt x="520700" y="393700"/>
                    </a:lnTo>
                    <a:lnTo>
                      <a:pt x="457200" y="374650"/>
                    </a:lnTo>
                    <a:lnTo>
                      <a:pt x="469900" y="298450"/>
                    </a:lnTo>
                    <a:lnTo>
                      <a:pt x="368300" y="2095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29ADEF8-37BE-B72D-1242-13561D11A3FB}"/>
                  </a:ext>
                </a:extLst>
              </p:cNvPr>
              <p:cNvSpPr/>
              <p:nvPr/>
            </p:nvSpPr>
            <p:spPr>
              <a:xfrm>
                <a:off x="1568678" y="2458607"/>
                <a:ext cx="890031" cy="1068038"/>
              </a:xfrm>
              <a:custGeom>
                <a:avLst/>
                <a:gdLst>
                  <a:gd name="connsiteX0" fmla="*/ 120650 w 2921000"/>
                  <a:gd name="connsiteY0" fmla="*/ 254000 h 3505200"/>
                  <a:gd name="connsiteX1" fmla="*/ 57150 w 2921000"/>
                  <a:gd name="connsiteY1" fmla="*/ 292100 h 3505200"/>
                  <a:gd name="connsiteX2" fmla="*/ 25400 w 2921000"/>
                  <a:gd name="connsiteY2" fmla="*/ 412750 h 3505200"/>
                  <a:gd name="connsiteX3" fmla="*/ 146050 w 2921000"/>
                  <a:gd name="connsiteY3" fmla="*/ 488950 h 3505200"/>
                  <a:gd name="connsiteX4" fmla="*/ 209550 w 2921000"/>
                  <a:gd name="connsiteY4" fmla="*/ 546100 h 3505200"/>
                  <a:gd name="connsiteX5" fmla="*/ 260350 w 2921000"/>
                  <a:gd name="connsiteY5" fmla="*/ 628650 h 3505200"/>
                  <a:gd name="connsiteX6" fmla="*/ 254000 w 2921000"/>
                  <a:gd name="connsiteY6" fmla="*/ 704850 h 3505200"/>
                  <a:gd name="connsiteX7" fmla="*/ 381000 w 2921000"/>
                  <a:gd name="connsiteY7" fmla="*/ 762000 h 3505200"/>
                  <a:gd name="connsiteX8" fmla="*/ 400050 w 2921000"/>
                  <a:gd name="connsiteY8" fmla="*/ 825500 h 3505200"/>
                  <a:gd name="connsiteX9" fmla="*/ 374650 w 2921000"/>
                  <a:gd name="connsiteY9" fmla="*/ 850900 h 3505200"/>
                  <a:gd name="connsiteX10" fmla="*/ 406400 w 2921000"/>
                  <a:gd name="connsiteY10" fmla="*/ 895350 h 3505200"/>
                  <a:gd name="connsiteX11" fmla="*/ 342900 w 2921000"/>
                  <a:gd name="connsiteY11" fmla="*/ 927100 h 3505200"/>
                  <a:gd name="connsiteX12" fmla="*/ 215900 w 2921000"/>
                  <a:gd name="connsiteY12" fmla="*/ 901700 h 3505200"/>
                  <a:gd name="connsiteX13" fmla="*/ 260350 w 2921000"/>
                  <a:gd name="connsiteY13" fmla="*/ 1009650 h 3505200"/>
                  <a:gd name="connsiteX14" fmla="*/ 127000 w 2921000"/>
                  <a:gd name="connsiteY14" fmla="*/ 1111250 h 3505200"/>
                  <a:gd name="connsiteX15" fmla="*/ 88900 w 2921000"/>
                  <a:gd name="connsiteY15" fmla="*/ 1168400 h 3505200"/>
                  <a:gd name="connsiteX16" fmla="*/ 241300 w 2921000"/>
                  <a:gd name="connsiteY16" fmla="*/ 1193800 h 3505200"/>
                  <a:gd name="connsiteX17" fmla="*/ 279400 w 2921000"/>
                  <a:gd name="connsiteY17" fmla="*/ 1270000 h 3505200"/>
                  <a:gd name="connsiteX18" fmla="*/ 311150 w 2921000"/>
                  <a:gd name="connsiteY18" fmla="*/ 1314450 h 3505200"/>
                  <a:gd name="connsiteX19" fmla="*/ 260350 w 2921000"/>
                  <a:gd name="connsiteY19" fmla="*/ 1409700 h 3505200"/>
                  <a:gd name="connsiteX20" fmla="*/ 120650 w 2921000"/>
                  <a:gd name="connsiteY20" fmla="*/ 1435100 h 3505200"/>
                  <a:gd name="connsiteX21" fmla="*/ 50800 w 2921000"/>
                  <a:gd name="connsiteY21" fmla="*/ 1543050 h 3505200"/>
                  <a:gd name="connsiteX22" fmla="*/ 139700 w 2921000"/>
                  <a:gd name="connsiteY22" fmla="*/ 1593850 h 3505200"/>
                  <a:gd name="connsiteX23" fmla="*/ 76200 w 2921000"/>
                  <a:gd name="connsiteY23" fmla="*/ 1657350 h 3505200"/>
                  <a:gd name="connsiteX24" fmla="*/ 44450 w 2921000"/>
                  <a:gd name="connsiteY24" fmla="*/ 1746250 h 3505200"/>
                  <a:gd name="connsiteX25" fmla="*/ 12700 w 2921000"/>
                  <a:gd name="connsiteY25" fmla="*/ 1771650 h 3505200"/>
                  <a:gd name="connsiteX26" fmla="*/ 12700 w 2921000"/>
                  <a:gd name="connsiteY26" fmla="*/ 1809750 h 3505200"/>
                  <a:gd name="connsiteX27" fmla="*/ 0 w 2921000"/>
                  <a:gd name="connsiteY27" fmla="*/ 1866900 h 3505200"/>
                  <a:gd name="connsiteX28" fmla="*/ 241300 w 2921000"/>
                  <a:gd name="connsiteY28" fmla="*/ 1854200 h 3505200"/>
                  <a:gd name="connsiteX29" fmla="*/ 336550 w 2921000"/>
                  <a:gd name="connsiteY29" fmla="*/ 2025650 h 3505200"/>
                  <a:gd name="connsiteX30" fmla="*/ 520700 w 2921000"/>
                  <a:gd name="connsiteY30" fmla="*/ 2165350 h 3505200"/>
                  <a:gd name="connsiteX31" fmla="*/ 539750 w 2921000"/>
                  <a:gd name="connsiteY31" fmla="*/ 2209800 h 3505200"/>
                  <a:gd name="connsiteX32" fmla="*/ 609600 w 2921000"/>
                  <a:gd name="connsiteY32" fmla="*/ 2203450 h 3505200"/>
                  <a:gd name="connsiteX33" fmla="*/ 793750 w 2921000"/>
                  <a:gd name="connsiteY33" fmla="*/ 2305050 h 3505200"/>
                  <a:gd name="connsiteX34" fmla="*/ 806450 w 2921000"/>
                  <a:gd name="connsiteY34" fmla="*/ 2355850 h 3505200"/>
                  <a:gd name="connsiteX35" fmla="*/ 895350 w 2921000"/>
                  <a:gd name="connsiteY35" fmla="*/ 2355850 h 3505200"/>
                  <a:gd name="connsiteX36" fmla="*/ 901700 w 2921000"/>
                  <a:gd name="connsiteY36" fmla="*/ 2419350 h 3505200"/>
                  <a:gd name="connsiteX37" fmla="*/ 984250 w 2921000"/>
                  <a:gd name="connsiteY37" fmla="*/ 2451100 h 3505200"/>
                  <a:gd name="connsiteX38" fmla="*/ 1003300 w 2921000"/>
                  <a:gd name="connsiteY38" fmla="*/ 2476500 h 3505200"/>
                  <a:gd name="connsiteX39" fmla="*/ 1003300 w 2921000"/>
                  <a:gd name="connsiteY39" fmla="*/ 2476500 h 3505200"/>
                  <a:gd name="connsiteX40" fmla="*/ 984250 w 2921000"/>
                  <a:gd name="connsiteY40" fmla="*/ 2571750 h 3505200"/>
                  <a:gd name="connsiteX41" fmla="*/ 895350 w 2921000"/>
                  <a:gd name="connsiteY41" fmla="*/ 2578100 h 3505200"/>
                  <a:gd name="connsiteX42" fmla="*/ 863600 w 2921000"/>
                  <a:gd name="connsiteY42" fmla="*/ 2622550 h 3505200"/>
                  <a:gd name="connsiteX43" fmla="*/ 850900 w 2921000"/>
                  <a:gd name="connsiteY43" fmla="*/ 2654300 h 3505200"/>
                  <a:gd name="connsiteX44" fmla="*/ 996950 w 2921000"/>
                  <a:gd name="connsiteY44" fmla="*/ 2730500 h 3505200"/>
                  <a:gd name="connsiteX45" fmla="*/ 996950 w 2921000"/>
                  <a:gd name="connsiteY45" fmla="*/ 2730500 h 3505200"/>
                  <a:gd name="connsiteX46" fmla="*/ 1028700 w 2921000"/>
                  <a:gd name="connsiteY46" fmla="*/ 2933700 h 3505200"/>
                  <a:gd name="connsiteX47" fmla="*/ 1244600 w 2921000"/>
                  <a:gd name="connsiteY47" fmla="*/ 3092450 h 3505200"/>
                  <a:gd name="connsiteX48" fmla="*/ 1301750 w 2921000"/>
                  <a:gd name="connsiteY48" fmla="*/ 3092450 h 3505200"/>
                  <a:gd name="connsiteX49" fmla="*/ 1479550 w 2921000"/>
                  <a:gd name="connsiteY49" fmla="*/ 3206750 h 3505200"/>
                  <a:gd name="connsiteX50" fmla="*/ 1568450 w 2921000"/>
                  <a:gd name="connsiteY50" fmla="*/ 3213100 h 3505200"/>
                  <a:gd name="connsiteX51" fmla="*/ 1727200 w 2921000"/>
                  <a:gd name="connsiteY51" fmla="*/ 3251200 h 3505200"/>
                  <a:gd name="connsiteX52" fmla="*/ 1847850 w 2921000"/>
                  <a:gd name="connsiteY52" fmla="*/ 3276600 h 3505200"/>
                  <a:gd name="connsiteX53" fmla="*/ 1974850 w 2921000"/>
                  <a:gd name="connsiteY53" fmla="*/ 3327400 h 3505200"/>
                  <a:gd name="connsiteX54" fmla="*/ 2006600 w 2921000"/>
                  <a:gd name="connsiteY54" fmla="*/ 3333750 h 3505200"/>
                  <a:gd name="connsiteX55" fmla="*/ 2133600 w 2921000"/>
                  <a:gd name="connsiteY55" fmla="*/ 3340100 h 3505200"/>
                  <a:gd name="connsiteX56" fmla="*/ 2190750 w 2921000"/>
                  <a:gd name="connsiteY56" fmla="*/ 3365500 h 3505200"/>
                  <a:gd name="connsiteX57" fmla="*/ 2184400 w 2921000"/>
                  <a:gd name="connsiteY57" fmla="*/ 3429000 h 3505200"/>
                  <a:gd name="connsiteX58" fmla="*/ 2133600 w 2921000"/>
                  <a:gd name="connsiteY58" fmla="*/ 3460750 h 3505200"/>
                  <a:gd name="connsiteX59" fmla="*/ 2165350 w 2921000"/>
                  <a:gd name="connsiteY59" fmla="*/ 3505200 h 3505200"/>
                  <a:gd name="connsiteX60" fmla="*/ 2235200 w 2921000"/>
                  <a:gd name="connsiteY60" fmla="*/ 3486150 h 3505200"/>
                  <a:gd name="connsiteX61" fmla="*/ 2228850 w 2921000"/>
                  <a:gd name="connsiteY61" fmla="*/ 3429000 h 3505200"/>
                  <a:gd name="connsiteX62" fmla="*/ 2228850 w 2921000"/>
                  <a:gd name="connsiteY62" fmla="*/ 3429000 h 3505200"/>
                  <a:gd name="connsiteX63" fmla="*/ 2305050 w 2921000"/>
                  <a:gd name="connsiteY63" fmla="*/ 3448050 h 3505200"/>
                  <a:gd name="connsiteX64" fmla="*/ 2419350 w 2921000"/>
                  <a:gd name="connsiteY64" fmla="*/ 3403600 h 3505200"/>
                  <a:gd name="connsiteX65" fmla="*/ 2413000 w 2921000"/>
                  <a:gd name="connsiteY65" fmla="*/ 3340100 h 3505200"/>
                  <a:gd name="connsiteX66" fmla="*/ 2222500 w 2921000"/>
                  <a:gd name="connsiteY66" fmla="*/ 3352800 h 3505200"/>
                  <a:gd name="connsiteX67" fmla="*/ 2260600 w 2921000"/>
                  <a:gd name="connsiteY67" fmla="*/ 3295650 h 3505200"/>
                  <a:gd name="connsiteX68" fmla="*/ 2349500 w 2921000"/>
                  <a:gd name="connsiteY68" fmla="*/ 3213100 h 3505200"/>
                  <a:gd name="connsiteX69" fmla="*/ 2641600 w 2921000"/>
                  <a:gd name="connsiteY69" fmla="*/ 3073400 h 3505200"/>
                  <a:gd name="connsiteX70" fmla="*/ 2660650 w 2921000"/>
                  <a:gd name="connsiteY70" fmla="*/ 3009900 h 3505200"/>
                  <a:gd name="connsiteX71" fmla="*/ 2743200 w 2921000"/>
                  <a:gd name="connsiteY71" fmla="*/ 2971800 h 3505200"/>
                  <a:gd name="connsiteX72" fmla="*/ 2781300 w 2921000"/>
                  <a:gd name="connsiteY72" fmla="*/ 2908300 h 3505200"/>
                  <a:gd name="connsiteX73" fmla="*/ 2679700 w 2921000"/>
                  <a:gd name="connsiteY73" fmla="*/ 2870200 h 3505200"/>
                  <a:gd name="connsiteX74" fmla="*/ 2736850 w 2921000"/>
                  <a:gd name="connsiteY74" fmla="*/ 2787650 h 3505200"/>
                  <a:gd name="connsiteX75" fmla="*/ 2717800 w 2921000"/>
                  <a:gd name="connsiteY75" fmla="*/ 2717800 h 3505200"/>
                  <a:gd name="connsiteX76" fmla="*/ 2863850 w 2921000"/>
                  <a:gd name="connsiteY76" fmla="*/ 2686050 h 3505200"/>
                  <a:gd name="connsiteX77" fmla="*/ 2851150 w 2921000"/>
                  <a:gd name="connsiteY77" fmla="*/ 2540000 h 3505200"/>
                  <a:gd name="connsiteX78" fmla="*/ 2921000 w 2921000"/>
                  <a:gd name="connsiteY78" fmla="*/ 2444750 h 3505200"/>
                  <a:gd name="connsiteX79" fmla="*/ 2832100 w 2921000"/>
                  <a:gd name="connsiteY79" fmla="*/ 2387600 h 3505200"/>
                  <a:gd name="connsiteX80" fmla="*/ 2806700 w 2921000"/>
                  <a:gd name="connsiteY80" fmla="*/ 2432050 h 3505200"/>
                  <a:gd name="connsiteX81" fmla="*/ 2717800 w 2921000"/>
                  <a:gd name="connsiteY81" fmla="*/ 2406650 h 3505200"/>
                  <a:gd name="connsiteX82" fmla="*/ 2711450 w 2921000"/>
                  <a:gd name="connsiteY82" fmla="*/ 2343150 h 3505200"/>
                  <a:gd name="connsiteX83" fmla="*/ 2622550 w 2921000"/>
                  <a:gd name="connsiteY83" fmla="*/ 2311400 h 3505200"/>
                  <a:gd name="connsiteX84" fmla="*/ 2578100 w 2921000"/>
                  <a:gd name="connsiteY84" fmla="*/ 2171700 h 3505200"/>
                  <a:gd name="connsiteX85" fmla="*/ 2451100 w 2921000"/>
                  <a:gd name="connsiteY85" fmla="*/ 2095500 h 3505200"/>
                  <a:gd name="connsiteX86" fmla="*/ 2457450 w 2921000"/>
                  <a:gd name="connsiteY86" fmla="*/ 1898650 h 3505200"/>
                  <a:gd name="connsiteX87" fmla="*/ 2565400 w 2921000"/>
                  <a:gd name="connsiteY87" fmla="*/ 1866900 h 3505200"/>
                  <a:gd name="connsiteX88" fmla="*/ 2527300 w 2921000"/>
                  <a:gd name="connsiteY88" fmla="*/ 1752600 h 3505200"/>
                  <a:gd name="connsiteX89" fmla="*/ 2476500 w 2921000"/>
                  <a:gd name="connsiteY89" fmla="*/ 1727200 h 3505200"/>
                  <a:gd name="connsiteX90" fmla="*/ 2444750 w 2921000"/>
                  <a:gd name="connsiteY90" fmla="*/ 1803400 h 3505200"/>
                  <a:gd name="connsiteX91" fmla="*/ 2330450 w 2921000"/>
                  <a:gd name="connsiteY91" fmla="*/ 1778000 h 3505200"/>
                  <a:gd name="connsiteX92" fmla="*/ 2222500 w 2921000"/>
                  <a:gd name="connsiteY92" fmla="*/ 1822450 h 3505200"/>
                  <a:gd name="connsiteX93" fmla="*/ 2133600 w 2921000"/>
                  <a:gd name="connsiteY93" fmla="*/ 1835150 h 3505200"/>
                  <a:gd name="connsiteX94" fmla="*/ 2019300 w 2921000"/>
                  <a:gd name="connsiteY94" fmla="*/ 1797050 h 3505200"/>
                  <a:gd name="connsiteX95" fmla="*/ 1885950 w 2921000"/>
                  <a:gd name="connsiteY95" fmla="*/ 1797050 h 3505200"/>
                  <a:gd name="connsiteX96" fmla="*/ 1841500 w 2921000"/>
                  <a:gd name="connsiteY96" fmla="*/ 1866900 h 3505200"/>
                  <a:gd name="connsiteX97" fmla="*/ 1752600 w 2921000"/>
                  <a:gd name="connsiteY97" fmla="*/ 1924050 h 3505200"/>
                  <a:gd name="connsiteX98" fmla="*/ 1739900 w 2921000"/>
                  <a:gd name="connsiteY98" fmla="*/ 1841500 h 3505200"/>
                  <a:gd name="connsiteX99" fmla="*/ 1682750 w 2921000"/>
                  <a:gd name="connsiteY99" fmla="*/ 1790700 h 3505200"/>
                  <a:gd name="connsiteX100" fmla="*/ 1727200 w 2921000"/>
                  <a:gd name="connsiteY100" fmla="*/ 1631950 h 3505200"/>
                  <a:gd name="connsiteX101" fmla="*/ 1784350 w 2921000"/>
                  <a:gd name="connsiteY101" fmla="*/ 1619250 h 3505200"/>
                  <a:gd name="connsiteX102" fmla="*/ 1784350 w 2921000"/>
                  <a:gd name="connsiteY102" fmla="*/ 1498600 h 3505200"/>
                  <a:gd name="connsiteX103" fmla="*/ 1733550 w 2921000"/>
                  <a:gd name="connsiteY103" fmla="*/ 1390650 h 3505200"/>
                  <a:gd name="connsiteX104" fmla="*/ 1638300 w 2921000"/>
                  <a:gd name="connsiteY104" fmla="*/ 1377950 h 3505200"/>
                  <a:gd name="connsiteX105" fmla="*/ 1657350 w 2921000"/>
                  <a:gd name="connsiteY105" fmla="*/ 1301750 h 3505200"/>
                  <a:gd name="connsiteX106" fmla="*/ 1485900 w 2921000"/>
                  <a:gd name="connsiteY106" fmla="*/ 1149350 h 3505200"/>
                  <a:gd name="connsiteX107" fmla="*/ 1492250 w 2921000"/>
                  <a:gd name="connsiteY107" fmla="*/ 1054100 h 3505200"/>
                  <a:gd name="connsiteX108" fmla="*/ 1587500 w 2921000"/>
                  <a:gd name="connsiteY108" fmla="*/ 1016000 h 3505200"/>
                  <a:gd name="connsiteX109" fmla="*/ 1631950 w 2921000"/>
                  <a:gd name="connsiteY109" fmla="*/ 889000 h 3505200"/>
                  <a:gd name="connsiteX110" fmla="*/ 1670050 w 2921000"/>
                  <a:gd name="connsiteY110" fmla="*/ 876300 h 3505200"/>
                  <a:gd name="connsiteX111" fmla="*/ 1689100 w 2921000"/>
                  <a:gd name="connsiteY111" fmla="*/ 825500 h 3505200"/>
                  <a:gd name="connsiteX112" fmla="*/ 1752600 w 2921000"/>
                  <a:gd name="connsiteY112" fmla="*/ 768350 h 3505200"/>
                  <a:gd name="connsiteX113" fmla="*/ 1784350 w 2921000"/>
                  <a:gd name="connsiteY113" fmla="*/ 730250 h 3505200"/>
                  <a:gd name="connsiteX114" fmla="*/ 1771650 w 2921000"/>
                  <a:gd name="connsiteY114" fmla="*/ 660400 h 3505200"/>
                  <a:gd name="connsiteX115" fmla="*/ 1822450 w 2921000"/>
                  <a:gd name="connsiteY115" fmla="*/ 622300 h 3505200"/>
                  <a:gd name="connsiteX116" fmla="*/ 1924050 w 2921000"/>
                  <a:gd name="connsiteY116" fmla="*/ 603250 h 3505200"/>
                  <a:gd name="connsiteX117" fmla="*/ 1968500 w 2921000"/>
                  <a:gd name="connsiteY117" fmla="*/ 641350 h 3505200"/>
                  <a:gd name="connsiteX118" fmla="*/ 2038350 w 2921000"/>
                  <a:gd name="connsiteY118" fmla="*/ 590550 h 3505200"/>
                  <a:gd name="connsiteX119" fmla="*/ 2038350 w 2921000"/>
                  <a:gd name="connsiteY119" fmla="*/ 457200 h 3505200"/>
                  <a:gd name="connsiteX120" fmla="*/ 1981200 w 2921000"/>
                  <a:gd name="connsiteY120" fmla="*/ 400050 h 3505200"/>
                  <a:gd name="connsiteX121" fmla="*/ 1917700 w 2921000"/>
                  <a:gd name="connsiteY121" fmla="*/ 438150 h 3505200"/>
                  <a:gd name="connsiteX122" fmla="*/ 1885950 w 2921000"/>
                  <a:gd name="connsiteY122" fmla="*/ 393700 h 3505200"/>
                  <a:gd name="connsiteX123" fmla="*/ 1847850 w 2921000"/>
                  <a:gd name="connsiteY123" fmla="*/ 196850 h 3505200"/>
                  <a:gd name="connsiteX124" fmla="*/ 1854200 w 2921000"/>
                  <a:gd name="connsiteY124" fmla="*/ 120650 h 3505200"/>
                  <a:gd name="connsiteX125" fmla="*/ 1828800 w 2921000"/>
                  <a:gd name="connsiteY125" fmla="*/ 0 h 3505200"/>
                  <a:gd name="connsiteX126" fmla="*/ 1549400 w 2921000"/>
                  <a:gd name="connsiteY126" fmla="*/ 38100 h 3505200"/>
                  <a:gd name="connsiteX127" fmla="*/ 1485900 w 2921000"/>
                  <a:gd name="connsiteY127" fmla="*/ 107950 h 3505200"/>
                  <a:gd name="connsiteX128" fmla="*/ 1365250 w 2921000"/>
                  <a:gd name="connsiteY128" fmla="*/ 203200 h 3505200"/>
                  <a:gd name="connsiteX129" fmla="*/ 1352550 w 2921000"/>
                  <a:gd name="connsiteY129" fmla="*/ 133350 h 3505200"/>
                  <a:gd name="connsiteX130" fmla="*/ 1314450 w 2921000"/>
                  <a:gd name="connsiteY130" fmla="*/ 95250 h 3505200"/>
                  <a:gd name="connsiteX131" fmla="*/ 1231900 w 2921000"/>
                  <a:gd name="connsiteY131" fmla="*/ 133350 h 3505200"/>
                  <a:gd name="connsiteX132" fmla="*/ 1111250 w 2921000"/>
                  <a:gd name="connsiteY132" fmla="*/ 146050 h 3505200"/>
                  <a:gd name="connsiteX133" fmla="*/ 1092200 w 2921000"/>
                  <a:gd name="connsiteY133" fmla="*/ 184150 h 3505200"/>
                  <a:gd name="connsiteX134" fmla="*/ 889000 w 2921000"/>
                  <a:gd name="connsiteY134" fmla="*/ 209550 h 3505200"/>
                  <a:gd name="connsiteX135" fmla="*/ 812800 w 2921000"/>
                  <a:gd name="connsiteY135" fmla="*/ 266700 h 3505200"/>
                  <a:gd name="connsiteX136" fmla="*/ 730250 w 2921000"/>
                  <a:gd name="connsiteY136" fmla="*/ 304800 h 3505200"/>
                  <a:gd name="connsiteX137" fmla="*/ 730250 w 2921000"/>
                  <a:gd name="connsiteY137" fmla="*/ 304800 h 3505200"/>
                  <a:gd name="connsiteX138" fmla="*/ 546100 w 2921000"/>
                  <a:gd name="connsiteY138" fmla="*/ 298450 h 3505200"/>
                  <a:gd name="connsiteX139" fmla="*/ 495300 w 2921000"/>
                  <a:gd name="connsiteY139" fmla="*/ 292100 h 3505200"/>
                  <a:gd name="connsiteX140" fmla="*/ 469900 w 2921000"/>
                  <a:gd name="connsiteY140" fmla="*/ 355600 h 3505200"/>
                  <a:gd name="connsiteX141" fmla="*/ 381000 w 2921000"/>
                  <a:gd name="connsiteY141" fmla="*/ 412750 h 3505200"/>
                  <a:gd name="connsiteX142" fmla="*/ 311150 w 2921000"/>
                  <a:gd name="connsiteY142" fmla="*/ 381000 h 3505200"/>
                  <a:gd name="connsiteX143" fmla="*/ 234950 w 2921000"/>
                  <a:gd name="connsiteY143" fmla="*/ 393700 h 3505200"/>
                  <a:gd name="connsiteX144" fmla="*/ 234950 w 2921000"/>
                  <a:gd name="connsiteY144" fmla="*/ 393700 h 3505200"/>
                  <a:gd name="connsiteX145" fmla="*/ 133350 w 2921000"/>
                  <a:gd name="connsiteY145" fmla="*/ 349250 h 3505200"/>
                  <a:gd name="connsiteX146" fmla="*/ 120650 w 2921000"/>
                  <a:gd name="connsiteY146" fmla="*/ 254000 h 350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2921000" h="3505200">
                    <a:moveTo>
                      <a:pt x="120650" y="254000"/>
                    </a:moveTo>
                    <a:lnTo>
                      <a:pt x="57150" y="292100"/>
                    </a:lnTo>
                    <a:lnTo>
                      <a:pt x="25400" y="412750"/>
                    </a:lnTo>
                    <a:lnTo>
                      <a:pt x="146050" y="488950"/>
                    </a:lnTo>
                    <a:lnTo>
                      <a:pt x="209550" y="546100"/>
                    </a:lnTo>
                    <a:lnTo>
                      <a:pt x="260350" y="628650"/>
                    </a:lnTo>
                    <a:lnTo>
                      <a:pt x="254000" y="704850"/>
                    </a:lnTo>
                    <a:lnTo>
                      <a:pt x="381000" y="762000"/>
                    </a:lnTo>
                    <a:lnTo>
                      <a:pt x="400050" y="825500"/>
                    </a:lnTo>
                    <a:lnTo>
                      <a:pt x="374650" y="850900"/>
                    </a:lnTo>
                    <a:lnTo>
                      <a:pt x="406400" y="895350"/>
                    </a:lnTo>
                    <a:lnTo>
                      <a:pt x="342900" y="927100"/>
                    </a:lnTo>
                    <a:lnTo>
                      <a:pt x="215900" y="901700"/>
                    </a:lnTo>
                    <a:lnTo>
                      <a:pt x="260350" y="1009650"/>
                    </a:lnTo>
                    <a:lnTo>
                      <a:pt x="127000" y="1111250"/>
                    </a:lnTo>
                    <a:lnTo>
                      <a:pt x="88900" y="1168400"/>
                    </a:lnTo>
                    <a:lnTo>
                      <a:pt x="241300" y="1193800"/>
                    </a:lnTo>
                    <a:lnTo>
                      <a:pt x="279400" y="1270000"/>
                    </a:lnTo>
                    <a:lnTo>
                      <a:pt x="311150" y="1314450"/>
                    </a:lnTo>
                    <a:lnTo>
                      <a:pt x="260350" y="1409700"/>
                    </a:lnTo>
                    <a:lnTo>
                      <a:pt x="120650" y="1435100"/>
                    </a:lnTo>
                    <a:lnTo>
                      <a:pt x="50800" y="1543050"/>
                    </a:lnTo>
                    <a:lnTo>
                      <a:pt x="139700" y="1593850"/>
                    </a:lnTo>
                    <a:lnTo>
                      <a:pt x="76200" y="1657350"/>
                    </a:lnTo>
                    <a:lnTo>
                      <a:pt x="44450" y="1746250"/>
                    </a:lnTo>
                    <a:lnTo>
                      <a:pt x="12700" y="1771650"/>
                    </a:lnTo>
                    <a:lnTo>
                      <a:pt x="12700" y="1809750"/>
                    </a:lnTo>
                    <a:lnTo>
                      <a:pt x="0" y="1866900"/>
                    </a:lnTo>
                    <a:lnTo>
                      <a:pt x="241300" y="1854200"/>
                    </a:lnTo>
                    <a:lnTo>
                      <a:pt x="336550" y="2025650"/>
                    </a:lnTo>
                    <a:lnTo>
                      <a:pt x="520700" y="2165350"/>
                    </a:lnTo>
                    <a:lnTo>
                      <a:pt x="539750" y="2209800"/>
                    </a:lnTo>
                    <a:lnTo>
                      <a:pt x="609600" y="2203450"/>
                    </a:lnTo>
                    <a:lnTo>
                      <a:pt x="793750" y="2305050"/>
                    </a:lnTo>
                    <a:lnTo>
                      <a:pt x="806450" y="2355850"/>
                    </a:lnTo>
                    <a:lnTo>
                      <a:pt x="895350" y="2355850"/>
                    </a:lnTo>
                    <a:lnTo>
                      <a:pt x="901700" y="2419350"/>
                    </a:lnTo>
                    <a:lnTo>
                      <a:pt x="984250" y="2451100"/>
                    </a:lnTo>
                    <a:lnTo>
                      <a:pt x="1003300" y="2476500"/>
                    </a:lnTo>
                    <a:lnTo>
                      <a:pt x="1003300" y="2476500"/>
                    </a:lnTo>
                    <a:lnTo>
                      <a:pt x="984250" y="2571750"/>
                    </a:lnTo>
                    <a:lnTo>
                      <a:pt x="895350" y="2578100"/>
                    </a:lnTo>
                    <a:lnTo>
                      <a:pt x="863600" y="2622550"/>
                    </a:lnTo>
                    <a:lnTo>
                      <a:pt x="850900" y="2654300"/>
                    </a:lnTo>
                    <a:lnTo>
                      <a:pt x="996950" y="2730500"/>
                    </a:lnTo>
                    <a:lnTo>
                      <a:pt x="996950" y="2730500"/>
                    </a:lnTo>
                    <a:lnTo>
                      <a:pt x="1028700" y="2933700"/>
                    </a:lnTo>
                    <a:lnTo>
                      <a:pt x="1244600" y="3092450"/>
                    </a:lnTo>
                    <a:lnTo>
                      <a:pt x="1301750" y="3092450"/>
                    </a:lnTo>
                    <a:lnTo>
                      <a:pt x="1479550" y="3206750"/>
                    </a:lnTo>
                    <a:lnTo>
                      <a:pt x="1568450" y="3213100"/>
                    </a:lnTo>
                    <a:lnTo>
                      <a:pt x="1727200" y="3251200"/>
                    </a:lnTo>
                    <a:lnTo>
                      <a:pt x="1847850" y="3276600"/>
                    </a:lnTo>
                    <a:lnTo>
                      <a:pt x="1974850" y="3327400"/>
                    </a:lnTo>
                    <a:lnTo>
                      <a:pt x="2006600" y="3333750"/>
                    </a:lnTo>
                    <a:lnTo>
                      <a:pt x="2133600" y="3340100"/>
                    </a:lnTo>
                    <a:lnTo>
                      <a:pt x="2190750" y="3365500"/>
                    </a:lnTo>
                    <a:lnTo>
                      <a:pt x="2184400" y="3429000"/>
                    </a:lnTo>
                    <a:lnTo>
                      <a:pt x="2133600" y="3460750"/>
                    </a:lnTo>
                    <a:lnTo>
                      <a:pt x="2165350" y="3505200"/>
                    </a:lnTo>
                    <a:lnTo>
                      <a:pt x="2235200" y="3486150"/>
                    </a:lnTo>
                    <a:lnTo>
                      <a:pt x="2228850" y="3429000"/>
                    </a:lnTo>
                    <a:lnTo>
                      <a:pt x="2228850" y="3429000"/>
                    </a:lnTo>
                    <a:lnTo>
                      <a:pt x="2305050" y="3448050"/>
                    </a:lnTo>
                    <a:lnTo>
                      <a:pt x="2419350" y="3403600"/>
                    </a:lnTo>
                    <a:lnTo>
                      <a:pt x="2413000" y="3340100"/>
                    </a:lnTo>
                    <a:lnTo>
                      <a:pt x="2222500" y="3352800"/>
                    </a:lnTo>
                    <a:lnTo>
                      <a:pt x="2260600" y="3295650"/>
                    </a:lnTo>
                    <a:lnTo>
                      <a:pt x="2349500" y="3213100"/>
                    </a:lnTo>
                    <a:lnTo>
                      <a:pt x="2641600" y="3073400"/>
                    </a:lnTo>
                    <a:lnTo>
                      <a:pt x="2660650" y="3009900"/>
                    </a:lnTo>
                    <a:lnTo>
                      <a:pt x="2743200" y="2971800"/>
                    </a:lnTo>
                    <a:lnTo>
                      <a:pt x="2781300" y="2908300"/>
                    </a:lnTo>
                    <a:lnTo>
                      <a:pt x="2679700" y="2870200"/>
                    </a:lnTo>
                    <a:lnTo>
                      <a:pt x="2736850" y="2787650"/>
                    </a:lnTo>
                    <a:lnTo>
                      <a:pt x="2717800" y="2717800"/>
                    </a:lnTo>
                    <a:lnTo>
                      <a:pt x="2863850" y="2686050"/>
                    </a:lnTo>
                    <a:lnTo>
                      <a:pt x="2851150" y="2540000"/>
                    </a:lnTo>
                    <a:lnTo>
                      <a:pt x="2921000" y="2444750"/>
                    </a:lnTo>
                    <a:lnTo>
                      <a:pt x="2832100" y="2387600"/>
                    </a:lnTo>
                    <a:lnTo>
                      <a:pt x="2806700" y="2432050"/>
                    </a:lnTo>
                    <a:lnTo>
                      <a:pt x="2717800" y="2406650"/>
                    </a:lnTo>
                    <a:lnTo>
                      <a:pt x="2711450" y="2343150"/>
                    </a:lnTo>
                    <a:lnTo>
                      <a:pt x="2622550" y="2311400"/>
                    </a:lnTo>
                    <a:lnTo>
                      <a:pt x="2578100" y="2171700"/>
                    </a:lnTo>
                    <a:lnTo>
                      <a:pt x="2451100" y="2095500"/>
                    </a:lnTo>
                    <a:lnTo>
                      <a:pt x="2457450" y="1898650"/>
                    </a:lnTo>
                    <a:lnTo>
                      <a:pt x="2565400" y="1866900"/>
                    </a:lnTo>
                    <a:lnTo>
                      <a:pt x="2527300" y="1752600"/>
                    </a:lnTo>
                    <a:lnTo>
                      <a:pt x="2476500" y="1727200"/>
                    </a:lnTo>
                    <a:lnTo>
                      <a:pt x="2444750" y="1803400"/>
                    </a:lnTo>
                    <a:lnTo>
                      <a:pt x="2330450" y="1778000"/>
                    </a:lnTo>
                    <a:lnTo>
                      <a:pt x="2222500" y="1822450"/>
                    </a:lnTo>
                    <a:lnTo>
                      <a:pt x="2133600" y="1835150"/>
                    </a:lnTo>
                    <a:lnTo>
                      <a:pt x="2019300" y="1797050"/>
                    </a:lnTo>
                    <a:lnTo>
                      <a:pt x="1885950" y="1797050"/>
                    </a:lnTo>
                    <a:lnTo>
                      <a:pt x="1841500" y="1866900"/>
                    </a:lnTo>
                    <a:lnTo>
                      <a:pt x="1752600" y="1924050"/>
                    </a:lnTo>
                    <a:lnTo>
                      <a:pt x="1739900" y="1841500"/>
                    </a:lnTo>
                    <a:lnTo>
                      <a:pt x="1682750" y="1790700"/>
                    </a:lnTo>
                    <a:lnTo>
                      <a:pt x="1727200" y="1631950"/>
                    </a:lnTo>
                    <a:lnTo>
                      <a:pt x="1784350" y="1619250"/>
                    </a:lnTo>
                    <a:lnTo>
                      <a:pt x="1784350" y="1498600"/>
                    </a:lnTo>
                    <a:lnTo>
                      <a:pt x="1733550" y="1390650"/>
                    </a:lnTo>
                    <a:lnTo>
                      <a:pt x="1638300" y="1377950"/>
                    </a:lnTo>
                    <a:lnTo>
                      <a:pt x="1657350" y="1301750"/>
                    </a:lnTo>
                    <a:lnTo>
                      <a:pt x="1485900" y="1149350"/>
                    </a:lnTo>
                    <a:lnTo>
                      <a:pt x="1492250" y="1054100"/>
                    </a:lnTo>
                    <a:lnTo>
                      <a:pt x="1587500" y="1016000"/>
                    </a:lnTo>
                    <a:lnTo>
                      <a:pt x="1631950" y="889000"/>
                    </a:lnTo>
                    <a:lnTo>
                      <a:pt x="1670050" y="876300"/>
                    </a:lnTo>
                    <a:lnTo>
                      <a:pt x="1689100" y="825500"/>
                    </a:lnTo>
                    <a:lnTo>
                      <a:pt x="1752600" y="768350"/>
                    </a:lnTo>
                    <a:lnTo>
                      <a:pt x="1784350" y="730250"/>
                    </a:lnTo>
                    <a:lnTo>
                      <a:pt x="1771650" y="660400"/>
                    </a:lnTo>
                    <a:lnTo>
                      <a:pt x="1822450" y="622300"/>
                    </a:lnTo>
                    <a:lnTo>
                      <a:pt x="1924050" y="603250"/>
                    </a:lnTo>
                    <a:lnTo>
                      <a:pt x="1968500" y="641350"/>
                    </a:lnTo>
                    <a:lnTo>
                      <a:pt x="2038350" y="590550"/>
                    </a:lnTo>
                    <a:lnTo>
                      <a:pt x="2038350" y="457200"/>
                    </a:lnTo>
                    <a:lnTo>
                      <a:pt x="1981200" y="400050"/>
                    </a:lnTo>
                    <a:lnTo>
                      <a:pt x="1917700" y="438150"/>
                    </a:lnTo>
                    <a:lnTo>
                      <a:pt x="1885950" y="393700"/>
                    </a:lnTo>
                    <a:lnTo>
                      <a:pt x="1847850" y="196850"/>
                    </a:lnTo>
                    <a:lnTo>
                      <a:pt x="1854200" y="120650"/>
                    </a:lnTo>
                    <a:lnTo>
                      <a:pt x="1828800" y="0"/>
                    </a:lnTo>
                    <a:lnTo>
                      <a:pt x="1549400" y="38100"/>
                    </a:lnTo>
                    <a:lnTo>
                      <a:pt x="1485900" y="107950"/>
                    </a:lnTo>
                    <a:lnTo>
                      <a:pt x="1365250" y="203200"/>
                    </a:lnTo>
                    <a:lnTo>
                      <a:pt x="1352550" y="133350"/>
                    </a:lnTo>
                    <a:lnTo>
                      <a:pt x="1314450" y="95250"/>
                    </a:lnTo>
                    <a:lnTo>
                      <a:pt x="1231900" y="133350"/>
                    </a:lnTo>
                    <a:lnTo>
                      <a:pt x="1111250" y="146050"/>
                    </a:lnTo>
                    <a:lnTo>
                      <a:pt x="1092200" y="184150"/>
                    </a:lnTo>
                    <a:lnTo>
                      <a:pt x="889000" y="209550"/>
                    </a:lnTo>
                    <a:lnTo>
                      <a:pt x="812800" y="266700"/>
                    </a:lnTo>
                    <a:lnTo>
                      <a:pt x="730250" y="304800"/>
                    </a:lnTo>
                    <a:lnTo>
                      <a:pt x="730250" y="304800"/>
                    </a:lnTo>
                    <a:lnTo>
                      <a:pt x="546100" y="298450"/>
                    </a:lnTo>
                    <a:lnTo>
                      <a:pt x="495300" y="292100"/>
                    </a:lnTo>
                    <a:lnTo>
                      <a:pt x="469900" y="355600"/>
                    </a:lnTo>
                    <a:lnTo>
                      <a:pt x="381000" y="412750"/>
                    </a:lnTo>
                    <a:lnTo>
                      <a:pt x="311150" y="381000"/>
                    </a:lnTo>
                    <a:lnTo>
                      <a:pt x="234950" y="393700"/>
                    </a:lnTo>
                    <a:lnTo>
                      <a:pt x="234950" y="393700"/>
                    </a:lnTo>
                    <a:lnTo>
                      <a:pt x="133350" y="349250"/>
                    </a:lnTo>
                    <a:lnTo>
                      <a:pt x="120650" y="25400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25740C2E-BB0A-EEF5-5DB1-7479EDB067D6}"/>
                  </a:ext>
                </a:extLst>
              </p:cNvPr>
              <p:cNvSpPr/>
              <p:nvPr/>
            </p:nvSpPr>
            <p:spPr>
              <a:xfrm>
                <a:off x="2021434" y="2015526"/>
                <a:ext cx="639952" cy="1029341"/>
              </a:xfrm>
              <a:custGeom>
                <a:avLst/>
                <a:gdLst>
                  <a:gd name="connsiteX0" fmla="*/ 500064 w 2100264"/>
                  <a:gd name="connsiteY0" fmla="*/ 0 h 3378198"/>
                  <a:gd name="connsiteX1" fmla="*/ 557212 w 2100264"/>
                  <a:gd name="connsiteY1" fmla="*/ 0 h 3378198"/>
                  <a:gd name="connsiteX2" fmla="*/ 590550 w 2100264"/>
                  <a:gd name="connsiteY2" fmla="*/ 95250 h 3378198"/>
                  <a:gd name="connsiteX3" fmla="*/ 623888 w 2100264"/>
                  <a:gd name="connsiteY3" fmla="*/ 119062 h 3378198"/>
                  <a:gd name="connsiteX4" fmla="*/ 638176 w 2100264"/>
                  <a:gd name="connsiteY4" fmla="*/ 171450 h 3378198"/>
                  <a:gd name="connsiteX5" fmla="*/ 809624 w 2100264"/>
                  <a:gd name="connsiteY5" fmla="*/ 214314 h 3378198"/>
                  <a:gd name="connsiteX6" fmla="*/ 890588 w 2100264"/>
                  <a:gd name="connsiteY6" fmla="*/ 257174 h 3378198"/>
                  <a:gd name="connsiteX7" fmla="*/ 1057276 w 2100264"/>
                  <a:gd name="connsiteY7" fmla="*/ 242888 h 3378198"/>
                  <a:gd name="connsiteX8" fmla="*/ 1128712 w 2100264"/>
                  <a:gd name="connsiteY8" fmla="*/ 104774 h 3378198"/>
                  <a:gd name="connsiteX9" fmla="*/ 1176338 w 2100264"/>
                  <a:gd name="connsiteY9" fmla="*/ 138114 h 3378198"/>
                  <a:gd name="connsiteX10" fmla="*/ 1266824 w 2100264"/>
                  <a:gd name="connsiteY10" fmla="*/ 128588 h 3378198"/>
                  <a:gd name="connsiteX11" fmla="*/ 1323976 w 2100264"/>
                  <a:gd name="connsiteY11" fmla="*/ 142874 h 3378198"/>
                  <a:gd name="connsiteX12" fmla="*/ 1347788 w 2100264"/>
                  <a:gd name="connsiteY12" fmla="*/ 223838 h 3378198"/>
                  <a:gd name="connsiteX13" fmla="*/ 1419224 w 2100264"/>
                  <a:gd name="connsiteY13" fmla="*/ 228600 h 3378198"/>
                  <a:gd name="connsiteX14" fmla="*/ 1447800 w 2100264"/>
                  <a:gd name="connsiteY14" fmla="*/ 242888 h 3378198"/>
                  <a:gd name="connsiteX15" fmla="*/ 1495424 w 2100264"/>
                  <a:gd name="connsiteY15" fmla="*/ 238126 h 3378198"/>
                  <a:gd name="connsiteX16" fmla="*/ 1552576 w 2100264"/>
                  <a:gd name="connsiteY16" fmla="*/ 138114 h 3378198"/>
                  <a:gd name="connsiteX17" fmla="*/ 1585912 w 2100264"/>
                  <a:gd name="connsiteY17" fmla="*/ 204788 h 3378198"/>
                  <a:gd name="connsiteX18" fmla="*/ 1604964 w 2100264"/>
                  <a:gd name="connsiteY18" fmla="*/ 233362 h 3378198"/>
                  <a:gd name="connsiteX19" fmla="*/ 1585912 w 2100264"/>
                  <a:gd name="connsiteY19" fmla="*/ 280988 h 3378198"/>
                  <a:gd name="connsiteX20" fmla="*/ 1633538 w 2100264"/>
                  <a:gd name="connsiteY20" fmla="*/ 309562 h 3378198"/>
                  <a:gd name="connsiteX21" fmla="*/ 1628776 w 2100264"/>
                  <a:gd name="connsiteY21" fmla="*/ 442914 h 3378198"/>
                  <a:gd name="connsiteX22" fmla="*/ 1590676 w 2100264"/>
                  <a:gd name="connsiteY22" fmla="*/ 461962 h 3378198"/>
                  <a:gd name="connsiteX23" fmla="*/ 1604964 w 2100264"/>
                  <a:gd name="connsiteY23" fmla="*/ 523874 h 3378198"/>
                  <a:gd name="connsiteX24" fmla="*/ 1552576 w 2100264"/>
                  <a:gd name="connsiteY24" fmla="*/ 642938 h 3378198"/>
                  <a:gd name="connsiteX25" fmla="*/ 1576388 w 2100264"/>
                  <a:gd name="connsiteY25" fmla="*/ 752474 h 3378198"/>
                  <a:gd name="connsiteX26" fmla="*/ 1604964 w 2100264"/>
                  <a:gd name="connsiteY26" fmla="*/ 795338 h 3378198"/>
                  <a:gd name="connsiteX27" fmla="*/ 1724024 w 2100264"/>
                  <a:gd name="connsiteY27" fmla="*/ 809626 h 3378198"/>
                  <a:gd name="connsiteX28" fmla="*/ 1743076 w 2100264"/>
                  <a:gd name="connsiteY28" fmla="*/ 862014 h 3378198"/>
                  <a:gd name="connsiteX29" fmla="*/ 1824038 w 2100264"/>
                  <a:gd name="connsiteY29" fmla="*/ 823914 h 3378198"/>
                  <a:gd name="connsiteX30" fmla="*/ 1871664 w 2100264"/>
                  <a:gd name="connsiteY30" fmla="*/ 823914 h 3378198"/>
                  <a:gd name="connsiteX31" fmla="*/ 1909764 w 2100264"/>
                  <a:gd name="connsiteY31" fmla="*/ 890588 h 3378198"/>
                  <a:gd name="connsiteX32" fmla="*/ 1914524 w 2100264"/>
                  <a:gd name="connsiteY32" fmla="*/ 966788 h 3378198"/>
                  <a:gd name="connsiteX33" fmla="*/ 2033588 w 2100264"/>
                  <a:gd name="connsiteY33" fmla="*/ 923926 h 3378198"/>
                  <a:gd name="connsiteX34" fmla="*/ 2062164 w 2100264"/>
                  <a:gd name="connsiteY34" fmla="*/ 952500 h 3378198"/>
                  <a:gd name="connsiteX35" fmla="*/ 2062164 w 2100264"/>
                  <a:gd name="connsiteY35" fmla="*/ 990600 h 3378198"/>
                  <a:gd name="connsiteX36" fmla="*/ 2057400 w 2100264"/>
                  <a:gd name="connsiteY36" fmla="*/ 1038226 h 3378198"/>
                  <a:gd name="connsiteX37" fmla="*/ 2100264 w 2100264"/>
                  <a:gd name="connsiteY37" fmla="*/ 1052514 h 3378198"/>
                  <a:gd name="connsiteX38" fmla="*/ 2038350 w 2100264"/>
                  <a:gd name="connsiteY38" fmla="*/ 1143000 h 3378198"/>
                  <a:gd name="connsiteX39" fmla="*/ 2019300 w 2100264"/>
                  <a:gd name="connsiteY39" fmla="*/ 1219200 h 3378198"/>
                  <a:gd name="connsiteX40" fmla="*/ 1776412 w 2100264"/>
                  <a:gd name="connsiteY40" fmla="*/ 1252538 h 3378198"/>
                  <a:gd name="connsiteX41" fmla="*/ 1681164 w 2100264"/>
                  <a:gd name="connsiteY41" fmla="*/ 1300162 h 3378198"/>
                  <a:gd name="connsiteX42" fmla="*/ 1666876 w 2100264"/>
                  <a:gd name="connsiteY42" fmla="*/ 1357314 h 3378198"/>
                  <a:gd name="connsiteX43" fmla="*/ 1600200 w 2100264"/>
                  <a:gd name="connsiteY43" fmla="*/ 1433514 h 3378198"/>
                  <a:gd name="connsiteX44" fmla="*/ 1638300 w 2100264"/>
                  <a:gd name="connsiteY44" fmla="*/ 1462088 h 3378198"/>
                  <a:gd name="connsiteX45" fmla="*/ 1709738 w 2100264"/>
                  <a:gd name="connsiteY45" fmla="*/ 1662114 h 3378198"/>
                  <a:gd name="connsiteX46" fmla="*/ 1771650 w 2100264"/>
                  <a:gd name="connsiteY46" fmla="*/ 1681162 h 3378198"/>
                  <a:gd name="connsiteX47" fmla="*/ 1771650 w 2100264"/>
                  <a:gd name="connsiteY47" fmla="*/ 1728790 h 3378198"/>
                  <a:gd name="connsiteX48" fmla="*/ 1671638 w 2100264"/>
                  <a:gd name="connsiteY48" fmla="*/ 1766886 h 3378198"/>
                  <a:gd name="connsiteX49" fmla="*/ 1795464 w 2100264"/>
                  <a:gd name="connsiteY49" fmla="*/ 1957390 h 3378198"/>
                  <a:gd name="connsiteX50" fmla="*/ 1743076 w 2100264"/>
                  <a:gd name="connsiteY50" fmla="*/ 2047874 h 3378198"/>
                  <a:gd name="connsiteX51" fmla="*/ 1757364 w 2100264"/>
                  <a:gd name="connsiteY51" fmla="*/ 2095502 h 3378198"/>
                  <a:gd name="connsiteX52" fmla="*/ 1681164 w 2100264"/>
                  <a:gd name="connsiteY52" fmla="*/ 2171702 h 3378198"/>
                  <a:gd name="connsiteX53" fmla="*/ 1743076 w 2100264"/>
                  <a:gd name="connsiteY53" fmla="*/ 2200274 h 3378198"/>
                  <a:gd name="connsiteX54" fmla="*/ 1738312 w 2100264"/>
                  <a:gd name="connsiteY54" fmla="*/ 2257426 h 3378198"/>
                  <a:gd name="connsiteX55" fmla="*/ 1738312 w 2100264"/>
                  <a:gd name="connsiteY55" fmla="*/ 2285998 h 3378198"/>
                  <a:gd name="connsiteX56" fmla="*/ 1728788 w 2100264"/>
                  <a:gd name="connsiteY56" fmla="*/ 2343150 h 3378198"/>
                  <a:gd name="connsiteX57" fmla="*/ 1728788 w 2100264"/>
                  <a:gd name="connsiteY57" fmla="*/ 2414590 h 3378198"/>
                  <a:gd name="connsiteX58" fmla="*/ 1724024 w 2100264"/>
                  <a:gd name="connsiteY58" fmla="*/ 2505074 h 3378198"/>
                  <a:gd name="connsiteX59" fmla="*/ 1728788 w 2100264"/>
                  <a:gd name="connsiteY59" fmla="*/ 2543174 h 3378198"/>
                  <a:gd name="connsiteX60" fmla="*/ 1676400 w 2100264"/>
                  <a:gd name="connsiteY60" fmla="*/ 2557462 h 3378198"/>
                  <a:gd name="connsiteX61" fmla="*/ 1709738 w 2100264"/>
                  <a:gd name="connsiteY61" fmla="*/ 2762250 h 3378198"/>
                  <a:gd name="connsiteX62" fmla="*/ 1514476 w 2100264"/>
                  <a:gd name="connsiteY62" fmla="*/ 2738438 h 3378198"/>
                  <a:gd name="connsiteX63" fmla="*/ 1457324 w 2100264"/>
                  <a:gd name="connsiteY63" fmla="*/ 2752726 h 3378198"/>
                  <a:gd name="connsiteX64" fmla="*/ 1423988 w 2100264"/>
                  <a:gd name="connsiteY64" fmla="*/ 2814638 h 3378198"/>
                  <a:gd name="connsiteX65" fmla="*/ 1309688 w 2100264"/>
                  <a:gd name="connsiteY65" fmla="*/ 2947990 h 3378198"/>
                  <a:gd name="connsiteX66" fmla="*/ 1171576 w 2100264"/>
                  <a:gd name="connsiteY66" fmla="*/ 2943226 h 3378198"/>
                  <a:gd name="connsiteX67" fmla="*/ 1133476 w 2100264"/>
                  <a:gd name="connsiteY67" fmla="*/ 3014662 h 3378198"/>
                  <a:gd name="connsiteX68" fmla="*/ 1085850 w 2100264"/>
                  <a:gd name="connsiteY68" fmla="*/ 3057526 h 3378198"/>
                  <a:gd name="connsiteX69" fmla="*/ 1085850 w 2100264"/>
                  <a:gd name="connsiteY69" fmla="*/ 3148014 h 3378198"/>
                  <a:gd name="connsiteX70" fmla="*/ 1046832 w 2100264"/>
                  <a:gd name="connsiteY70" fmla="*/ 3223046 h 3378198"/>
                  <a:gd name="connsiteX71" fmla="*/ 1041400 w 2100264"/>
                  <a:gd name="connsiteY71" fmla="*/ 3206750 h 3378198"/>
                  <a:gd name="connsiteX72" fmla="*/ 990600 w 2100264"/>
                  <a:gd name="connsiteY72" fmla="*/ 3181350 h 3378198"/>
                  <a:gd name="connsiteX73" fmla="*/ 958850 w 2100264"/>
                  <a:gd name="connsiteY73" fmla="*/ 3257550 h 3378198"/>
                  <a:gd name="connsiteX74" fmla="*/ 844550 w 2100264"/>
                  <a:gd name="connsiteY74" fmla="*/ 3232150 h 3378198"/>
                  <a:gd name="connsiteX75" fmla="*/ 736600 w 2100264"/>
                  <a:gd name="connsiteY75" fmla="*/ 3276598 h 3378198"/>
                  <a:gd name="connsiteX76" fmla="*/ 647700 w 2100264"/>
                  <a:gd name="connsiteY76" fmla="*/ 3289302 h 3378198"/>
                  <a:gd name="connsiteX77" fmla="*/ 533400 w 2100264"/>
                  <a:gd name="connsiteY77" fmla="*/ 3251198 h 3378198"/>
                  <a:gd name="connsiteX78" fmla="*/ 400050 w 2100264"/>
                  <a:gd name="connsiteY78" fmla="*/ 3251198 h 3378198"/>
                  <a:gd name="connsiteX79" fmla="*/ 355600 w 2100264"/>
                  <a:gd name="connsiteY79" fmla="*/ 3321050 h 3378198"/>
                  <a:gd name="connsiteX80" fmla="*/ 266700 w 2100264"/>
                  <a:gd name="connsiteY80" fmla="*/ 3378198 h 3378198"/>
                  <a:gd name="connsiteX81" fmla="*/ 254000 w 2100264"/>
                  <a:gd name="connsiteY81" fmla="*/ 3295650 h 3378198"/>
                  <a:gd name="connsiteX82" fmla="*/ 196850 w 2100264"/>
                  <a:gd name="connsiteY82" fmla="*/ 3244850 h 3378198"/>
                  <a:gd name="connsiteX83" fmla="*/ 241300 w 2100264"/>
                  <a:gd name="connsiteY83" fmla="*/ 3086102 h 3378198"/>
                  <a:gd name="connsiteX84" fmla="*/ 298450 w 2100264"/>
                  <a:gd name="connsiteY84" fmla="*/ 3073398 h 3378198"/>
                  <a:gd name="connsiteX85" fmla="*/ 298450 w 2100264"/>
                  <a:gd name="connsiteY85" fmla="*/ 2952750 h 3378198"/>
                  <a:gd name="connsiteX86" fmla="*/ 247650 w 2100264"/>
                  <a:gd name="connsiteY86" fmla="*/ 2844798 h 3378198"/>
                  <a:gd name="connsiteX87" fmla="*/ 152400 w 2100264"/>
                  <a:gd name="connsiteY87" fmla="*/ 2832102 h 3378198"/>
                  <a:gd name="connsiteX88" fmla="*/ 171450 w 2100264"/>
                  <a:gd name="connsiteY88" fmla="*/ 2755902 h 3378198"/>
                  <a:gd name="connsiteX89" fmla="*/ 0 w 2100264"/>
                  <a:gd name="connsiteY89" fmla="*/ 2603502 h 3378198"/>
                  <a:gd name="connsiteX90" fmla="*/ 6350 w 2100264"/>
                  <a:gd name="connsiteY90" fmla="*/ 2508250 h 3378198"/>
                  <a:gd name="connsiteX91" fmla="*/ 101600 w 2100264"/>
                  <a:gd name="connsiteY91" fmla="*/ 2470150 h 3378198"/>
                  <a:gd name="connsiteX92" fmla="*/ 146050 w 2100264"/>
                  <a:gd name="connsiteY92" fmla="*/ 2343150 h 3378198"/>
                  <a:gd name="connsiteX93" fmla="*/ 184150 w 2100264"/>
                  <a:gd name="connsiteY93" fmla="*/ 2330450 h 3378198"/>
                  <a:gd name="connsiteX94" fmla="*/ 203200 w 2100264"/>
                  <a:gd name="connsiteY94" fmla="*/ 2279650 h 3378198"/>
                  <a:gd name="connsiteX95" fmla="*/ 266700 w 2100264"/>
                  <a:gd name="connsiteY95" fmla="*/ 2222502 h 3378198"/>
                  <a:gd name="connsiteX96" fmla="*/ 298450 w 2100264"/>
                  <a:gd name="connsiteY96" fmla="*/ 2184398 h 3378198"/>
                  <a:gd name="connsiteX97" fmla="*/ 285750 w 2100264"/>
                  <a:gd name="connsiteY97" fmla="*/ 2114550 h 3378198"/>
                  <a:gd name="connsiteX98" fmla="*/ 336550 w 2100264"/>
                  <a:gd name="connsiteY98" fmla="*/ 2076450 h 3378198"/>
                  <a:gd name="connsiteX99" fmla="*/ 438150 w 2100264"/>
                  <a:gd name="connsiteY99" fmla="*/ 2057398 h 3378198"/>
                  <a:gd name="connsiteX100" fmla="*/ 482600 w 2100264"/>
                  <a:gd name="connsiteY100" fmla="*/ 2095502 h 3378198"/>
                  <a:gd name="connsiteX101" fmla="*/ 552450 w 2100264"/>
                  <a:gd name="connsiteY101" fmla="*/ 2044702 h 3378198"/>
                  <a:gd name="connsiteX102" fmla="*/ 552450 w 2100264"/>
                  <a:gd name="connsiteY102" fmla="*/ 1911350 h 3378198"/>
                  <a:gd name="connsiteX103" fmla="*/ 495300 w 2100264"/>
                  <a:gd name="connsiteY103" fmla="*/ 1854198 h 3378198"/>
                  <a:gd name="connsiteX104" fmla="*/ 431800 w 2100264"/>
                  <a:gd name="connsiteY104" fmla="*/ 1892302 h 3378198"/>
                  <a:gd name="connsiteX105" fmla="*/ 400050 w 2100264"/>
                  <a:gd name="connsiteY105" fmla="*/ 1847850 h 3378198"/>
                  <a:gd name="connsiteX106" fmla="*/ 361950 w 2100264"/>
                  <a:gd name="connsiteY106" fmla="*/ 1651000 h 3378198"/>
                  <a:gd name="connsiteX107" fmla="*/ 368300 w 2100264"/>
                  <a:gd name="connsiteY107" fmla="*/ 1574800 h 3378198"/>
                  <a:gd name="connsiteX108" fmla="*/ 344312 w 2100264"/>
                  <a:gd name="connsiteY108" fmla="*/ 1460854 h 3378198"/>
                  <a:gd name="connsiteX109" fmla="*/ 419100 w 2100264"/>
                  <a:gd name="connsiteY109" fmla="*/ 1395414 h 3378198"/>
                  <a:gd name="connsiteX110" fmla="*/ 361950 w 2100264"/>
                  <a:gd name="connsiteY110" fmla="*/ 1333500 h 3378198"/>
                  <a:gd name="connsiteX111" fmla="*/ 419100 w 2100264"/>
                  <a:gd name="connsiteY111" fmla="*/ 1238250 h 3378198"/>
                  <a:gd name="connsiteX112" fmla="*/ 419100 w 2100264"/>
                  <a:gd name="connsiteY112" fmla="*/ 1052514 h 3378198"/>
                  <a:gd name="connsiteX113" fmla="*/ 400050 w 2100264"/>
                  <a:gd name="connsiteY113" fmla="*/ 1038226 h 3378198"/>
                  <a:gd name="connsiteX114" fmla="*/ 414338 w 2100264"/>
                  <a:gd name="connsiteY114" fmla="*/ 995362 h 3378198"/>
                  <a:gd name="connsiteX115" fmla="*/ 342900 w 2100264"/>
                  <a:gd name="connsiteY115" fmla="*/ 876300 h 3378198"/>
                  <a:gd name="connsiteX116" fmla="*/ 347664 w 2100264"/>
                  <a:gd name="connsiteY116" fmla="*/ 804862 h 3378198"/>
                  <a:gd name="connsiteX117" fmla="*/ 428624 w 2100264"/>
                  <a:gd name="connsiteY117" fmla="*/ 714374 h 3378198"/>
                  <a:gd name="connsiteX118" fmla="*/ 428624 w 2100264"/>
                  <a:gd name="connsiteY118" fmla="*/ 666750 h 3378198"/>
                  <a:gd name="connsiteX119" fmla="*/ 309564 w 2100264"/>
                  <a:gd name="connsiteY119" fmla="*/ 652462 h 3378198"/>
                  <a:gd name="connsiteX120" fmla="*/ 357188 w 2100264"/>
                  <a:gd name="connsiteY120" fmla="*/ 561974 h 3378198"/>
                  <a:gd name="connsiteX121" fmla="*/ 390524 w 2100264"/>
                  <a:gd name="connsiteY121" fmla="*/ 395288 h 3378198"/>
                  <a:gd name="connsiteX122" fmla="*/ 419100 w 2100264"/>
                  <a:gd name="connsiteY122" fmla="*/ 366714 h 3378198"/>
                  <a:gd name="connsiteX123" fmla="*/ 381000 w 2100264"/>
                  <a:gd name="connsiteY123" fmla="*/ 304800 h 3378198"/>
                  <a:gd name="connsiteX124" fmla="*/ 390524 w 2100264"/>
                  <a:gd name="connsiteY124" fmla="*/ 261938 h 3378198"/>
                  <a:gd name="connsiteX125" fmla="*/ 447676 w 2100264"/>
                  <a:gd name="connsiteY125" fmla="*/ 228600 h 3378198"/>
                  <a:gd name="connsiteX126" fmla="*/ 485776 w 2100264"/>
                  <a:gd name="connsiteY126" fmla="*/ 209550 h 3378198"/>
                  <a:gd name="connsiteX127" fmla="*/ 461964 w 2100264"/>
                  <a:gd name="connsiteY127" fmla="*/ 133350 h 3378198"/>
                  <a:gd name="connsiteX128" fmla="*/ 495300 w 2100264"/>
                  <a:gd name="connsiteY128" fmla="*/ 100014 h 3378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2100264" h="3378198">
                    <a:moveTo>
                      <a:pt x="500064" y="0"/>
                    </a:moveTo>
                    <a:lnTo>
                      <a:pt x="557212" y="0"/>
                    </a:lnTo>
                    <a:lnTo>
                      <a:pt x="590550" y="95250"/>
                    </a:lnTo>
                    <a:lnTo>
                      <a:pt x="623888" y="119062"/>
                    </a:lnTo>
                    <a:lnTo>
                      <a:pt x="638176" y="171450"/>
                    </a:lnTo>
                    <a:lnTo>
                      <a:pt x="809624" y="214314"/>
                    </a:lnTo>
                    <a:lnTo>
                      <a:pt x="890588" y="257174"/>
                    </a:lnTo>
                    <a:lnTo>
                      <a:pt x="1057276" y="242888"/>
                    </a:lnTo>
                    <a:lnTo>
                      <a:pt x="1128712" y="104774"/>
                    </a:lnTo>
                    <a:lnTo>
                      <a:pt x="1176338" y="138114"/>
                    </a:lnTo>
                    <a:lnTo>
                      <a:pt x="1266824" y="128588"/>
                    </a:lnTo>
                    <a:lnTo>
                      <a:pt x="1323976" y="142874"/>
                    </a:lnTo>
                    <a:lnTo>
                      <a:pt x="1347788" y="223838"/>
                    </a:lnTo>
                    <a:lnTo>
                      <a:pt x="1419224" y="228600"/>
                    </a:lnTo>
                    <a:lnTo>
                      <a:pt x="1447800" y="242888"/>
                    </a:lnTo>
                    <a:lnTo>
                      <a:pt x="1495424" y="238126"/>
                    </a:lnTo>
                    <a:lnTo>
                      <a:pt x="1552576" y="138114"/>
                    </a:lnTo>
                    <a:lnTo>
                      <a:pt x="1585912" y="204788"/>
                    </a:lnTo>
                    <a:lnTo>
                      <a:pt x="1604964" y="233362"/>
                    </a:lnTo>
                    <a:lnTo>
                      <a:pt x="1585912" y="280988"/>
                    </a:lnTo>
                    <a:lnTo>
                      <a:pt x="1633538" y="309562"/>
                    </a:lnTo>
                    <a:lnTo>
                      <a:pt x="1628776" y="442914"/>
                    </a:lnTo>
                    <a:lnTo>
                      <a:pt x="1590676" y="461962"/>
                    </a:lnTo>
                    <a:lnTo>
                      <a:pt x="1604964" y="523874"/>
                    </a:lnTo>
                    <a:lnTo>
                      <a:pt x="1552576" y="642938"/>
                    </a:lnTo>
                    <a:lnTo>
                      <a:pt x="1576388" y="752474"/>
                    </a:lnTo>
                    <a:lnTo>
                      <a:pt x="1604964" y="795338"/>
                    </a:lnTo>
                    <a:lnTo>
                      <a:pt x="1724024" y="809626"/>
                    </a:lnTo>
                    <a:lnTo>
                      <a:pt x="1743076" y="862014"/>
                    </a:lnTo>
                    <a:lnTo>
                      <a:pt x="1824038" y="823914"/>
                    </a:lnTo>
                    <a:lnTo>
                      <a:pt x="1871664" y="823914"/>
                    </a:lnTo>
                    <a:lnTo>
                      <a:pt x="1909764" y="890588"/>
                    </a:lnTo>
                    <a:lnTo>
                      <a:pt x="1914524" y="966788"/>
                    </a:lnTo>
                    <a:lnTo>
                      <a:pt x="2033588" y="923926"/>
                    </a:lnTo>
                    <a:lnTo>
                      <a:pt x="2062164" y="952500"/>
                    </a:lnTo>
                    <a:lnTo>
                      <a:pt x="2062164" y="990600"/>
                    </a:lnTo>
                    <a:lnTo>
                      <a:pt x="2057400" y="1038226"/>
                    </a:lnTo>
                    <a:lnTo>
                      <a:pt x="2100264" y="1052514"/>
                    </a:lnTo>
                    <a:lnTo>
                      <a:pt x="2038350" y="1143000"/>
                    </a:lnTo>
                    <a:lnTo>
                      <a:pt x="2019300" y="1219200"/>
                    </a:lnTo>
                    <a:lnTo>
                      <a:pt x="1776412" y="1252538"/>
                    </a:lnTo>
                    <a:lnTo>
                      <a:pt x="1681164" y="1300162"/>
                    </a:lnTo>
                    <a:lnTo>
                      <a:pt x="1666876" y="1357314"/>
                    </a:lnTo>
                    <a:lnTo>
                      <a:pt x="1600200" y="1433514"/>
                    </a:lnTo>
                    <a:lnTo>
                      <a:pt x="1638300" y="1462088"/>
                    </a:lnTo>
                    <a:lnTo>
                      <a:pt x="1709738" y="1662114"/>
                    </a:lnTo>
                    <a:lnTo>
                      <a:pt x="1771650" y="1681162"/>
                    </a:lnTo>
                    <a:lnTo>
                      <a:pt x="1771650" y="1728790"/>
                    </a:lnTo>
                    <a:lnTo>
                      <a:pt x="1671638" y="1766886"/>
                    </a:lnTo>
                    <a:lnTo>
                      <a:pt x="1795464" y="1957390"/>
                    </a:lnTo>
                    <a:lnTo>
                      <a:pt x="1743076" y="2047874"/>
                    </a:lnTo>
                    <a:lnTo>
                      <a:pt x="1757364" y="2095502"/>
                    </a:lnTo>
                    <a:lnTo>
                      <a:pt x="1681164" y="2171702"/>
                    </a:lnTo>
                    <a:lnTo>
                      <a:pt x="1743076" y="2200274"/>
                    </a:lnTo>
                    <a:lnTo>
                      <a:pt x="1738312" y="2257426"/>
                    </a:lnTo>
                    <a:lnTo>
                      <a:pt x="1738312" y="2285998"/>
                    </a:lnTo>
                    <a:lnTo>
                      <a:pt x="1728788" y="2343150"/>
                    </a:lnTo>
                    <a:lnTo>
                      <a:pt x="1728788" y="2414590"/>
                    </a:lnTo>
                    <a:lnTo>
                      <a:pt x="1724024" y="2505074"/>
                    </a:lnTo>
                    <a:lnTo>
                      <a:pt x="1728788" y="2543174"/>
                    </a:lnTo>
                    <a:lnTo>
                      <a:pt x="1676400" y="2557462"/>
                    </a:lnTo>
                    <a:lnTo>
                      <a:pt x="1709738" y="2762250"/>
                    </a:lnTo>
                    <a:lnTo>
                      <a:pt x="1514476" y="2738438"/>
                    </a:lnTo>
                    <a:lnTo>
                      <a:pt x="1457324" y="2752726"/>
                    </a:lnTo>
                    <a:lnTo>
                      <a:pt x="1423988" y="2814638"/>
                    </a:lnTo>
                    <a:lnTo>
                      <a:pt x="1309688" y="2947990"/>
                    </a:lnTo>
                    <a:lnTo>
                      <a:pt x="1171576" y="2943226"/>
                    </a:lnTo>
                    <a:lnTo>
                      <a:pt x="1133476" y="3014662"/>
                    </a:lnTo>
                    <a:lnTo>
                      <a:pt x="1085850" y="3057526"/>
                    </a:lnTo>
                    <a:lnTo>
                      <a:pt x="1085850" y="3148014"/>
                    </a:lnTo>
                    <a:lnTo>
                      <a:pt x="1046832" y="3223046"/>
                    </a:lnTo>
                    <a:lnTo>
                      <a:pt x="1041400" y="3206750"/>
                    </a:lnTo>
                    <a:lnTo>
                      <a:pt x="990600" y="3181350"/>
                    </a:lnTo>
                    <a:lnTo>
                      <a:pt x="958850" y="3257550"/>
                    </a:lnTo>
                    <a:lnTo>
                      <a:pt x="844550" y="3232150"/>
                    </a:lnTo>
                    <a:lnTo>
                      <a:pt x="736600" y="3276598"/>
                    </a:lnTo>
                    <a:lnTo>
                      <a:pt x="647700" y="3289302"/>
                    </a:lnTo>
                    <a:lnTo>
                      <a:pt x="533400" y="3251198"/>
                    </a:lnTo>
                    <a:lnTo>
                      <a:pt x="400050" y="3251198"/>
                    </a:lnTo>
                    <a:lnTo>
                      <a:pt x="355600" y="3321050"/>
                    </a:lnTo>
                    <a:lnTo>
                      <a:pt x="266700" y="3378198"/>
                    </a:lnTo>
                    <a:lnTo>
                      <a:pt x="254000" y="3295650"/>
                    </a:lnTo>
                    <a:lnTo>
                      <a:pt x="196850" y="3244850"/>
                    </a:lnTo>
                    <a:lnTo>
                      <a:pt x="241300" y="3086102"/>
                    </a:lnTo>
                    <a:lnTo>
                      <a:pt x="298450" y="3073398"/>
                    </a:lnTo>
                    <a:lnTo>
                      <a:pt x="298450" y="2952750"/>
                    </a:lnTo>
                    <a:lnTo>
                      <a:pt x="247650" y="2844798"/>
                    </a:lnTo>
                    <a:lnTo>
                      <a:pt x="152400" y="2832102"/>
                    </a:lnTo>
                    <a:lnTo>
                      <a:pt x="171450" y="2755902"/>
                    </a:lnTo>
                    <a:lnTo>
                      <a:pt x="0" y="2603502"/>
                    </a:lnTo>
                    <a:lnTo>
                      <a:pt x="6350" y="2508250"/>
                    </a:lnTo>
                    <a:lnTo>
                      <a:pt x="101600" y="2470150"/>
                    </a:lnTo>
                    <a:lnTo>
                      <a:pt x="146050" y="2343150"/>
                    </a:lnTo>
                    <a:lnTo>
                      <a:pt x="184150" y="2330450"/>
                    </a:lnTo>
                    <a:lnTo>
                      <a:pt x="203200" y="2279650"/>
                    </a:lnTo>
                    <a:lnTo>
                      <a:pt x="266700" y="2222502"/>
                    </a:lnTo>
                    <a:lnTo>
                      <a:pt x="298450" y="2184398"/>
                    </a:lnTo>
                    <a:lnTo>
                      <a:pt x="285750" y="2114550"/>
                    </a:lnTo>
                    <a:lnTo>
                      <a:pt x="336550" y="2076450"/>
                    </a:lnTo>
                    <a:lnTo>
                      <a:pt x="438150" y="2057398"/>
                    </a:lnTo>
                    <a:lnTo>
                      <a:pt x="482600" y="2095502"/>
                    </a:lnTo>
                    <a:lnTo>
                      <a:pt x="552450" y="2044702"/>
                    </a:lnTo>
                    <a:lnTo>
                      <a:pt x="552450" y="1911350"/>
                    </a:lnTo>
                    <a:lnTo>
                      <a:pt x="495300" y="1854198"/>
                    </a:lnTo>
                    <a:lnTo>
                      <a:pt x="431800" y="1892302"/>
                    </a:lnTo>
                    <a:lnTo>
                      <a:pt x="400050" y="1847850"/>
                    </a:lnTo>
                    <a:lnTo>
                      <a:pt x="361950" y="1651000"/>
                    </a:lnTo>
                    <a:lnTo>
                      <a:pt x="368300" y="1574800"/>
                    </a:lnTo>
                    <a:lnTo>
                      <a:pt x="344312" y="1460854"/>
                    </a:lnTo>
                    <a:lnTo>
                      <a:pt x="419100" y="1395414"/>
                    </a:lnTo>
                    <a:lnTo>
                      <a:pt x="361950" y="1333500"/>
                    </a:lnTo>
                    <a:lnTo>
                      <a:pt x="419100" y="1238250"/>
                    </a:lnTo>
                    <a:lnTo>
                      <a:pt x="419100" y="1052514"/>
                    </a:lnTo>
                    <a:lnTo>
                      <a:pt x="400050" y="1038226"/>
                    </a:lnTo>
                    <a:lnTo>
                      <a:pt x="414338" y="995362"/>
                    </a:lnTo>
                    <a:lnTo>
                      <a:pt x="342900" y="876300"/>
                    </a:lnTo>
                    <a:lnTo>
                      <a:pt x="347664" y="804862"/>
                    </a:lnTo>
                    <a:lnTo>
                      <a:pt x="428624" y="714374"/>
                    </a:lnTo>
                    <a:lnTo>
                      <a:pt x="428624" y="666750"/>
                    </a:lnTo>
                    <a:lnTo>
                      <a:pt x="309564" y="652462"/>
                    </a:lnTo>
                    <a:lnTo>
                      <a:pt x="357188" y="561974"/>
                    </a:lnTo>
                    <a:lnTo>
                      <a:pt x="390524" y="395288"/>
                    </a:lnTo>
                    <a:lnTo>
                      <a:pt x="419100" y="366714"/>
                    </a:lnTo>
                    <a:lnTo>
                      <a:pt x="381000" y="304800"/>
                    </a:lnTo>
                    <a:lnTo>
                      <a:pt x="390524" y="261938"/>
                    </a:lnTo>
                    <a:lnTo>
                      <a:pt x="447676" y="228600"/>
                    </a:lnTo>
                    <a:lnTo>
                      <a:pt x="485776" y="209550"/>
                    </a:lnTo>
                    <a:lnTo>
                      <a:pt x="461964" y="133350"/>
                    </a:lnTo>
                    <a:lnTo>
                      <a:pt x="495300" y="10001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F2BC24C-996B-E84B-ABF1-4956C7370E44}"/>
                  </a:ext>
                </a:extLst>
              </p:cNvPr>
              <p:cNvSpPr/>
              <p:nvPr/>
            </p:nvSpPr>
            <p:spPr>
              <a:xfrm>
                <a:off x="2348900" y="2873841"/>
                <a:ext cx="108600" cy="108143"/>
              </a:xfrm>
              <a:custGeom>
                <a:avLst/>
                <a:gdLst>
                  <a:gd name="connsiteX0" fmla="*/ 344484 w 356416"/>
                  <a:gd name="connsiteY0" fmla="*/ 0 h 354916"/>
                  <a:gd name="connsiteX1" fmla="*/ 354034 w 356416"/>
                  <a:gd name="connsiteY1" fmla="*/ 40592 h 354916"/>
                  <a:gd name="connsiteX2" fmla="*/ 323078 w 356416"/>
                  <a:gd name="connsiteY2" fmla="*/ 85832 h 354916"/>
                  <a:gd name="connsiteX3" fmla="*/ 356416 w 356416"/>
                  <a:gd name="connsiteY3" fmla="*/ 164416 h 354916"/>
                  <a:gd name="connsiteX4" fmla="*/ 315934 w 356416"/>
                  <a:gd name="connsiteY4" fmla="*/ 226328 h 354916"/>
                  <a:gd name="connsiteX5" fmla="*/ 258784 w 356416"/>
                  <a:gd name="connsiteY5" fmla="*/ 181084 h 354916"/>
                  <a:gd name="connsiteX6" fmla="*/ 246878 w 356416"/>
                  <a:gd name="connsiteY6" fmla="*/ 192992 h 354916"/>
                  <a:gd name="connsiteX7" fmla="*/ 237352 w 356416"/>
                  <a:gd name="connsiteY7" fmla="*/ 302528 h 354916"/>
                  <a:gd name="connsiteX8" fmla="*/ 215922 w 356416"/>
                  <a:gd name="connsiteY8" fmla="*/ 316816 h 354916"/>
                  <a:gd name="connsiteX9" fmla="*/ 154008 w 356416"/>
                  <a:gd name="connsiteY9" fmla="*/ 285860 h 354916"/>
                  <a:gd name="connsiteX10" fmla="*/ 87334 w 356416"/>
                  <a:gd name="connsiteY10" fmla="*/ 300144 h 354916"/>
                  <a:gd name="connsiteX11" fmla="*/ 73048 w 356416"/>
                  <a:gd name="connsiteY11" fmla="*/ 354916 h 354916"/>
                  <a:gd name="connsiteX12" fmla="*/ 0 w 356416"/>
                  <a:gd name="connsiteY12" fmla="*/ 347048 h 354916"/>
                  <a:gd name="connsiteX13" fmla="*/ 8292 w 356416"/>
                  <a:gd name="connsiteY13" fmla="*/ 331104 h 354916"/>
                  <a:gd name="connsiteX14" fmla="*/ 8292 w 356416"/>
                  <a:gd name="connsiteY14" fmla="*/ 240616 h 354916"/>
                  <a:gd name="connsiteX15" fmla="*/ 55918 w 356416"/>
                  <a:gd name="connsiteY15" fmla="*/ 197752 h 354916"/>
                  <a:gd name="connsiteX16" fmla="*/ 94018 w 356416"/>
                  <a:gd name="connsiteY16" fmla="*/ 126316 h 354916"/>
                  <a:gd name="connsiteX17" fmla="*/ 232130 w 356416"/>
                  <a:gd name="connsiteY17" fmla="*/ 131080 h 354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56416" h="354916">
                    <a:moveTo>
                      <a:pt x="344484" y="0"/>
                    </a:moveTo>
                    <a:lnTo>
                      <a:pt x="354034" y="40592"/>
                    </a:lnTo>
                    <a:lnTo>
                      <a:pt x="323078" y="85832"/>
                    </a:lnTo>
                    <a:lnTo>
                      <a:pt x="356416" y="164416"/>
                    </a:lnTo>
                    <a:lnTo>
                      <a:pt x="315934" y="226328"/>
                    </a:lnTo>
                    <a:lnTo>
                      <a:pt x="258784" y="181084"/>
                    </a:lnTo>
                    <a:lnTo>
                      <a:pt x="246878" y="192992"/>
                    </a:lnTo>
                    <a:lnTo>
                      <a:pt x="237352" y="302528"/>
                    </a:lnTo>
                    <a:lnTo>
                      <a:pt x="215922" y="316816"/>
                    </a:lnTo>
                    <a:lnTo>
                      <a:pt x="154008" y="285860"/>
                    </a:lnTo>
                    <a:lnTo>
                      <a:pt x="87334" y="300144"/>
                    </a:lnTo>
                    <a:lnTo>
                      <a:pt x="73048" y="354916"/>
                    </a:lnTo>
                    <a:lnTo>
                      <a:pt x="0" y="347048"/>
                    </a:lnTo>
                    <a:lnTo>
                      <a:pt x="8292" y="331104"/>
                    </a:lnTo>
                    <a:lnTo>
                      <a:pt x="8292" y="240616"/>
                    </a:lnTo>
                    <a:lnTo>
                      <a:pt x="55918" y="197752"/>
                    </a:lnTo>
                    <a:lnTo>
                      <a:pt x="94018" y="126316"/>
                    </a:lnTo>
                    <a:lnTo>
                      <a:pt x="232130" y="13108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48EEB3C6-1A27-005A-58FE-33F3127326C6}"/>
                  </a:ext>
                </a:extLst>
              </p:cNvPr>
              <p:cNvSpPr/>
              <p:nvPr/>
            </p:nvSpPr>
            <p:spPr>
              <a:xfrm>
                <a:off x="1605672" y="1704162"/>
                <a:ext cx="611666" cy="880212"/>
              </a:xfrm>
              <a:custGeom>
                <a:avLst/>
                <a:gdLst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32790 w 2007426"/>
                  <a:gd name="connsiteY59" fmla="*/ 2596668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  <a:gd name="connsiteX0" fmla="*/ 1732790 w 2007426"/>
                  <a:gd name="connsiteY0" fmla="*/ 2596668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1732790 w 2007426"/>
                  <a:gd name="connsiteY3" fmla="*/ 2596668 h 2888770"/>
                  <a:gd name="connsiteX4" fmla="*/ 828438 w 2007426"/>
                  <a:gd name="connsiteY4" fmla="*/ 0 h 2888770"/>
                  <a:gd name="connsiteX5" fmla="*/ 859666 w 2007426"/>
                  <a:gd name="connsiteY5" fmla="*/ 12218 h 2888770"/>
                  <a:gd name="connsiteX6" fmla="*/ 873954 w 2007426"/>
                  <a:gd name="connsiteY6" fmla="*/ 88418 h 2888770"/>
                  <a:gd name="connsiteX7" fmla="*/ 854902 w 2007426"/>
                  <a:gd name="connsiteY7" fmla="*/ 121756 h 2888770"/>
                  <a:gd name="connsiteX8" fmla="*/ 897766 w 2007426"/>
                  <a:gd name="connsiteY8" fmla="*/ 155094 h 2888770"/>
                  <a:gd name="connsiteX9" fmla="*/ 973966 w 2007426"/>
                  <a:gd name="connsiteY9" fmla="*/ 150330 h 2888770"/>
                  <a:gd name="connsiteX10" fmla="*/ 997778 w 2007426"/>
                  <a:gd name="connsiteY10" fmla="*/ 169382 h 2888770"/>
                  <a:gd name="connsiteX11" fmla="*/ 1040638 w 2007426"/>
                  <a:gd name="connsiteY11" fmla="*/ 155094 h 2888770"/>
                  <a:gd name="connsiteX12" fmla="*/ 1212090 w 2007426"/>
                  <a:gd name="connsiteY12" fmla="*/ 240818 h 2888770"/>
                  <a:gd name="connsiteX13" fmla="*/ 1183514 w 2007426"/>
                  <a:gd name="connsiteY13" fmla="*/ 393218 h 2888770"/>
                  <a:gd name="connsiteX14" fmla="*/ 1264478 w 2007426"/>
                  <a:gd name="connsiteY14" fmla="*/ 417030 h 2888770"/>
                  <a:gd name="connsiteX15" fmla="*/ 1369254 w 2007426"/>
                  <a:gd name="connsiteY15" fmla="*/ 488468 h 2888770"/>
                  <a:gd name="connsiteX16" fmla="*/ 1464502 w 2007426"/>
                  <a:gd name="connsiteY16" fmla="*/ 502756 h 2888770"/>
                  <a:gd name="connsiteX17" fmla="*/ 1478790 w 2007426"/>
                  <a:gd name="connsiteY17" fmla="*/ 436082 h 2888770"/>
                  <a:gd name="connsiteX18" fmla="*/ 1421638 w 2007426"/>
                  <a:gd name="connsiteY18" fmla="*/ 426556 h 2888770"/>
                  <a:gd name="connsiteX19" fmla="*/ 1412114 w 2007426"/>
                  <a:gd name="connsiteY19" fmla="*/ 383694 h 2888770"/>
                  <a:gd name="connsiteX20" fmla="*/ 1450214 w 2007426"/>
                  <a:gd name="connsiteY20" fmla="*/ 374168 h 2888770"/>
                  <a:gd name="connsiteX21" fmla="*/ 1435926 w 2007426"/>
                  <a:gd name="connsiteY21" fmla="*/ 326542 h 2888770"/>
                  <a:gd name="connsiteX22" fmla="*/ 1474026 w 2007426"/>
                  <a:gd name="connsiteY22" fmla="*/ 288442 h 2888770"/>
                  <a:gd name="connsiteX23" fmla="*/ 1507366 w 2007426"/>
                  <a:gd name="connsiteY23" fmla="*/ 321782 h 2888770"/>
                  <a:gd name="connsiteX24" fmla="*/ 1540702 w 2007426"/>
                  <a:gd name="connsiteY24" fmla="*/ 297968 h 2888770"/>
                  <a:gd name="connsiteX25" fmla="*/ 1593090 w 2007426"/>
                  <a:gd name="connsiteY25" fmla="*/ 321782 h 2888770"/>
                  <a:gd name="connsiteX26" fmla="*/ 1540702 w 2007426"/>
                  <a:gd name="connsiteY26" fmla="*/ 455130 h 2888770"/>
                  <a:gd name="connsiteX27" fmla="*/ 1655002 w 2007426"/>
                  <a:gd name="connsiteY27" fmla="*/ 440842 h 2888770"/>
                  <a:gd name="connsiteX28" fmla="*/ 1688338 w 2007426"/>
                  <a:gd name="connsiteY28" fmla="*/ 478942 h 2888770"/>
                  <a:gd name="connsiteX29" fmla="*/ 1688338 w 2007426"/>
                  <a:gd name="connsiteY29" fmla="*/ 512282 h 2888770"/>
                  <a:gd name="connsiteX30" fmla="*/ 1788354 w 2007426"/>
                  <a:gd name="connsiteY30" fmla="*/ 598006 h 2888770"/>
                  <a:gd name="connsiteX31" fmla="*/ 1778826 w 2007426"/>
                  <a:gd name="connsiteY31" fmla="*/ 678968 h 2888770"/>
                  <a:gd name="connsiteX32" fmla="*/ 1816926 w 2007426"/>
                  <a:gd name="connsiteY32" fmla="*/ 702782 h 2888770"/>
                  <a:gd name="connsiteX33" fmla="*/ 1816926 w 2007426"/>
                  <a:gd name="connsiteY33" fmla="*/ 745642 h 2888770"/>
                  <a:gd name="connsiteX34" fmla="*/ 1864554 w 2007426"/>
                  <a:gd name="connsiteY34" fmla="*/ 759930 h 2888770"/>
                  <a:gd name="connsiteX35" fmla="*/ 2007426 w 2007426"/>
                  <a:gd name="connsiteY35" fmla="*/ 921856 h 2888770"/>
                  <a:gd name="connsiteX36" fmla="*/ 1922974 w 2007426"/>
                  <a:gd name="connsiteY36" fmla="*/ 1025504 h 2888770"/>
                  <a:gd name="connsiteX37" fmla="*/ 1921702 w 2007426"/>
                  <a:gd name="connsiteY37" fmla="*/ 1021868 h 2888770"/>
                  <a:gd name="connsiteX38" fmla="*/ 1864554 w 2007426"/>
                  <a:gd name="connsiteY38" fmla="*/ 1021868 h 2888770"/>
                  <a:gd name="connsiteX39" fmla="*/ 1859790 w 2007426"/>
                  <a:gd name="connsiteY39" fmla="*/ 1121882 h 2888770"/>
                  <a:gd name="connsiteX40" fmla="*/ 1826454 w 2007426"/>
                  <a:gd name="connsiteY40" fmla="*/ 1155218 h 2888770"/>
                  <a:gd name="connsiteX41" fmla="*/ 1850266 w 2007426"/>
                  <a:gd name="connsiteY41" fmla="*/ 1231418 h 2888770"/>
                  <a:gd name="connsiteX42" fmla="*/ 1812166 w 2007426"/>
                  <a:gd name="connsiteY42" fmla="*/ 1250468 h 2888770"/>
                  <a:gd name="connsiteX43" fmla="*/ 1755014 w 2007426"/>
                  <a:gd name="connsiteY43" fmla="*/ 1283806 h 2888770"/>
                  <a:gd name="connsiteX44" fmla="*/ 1745490 w 2007426"/>
                  <a:gd name="connsiteY44" fmla="*/ 1326668 h 2888770"/>
                  <a:gd name="connsiteX45" fmla="*/ 1783590 w 2007426"/>
                  <a:gd name="connsiteY45" fmla="*/ 1388582 h 2888770"/>
                  <a:gd name="connsiteX46" fmla="*/ 1755014 w 2007426"/>
                  <a:gd name="connsiteY46" fmla="*/ 1417156 h 2888770"/>
                  <a:gd name="connsiteX47" fmla="*/ 1721678 w 2007426"/>
                  <a:gd name="connsiteY47" fmla="*/ 1583842 h 2888770"/>
                  <a:gd name="connsiteX48" fmla="*/ 1674054 w 2007426"/>
                  <a:gd name="connsiteY48" fmla="*/ 1674330 h 2888770"/>
                  <a:gd name="connsiteX49" fmla="*/ 1793114 w 2007426"/>
                  <a:gd name="connsiteY49" fmla="*/ 1688618 h 2888770"/>
                  <a:gd name="connsiteX50" fmla="*/ 1793114 w 2007426"/>
                  <a:gd name="connsiteY50" fmla="*/ 1736242 h 2888770"/>
                  <a:gd name="connsiteX51" fmla="*/ 1712154 w 2007426"/>
                  <a:gd name="connsiteY51" fmla="*/ 1826730 h 2888770"/>
                  <a:gd name="connsiteX52" fmla="*/ 1707390 w 2007426"/>
                  <a:gd name="connsiteY52" fmla="*/ 1898168 h 2888770"/>
                  <a:gd name="connsiteX53" fmla="*/ 1778828 w 2007426"/>
                  <a:gd name="connsiteY53" fmla="*/ 2017230 h 2888770"/>
                  <a:gd name="connsiteX54" fmla="*/ 1764540 w 2007426"/>
                  <a:gd name="connsiteY54" fmla="*/ 2060094 h 2888770"/>
                  <a:gd name="connsiteX55" fmla="*/ 1783590 w 2007426"/>
                  <a:gd name="connsiteY55" fmla="*/ 2074382 h 2888770"/>
                  <a:gd name="connsiteX56" fmla="*/ 1783590 w 2007426"/>
                  <a:gd name="connsiteY56" fmla="*/ 2260118 h 2888770"/>
                  <a:gd name="connsiteX57" fmla="*/ 1726440 w 2007426"/>
                  <a:gd name="connsiteY57" fmla="*/ 2355368 h 2888770"/>
                  <a:gd name="connsiteX58" fmla="*/ 1783590 w 2007426"/>
                  <a:gd name="connsiteY58" fmla="*/ 2417282 h 2888770"/>
                  <a:gd name="connsiteX59" fmla="*/ 1708802 w 2007426"/>
                  <a:gd name="connsiteY59" fmla="*/ 2482722 h 2888770"/>
                  <a:gd name="connsiteX60" fmla="*/ 1707390 w 2007426"/>
                  <a:gd name="connsiteY60" fmla="*/ 2476018 h 2888770"/>
                  <a:gd name="connsiteX61" fmla="*/ 1427990 w 2007426"/>
                  <a:gd name="connsiteY61" fmla="*/ 2514118 h 2888770"/>
                  <a:gd name="connsiteX62" fmla="*/ 1364490 w 2007426"/>
                  <a:gd name="connsiteY62" fmla="*/ 2583968 h 2888770"/>
                  <a:gd name="connsiteX63" fmla="*/ 1243840 w 2007426"/>
                  <a:gd name="connsiteY63" fmla="*/ 2679218 h 2888770"/>
                  <a:gd name="connsiteX64" fmla="*/ 1231140 w 2007426"/>
                  <a:gd name="connsiteY64" fmla="*/ 2609368 h 2888770"/>
                  <a:gd name="connsiteX65" fmla="*/ 1193040 w 2007426"/>
                  <a:gd name="connsiteY65" fmla="*/ 2571268 h 2888770"/>
                  <a:gd name="connsiteX66" fmla="*/ 1110490 w 2007426"/>
                  <a:gd name="connsiteY66" fmla="*/ 2609368 h 2888770"/>
                  <a:gd name="connsiteX67" fmla="*/ 989840 w 2007426"/>
                  <a:gd name="connsiteY67" fmla="*/ 2622068 h 2888770"/>
                  <a:gd name="connsiteX68" fmla="*/ 970790 w 2007426"/>
                  <a:gd name="connsiteY68" fmla="*/ 2660168 h 2888770"/>
                  <a:gd name="connsiteX69" fmla="*/ 767590 w 2007426"/>
                  <a:gd name="connsiteY69" fmla="*/ 2685568 h 2888770"/>
                  <a:gd name="connsiteX70" fmla="*/ 691390 w 2007426"/>
                  <a:gd name="connsiteY70" fmla="*/ 2742718 h 2888770"/>
                  <a:gd name="connsiteX71" fmla="*/ 608840 w 2007426"/>
                  <a:gd name="connsiteY71" fmla="*/ 2780818 h 2888770"/>
                  <a:gd name="connsiteX72" fmla="*/ 424690 w 2007426"/>
                  <a:gd name="connsiteY72" fmla="*/ 2774466 h 2888770"/>
                  <a:gd name="connsiteX73" fmla="*/ 373890 w 2007426"/>
                  <a:gd name="connsiteY73" fmla="*/ 2768118 h 2888770"/>
                  <a:gd name="connsiteX74" fmla="*/ 348490 w 2007426"/>
                  <a:gd name="connsiteY74" fmla="*/ 2831618 h 2888770"/>
                  <a:gd name="connsiteX75" fmla="*/ 259590 w 2007426"/>
                  <a:gd name="connsiteY75" fmla="*/ 2888770 h 2888770"/>
                  <a:gd name="connsiteX76" fmla="*/ 189740 w 2007426"/>
                  <a:gd name="connsiteY76" fmla="*/ 2857018 h 2888770"/>
                  <a:gd name="connsiteX77" fmla="*/ 113540 w 2007426"/>
                  <a:gd name="connsiteY77" fmla="*/ 2869718 h 2888770"/>
                  <a:gd name="connsiteX78" fmla="*/ 11940 w 2007426"/>
                  <a:gd name="connsiteY78" fmla="*/ 2825266 h 2888770"/>
                  <a:gd name="connsiteX79" fmla="*/ 0 w 2007426"/>
                  <a:gd name="connsiteY79" fmla="*/ 2735718 h 2888770"/>
                  <a:gd name="connsiteX80" fmla="*/ 83378 w 2007426"/>
                  <a:gd name="connsiteY80" fmla="*/ 2712554 h 2888770"/>
                  <a:gd name="connsiteX81" fmla="*/ 116714 w 2007426"/>
                  <a:gd name="connsiteY81" fmla="*/ 2726842 h 2888770"/>
                  <a:gd name="connsiteX82" fmla="*/ 178626 w 2007426"/>
                  <a:gd name="connsiteY82" fmla="*/ 2693506 h 2888770"/>
                  <a:gd name="connsiteX83" fmla="*/ 392938 w 2007426"/>
                  <a:gd name="connsiteY83" fmla="*/ 2622068 h 2888770"/>
                  <a:gd name="connsiteX84" fmla="*/ 421514 w 2007426"/>
                  <a:gd name="connsiteY84" fmla="*/ 2545868 h 2888770"/>
                  <a:gd name="connsiteX85" fmla="*/ 573914 w 2007426"/>
                  <a:gd name="connsiteY85" fmla="*/ 2422042 h 2888770"/>
                  <a:gd name="connsiteX86" fmla="*/ 688214 w 2007426"/>
                  <a:gd name="connsiteY86" fmla="*/ 2298218 h 2888770"/>
                  <a:gd name="connsiteX87" fmla="*/ 764414 w 2007426"/>
                  <a:gd name="connsiteY87" fmla="*/ 2250594 h 2888770"/>
                  <a:gd name="connsiteX88" fmla="*/ 821566 w 2007426"/>
                  <a:gd name="connsiteY88" fmla="*/ 2202968 h 2888770"/>
                  <a:gd name="connsiteX89" fmla="*/ 826326 w 2007426"/>
                  <a:gd name="connsiteY89" fmla="*/ 2064856 h 2888770"/>
                  <a:gd name="connsiteX90" fmla="*/ 921578 w 2007426"/>
                  <a:gd name="connsiteY90" fmla="*/ 1988656 h 2888770"/>
                  <a:gd name="connsiteX91" fmla="*/ 1007302 w 2007426"/>
                  <a:gd name="connsiteY91" fmla="*/ 1931506 h 2888770"/>
                  <a:gd name="connsiteX92" fmla="*/ 1031114 w 2007426"/>
                  <a:gd name="connsiteY92" fmla="*/ 1874356 h 2888770"/>
                  <a:gd name="connsiteX93" fmla="*/ 1045402 w 2007426"/>
                  <a:gd name="connsiteY93" fmla="*/ 1821968 h 2888770"/>
                  <a:gd name="connsiteX94" fmla="*/ 1078738 w 2007426"/>
                  <a:gd name="connsiteY94" fmla="*/ 1788630 h 2888770"/>
                  <a:gd name="connsiteX95" fmla="*/ 1078738 w 2007426"/>
                  <a:gd name="connsiteY95" fmla="*/ 1736242 h 2888770"/>
                  <a:gd name="connsiteX96" fmla="*/ 1026354 w 2007426"/>
                  <a:gd name="connsiteY96" fmla="*/ 1712430 h 2888770"/>
                  <a:gd name="connsiteX97" fmla="*/ 1026354 w 2007426"/>
                  <a:gd name="connsiteY97" fmla="*/ 1679094 h 2888770"/>
                  <a:gd name="connsiteX98" fmla="*/ 1016826 w 2007426"/>
                  <a:gd name="connsiteY98" fmla="*/ 1636230 h 2888770"/>
                  <a:gd name="connsiteX99" fmla="*/ 1069214 w 2007426"/>
                  <a:gd name="connsiteY99" fmla="*/ 1607656 h 2888770"/>
                  <a:gd name="connsiteX100" fmla="*/ 1088266 w 2007426"/>
                  <a:gd name="connsiteY100" fmla="*/ 1521930 h 2888770"/>
                  <a:gd name="connsiteX101" fmla="*/ 1007302 w 2007426"/>
                  <a:gd name="connsiteY101" fmla="*/ 1469542 h 2888770"/>
                  <a:gd name="connsiteX102" fmla="*/ 1012066 w 2007426"/>
                  <a:gd name="connsiteY102" fmla="*/ 1431442 h 2888770"/>
                  <a:gd name="connsiteX103" fmla="*/ 950154 w 2007426"/>
                  <a:gd name="connsiteY103" fmla="*/ 1417156 h 2888770"/>
                  <a:gd name="connsiteX104" fmla="*/ 978726 w 2007426"/>
                  <a:gd name="connsiteY104" fmla="*/ 1379056 h 2888770"/>
                  <a:gd name="connsiteX105" fmla="*/ 929322 w 2007426"/>
                  <a:gd name="connsiteY105" fmla="*/ 1303648 h 2888770"/>
                  <a:gd name="connsiteX106" fmla="*/ 970790 w 2007426"/>
                  <a:gd name="connsiteY106" fmla="*/ 1288568 h 2888770"/>
                  <a:gd name="connsiteX107" fmla="*/ 1091438 w 2007426"/>
                  <a:gd name="connsiteY107" fmla="*/ 1199668 h 2888770"/>
                  <a:gd name="connsiteX108" fmla="*/ 1097790 w 2007426"/>
                  <a:gd name="connsiteY108" fmla="*/ 1085368 h 2888770"/>
                  <a:gd name="connsiteX109" fmla="*/ 1046990 w 2007426"/>
                  <a:gd name="connsiteY109" fmla="*/ 1047268 h 2888770"/>
                  <a:gd name="connsiteX110" fmla="*/ 1059690 w 2007426"/>
                  <a:gd name="connsiteY110" fmla="*/ 996468 h 2888770"/>
                  <a:gd name="connsiteX111" fmla="*/ 1002538 w 2007426"/>
                  <a:gd name="connsiteY111" fmla="*/ 907568 h 2888770"/>
                  <a:gd name="connsiteX112" fmla="*/ 1021590 w 2007426"/>
                  <a:gd name="connsiteY112" fmla="*/ 748818 h 2888770"/>
                  <a:gd name="connsiteX113" fmla="*/ 1046990 w 2007426"/>
                  <a:gd name="connsiteY113" fmla="*/ 621818 h 2888770"/>
                  <a:gd name="connsiteX114" fmla="*/ 970790 w 2007426"/>
                  <a:gd name="connsiteY114" fmla="*/ 520218 h 2888770"/>
                  <a:gd name="connsiteX115" fmla="*/ 1008890 w 2007426"/>
                  <a:gd name="connsiteY115" fmla="*/ 501168 h 2888770"/>
                  <a:gd name="connsiteX116" fmla="*/ 1110490 w 2007426"/>
                  <a:gd name="connsiteY116" fmla="*/ 507518 h 2888770"/>
                  <a:gd name="connsiteX117" fmla="*/ 1116838 w 2007426"/>
                  <a:gd name="connsiteY117" fmla="*/ 463068 h 2888770"/>
                  <a:gd name="connsiteX118" fmla="*/ 1078738 w 2007426"/>
                  <a:gd name="connsiteY118" fmla="*/ 444018 h 2888770"/>
                  <a:gd name="connsiteX119" fmla="*/ 919990 w 2007426"/>
                  <a:gd name="connsiteY119" fmla="*/ 399568 h 2888770"/>
                  <a:gd name="connsiteX120" fmla="*/ 875538 w 2007426"/>
                  <a:gd name="connsiteY120" fmla="*/ 355118 h 2888770"/>
                  <a:gd name="connsiteX121" fmla="*/ 812038 w 2007426"/>
                  <a:gd name="connsiteY121" fmla="*/ 367818 h 2888770"/>
                  <a:gd name="connsiteX122" fmla="*/ 761238 w 2007426"/>
                  <a:gd name="connsiteY122" fmla="*/ 304318 h 2888770"/>
                  <a:gd name="connsiteX123" fmla="*/ 799338 w 2007426"/>
                  <a:gd name="connsiteY123" fmla="*/ 247168 h 2888770"/>
                  <a:gd name="connsiteX124" fmla="*/ 773938 w 2007426"/>
                  <a:gd name="connsiteY124" fmla="*/ 107468 h 2888770"/>
                  <a:gd name="connsiteX125" fmla="*/ 716790 w 2007426"/>
                  <a:gd name="connsiteY125" fmla="*/ 63018 h 2888770"/>
                  <a:gd name="connsiteX126" fmla="*/ 761238 w 2007426"/>
                  <a:gd name="connsiteY126" fmla="*/ 12218 h 2888770"/>
                  <a:gd name="connsiteX127" fmla="*/ 828438 w 2007426"/>
                  <a:gd name="connsiteY127" fmla="*/ 0 h 2888770"/>
                  <a:gd name="connsiteX0" fmla="*/ 1726822 w 2007426"/>
                  <a:gd name="connsiteY0" fmla="*/ 2668292 h 2888770"/>
                  <a:gd name="connsiteX1" fmla="*/ 1726822 w 2007426"/>
                  <a:gd name="connsiteY1" fmla="*/ 2668292 h 2888770"/>
                  <a:gd name="connsiteX2" fmla="*/ 1726822 w 2007426"/>
                  <a:gd name="connsiteY2" fmla="*/ 2668292 h 2888770"/>
                  <a:gd name="connsiteX3" fmla="*/ 828438 w 2007426"/>
                  <a:gd name="connsiteY3" fmla="*/ 0 h 2888770"/>
                  <a:gd name="connsiteX4" fmla="*/ 859666 w 2007426"/>
                  <a:gd name="connsiteY4" fmla="*/ 12218 h 2888770"/>
                  <a:gd name="connsiteX5" fmla="*/ 873954 w 2007426"/>
                  <a:gd name="connsiteY5" fmla="*/ 88418 h 2888770"/>
                  <a:gd name="connsiteX6" fmla="*/ 854902 w 2007426"/>
                  <a:gd name="connsiteY6" fmla="*/ 121756 h 2888770"/>
                  <a:gd name="connsiteX7" fmla="*/ 897766 w 2007426"/>
                  <a:gd name="connsiteY7" fmla="*/ 155094 h 2888770"/>
                  <a:gd name="connsiteX8" fmla="*/ 973966 w 2007426"/>
                  <a:gd name="connsiteY8" fmla="*/ 150330 h 2888770"/>
                  <a:gd name="connsiteX9" fmla="*/ 997778 w 2007426"/>
                  <a:gd name="connsiteY9" fmla="*/ 169382 h 2888770"/>
                  <a:gd name="connsiteX10" fmla="*/ 1040638 w 2007426"/>
                  <a:gd name="connsiteY10" fmla="*/ 155094 h 2888770"/>
                  <a:gd name="connsiteX11" fmla="*/ 1212090 w 2007426"/>
                  <a:gd name="connsiteY11" fmla="*/ 240818 h 2888770"/>
                  <a:gd name="connsiteX12" fmla="*/ 1183514 w 2007426"/>
                  <a:gd name="connsiteY12" fmla="*/ 393218 h 2888770"/>
                  <a:gd name="connsiteX13" fmla="*/ 1264478 w 2007426"/>
                  <a:gd name="connsiteY13" fmla="*/ 417030 h 2888770"/>
                  <a:gd name="connsiteX14" fmla="*/ 1369254 w 2007426"/>
                  <a:gd name="connsiteY14" fmla="*/ 488468 h 2888770"/>
                  <a:gd name="connsiteX15" fmla="*/ 1464502 w 2007426"/>
                  <a:gd name="connsiteY15" fmla="*/ 502756 h 2888770"/>
                  <a:gd name="connsiteX16" fmla="*/ 1478790 w 2007426"/>
                  <a:gd name="connsiteY16" fmla="*/ 436082 h 2888770"/>
                  <a:gd name="connsiteX17" fmla="*/ 1421638 w 2007426"/>
                  <a:gd name="connsiteY17" fmla="*/ 426556 h 2888770"/>
                  <a:gd name="connsiteX18" fmla="*/ 1412114 w 2007426"/>
                  <a:gd name="connsiteY18" fmla="*/ 383694 h 2888770"/>
                  <a:gd name="connsiteX19" fmla="*/ 1450214 w 2007426"/>
                  <a:gd name="connsiteY19" fmla="*/ 374168 h 2888770"/>
                  <a:gd name="connsiteX20" fmla="*/ 1435926 w 2007426"/>
                  <a:gd name="connsiteY20" fmla="*/ 326542 h 2888770"/>
                  <a:gd name="connsiteX21" fmla="*/ 1474026 w 2007426"/>
                  <a:gd name="connsiteY21" fmla="*/ 288442 h 2888770"/>
                  <a:gd name="connsiteX22" fmla="*/ 1507366 w 2007426"/>
                  <a:gd name="connsiteY22" fmla="*/ 321782 h 2888770"/>
                  <a:gd name="connsiteX23" fmla="*/ 1540702 w 2007426"/>
                  <a:gd name="connsiteY23" fmla="*/ 297968 h 2888770"/>
                  <a:gd name="connsiteX24" fmla="*/ 1593090 w 2007426"/>
                  <a:gd name="connsiteY24" fmla="*/ 321782 h 2888770"/>
                  <a:gd name="connsiteX25" fmla="*/ 1540702 w 2007426"/>
                  <a:gd name="connsiteY25" fmla="*/ 455130 h 2888770"/>
                  <a:gd name="connsiteX26" fmla="*/ 1655002 w 2007426"/>
                  <a:gd name="connsiteY26" fmla="*/ 440842 h 2888770"/>
                  <a:gd name="connsiteX27" fmla="*/ 1688338 w 2007426"/>
                  <a:gd name="connsiteY27" fmla="*/ 478942 h 2888770"/>
                  <a:gd name="connsiteX28" fmla="*/ 1688338 w 2007426"/>
                  <a:gd name="connsiteY28" fmla="*/ 512282 h 2888770"/>
                  <a:gd name="connsiteX29" fmla="*/ 1788354 w 2007426"/>
                  <a:gd name="connsiteY29" fmla="*/ 598006 h 2888770"/>
                  <a:gd name="connsiteX30" fmla="*/ 1778826 w 2007426"/>
                  <a:gd name="connsiteY30" fmla="*/ 678968 h 2888770"/>
                  <a:gd name="connsiteX31" fmla="*/ 1816926 w 2007426"/>
                  <a:gd name="connsiteY31" fmla="*/ 702782 h 2888770"/>
                  <a:gd name="connsiteX32" fmla="*/ 1816926 w 2007426"/>
                  <a:gd name="connsiteY32" fmla="*/ 745642 h 2888770"/>
                  <a:gd name="connsiteX33" fmla="*/ 1864554 w 2007426"/>
                  <a:gd name="connsiteY33" fmla="*/ 759930 h 2888770"/>
                  <a:gd name="connsiteX34" fmla="*/ 2007426 w 2007426"/>
                  <a:gd name="connsiteY34" fmla="*/ 921856 h 2888770"/>
                  <a:gd name="connsiteX35" fmla="*/ 1922974 w 2007426"/>
                  <a:gd name="connsiteY35" fmla="*/ 1025504 h 2888770"/>
                  <a:gd name="connsiteX36" fmla="*/ 1921702 w 2007426"/>
                  <a:gd name="connsiteY36" fmla="*/ 1021868 h 2888770"/>
                  <a:gd name="connsiteX37" fmla="*/ 1864554 w 2007426"/>
                  <a:gd name="connsiteY37" fmla="*/ 1021868 h 2888770"/>
                  <a:gd name="connsiteX38" fmla="*/ 1859790 w 2007426"/>
                  <a:gd name="connsiteY38" fmla="*/ 1121882 h 2888770"/>
                  <a:gd name="connsiteX39" fmla="*/ 1826454 w 2007426"/>
                  <a:gd name="connsiteY39" fmla="*/ 1155218 h 2888770"/>
                  <a:gd name="connsiteX40" fmla="*/ 1850266 w 2007426"/>
                  <a:gd name="connsiteY40" fmla="*/ 1231418 h 2888770"/>
                  <a:gd name="connsiteX41" fmla="*/ 1812166 w 2007426"/>
                  <a:gd name="connsiteY41" fmla="*/ 1250468 h 2888770"/>
                  <a:gd name="connsiteX42" fmla="*/ 1755014 w 2007426"/>
                  <a:gd name="connsiteY42" fmla="*/ 1283806 h 2888770"/>
                  <a:gd name="connsiteX43" fmla="*/ 1745490 w 2007426"/>
                  <a:gd name="connsiteY43" fmla="*/ 1326668 h 2888770"/>
                  <a:gd name="connsiteX44" fmla="*/ 1783590 w 2007426"/>
                  <a:gd name="connsiteY44" fmla="*/ 1388582 h 2888770"/>
                  <a:gd name="connsiteX45" fmla="*/ 1755014 w 2007426"/>
                  <a:gd name="connsiteY45" fmla="*/ 1417156 h 2888770"/>
                  <a:gd name="connsiteX46" fmla="*/ 1721678 w 2007426"/>
                  <a:gd name="connsiteY46" fmla="*/ 1583842 h 2888770"/>
                  <a:gd name="connsiteX47" fmla="*/ 1674054 w 2007426"/>
                  <a:gd name="connsiteY47" fmla="*/ 1674330 h 2888770"/>
                  <a:gd name="connsiteX48" fmla="*/ 1793114 w 2007426"/>
                  <a:gd name="connsiteY48" fmla="*/ 1688618 h 2888770"/>
                  <a:gd name="connsiteX49" fmla="*/ 1793114 w 2007426"/>
                  <a:gd name="connsiteY49" fmla="*/ 1736242 h 2888770"/>
                  <a:gd name="connsiteX50" fmla="*/ 1712154 w 2007426"/>
                  <a:gd name="connsiteY50" fmla="*/ 1826730 h 2888770"/>
                  <a:gd name="connsiteX51" fmla="*/ 1707390 w 2007426"/>
                  <a:gd name="connsiteY51" fmla="*/ 1898168 h 2888770"/>
                  <a:gd name="connsiteX52" fmla="*/ 1778828 w 2007426"/>
                  <a:gd name="connsiteY52" fmla="*/ 2017230 h 2888770"/>
                  <a:gd name="connsiteX53" fmla="*/ 1764540 w 2007426"/>
                  <a:gd name="connsiteY53" fmla="*/ 2060094 h 2888770"/>
                  <a:gd name="connsiteX54" fmla="*/ 1783590 w 2007426"/>
                  <a:gd name="connsiteY54" fmla="*/ 2074382 h 2888770"/>
                  <a:gd name="connsiteX55" fmla="*/ 1783590 w 2007426"/>
                  <a:gd name="connsiteY55" fmla="*/ 2260118 h 2888770"/>
                  <a:gd name="connsiteX56" fmla="*/ 1726440 w 2007426"/>
                  <a:gd name="connsiteY56" fmla="*/ 2355368 h 2888770"/>
                  <a:gd name="connsiteX57" fmla="*/ 1783590 w 2007426"/>
                  <a:gd name="connsiteY57" fmla="*/ 2417282 h 2888770"/>
                  <a:gd name="connsiteX58" fmla="*/ 1708802 w 2007426"/>
                  <a:gd name="connsiteY58" fmla="*/ 2482722 h 2888770"/>
                  <a:gd name="connsiteX59" fmla="*/ 1707390 w 2007426"/>
                  <a:gd name="connsiteY59" fmla="*/ 2476018 h 2888770"/>
                  <a:gd name="connsiteX60" fmla="*/ 1427990 w 2007426"/>
                  <a:gd name="connsiteY60" fmla="*/ 2514118 h 2888770"/>
                  <a:gd name="connsiteX61" fmla="*/ 1364490 w 2007426"/>
                  <a:gd name="connsiteY61" fmla="*/ 2583968 h 2888770"/>
                  <a:gd name="connsiteX62" fmla="*/ 1243840 w 2007426"/>
                  <a:gd name="connsiteY62" fmla="*/ 2679218 h 2888770"/>
                  <a:gd name="connsiteX63" fmla="*/ 1231140 w 2007426"/>
                  <a:gd name="connsiteY63" fmla="*/ 2609368 h 2888770"/>
                  <a:gd name="connsiteX64" fmla="*/ 1193040 w 2007426"/>
                  <a:gd name="connsiteY64" fmla="*/ 2571268 h 2888770"/>
                  <a:gd name="connsiteX65" fmla="*/ 1110490 w 2007426"/>
                  <a:gd name="connsiteY65" fmla="*/ 2609368 h 2888770"/>
                  <a:gd name="connsiteX66" fmla="*/ 989840 w 2007426"/>
                  <a:gd name="connsiteY66" fmla="*/ 2622068 h 2888770"/>
                  <a:gd name="connsiteX67" fmla="*/ 970790 w 2007426"/>
                  <a:gd name="connsiteY67" fmla="*/ 2660168 h 2888770"/>
                  <a:gd name="connsiteX68" fmla="*/ 767590 w 2007426"/>
                  <a:gd name="connsiteY68" fmla="*/ 2685568 h 2888770"/>
                  <a:gd name="connsiteX69" fmla="*/ 691390 w 2007426"/>
                  <a:gd name="connsiteY69" fmla="*/ 2742718 h 2888770"/>
                  <a:gd name="connsiteX70" fmla="*/ 608840 w 2007426"/>
                  <a:gd name="connsiteY70" fmla="*/ 2780818 h 2888770"/>
                  <a:gd name="connsiteX71" fmla="*/ 424690 w 2007426"/>
                  <a:gd name="connsiteY71" fmla="*/ 2774466 h 2888770"/>
                  <a:gd name="connsiteX72" fmla="*/ 373890 w 2007426"/>
                  <a:gd name="connsiteY72" fmla="*/ 2768118 h 2888770"/>
                  <a:gd name="connsiteX73" fmla="*/ 348490 w 2007426"/>
                  <a:gd name="connsiteY73" fmla="*/ 2831618 h 2888770"/>
                  <a:gd name="connsiteX74" fmla="*/ 259590 w 2007426"/>
                  <a:gd name="connsiteY74" fmla="*/ 2888770 h 2888770"/>
                  <a:gd name="connsiteX75" fmla="*/ 189740 w 2007426"/>
                  <a:gd name="connsiteY75" fmla="*/ 2857018 h 2888770"/>
                  <a:gd name="connsiteX76" fmla="*/ 113540 w 2007426"/>
                  <a:gd name="connsiteY76" fmla="*/ 2869718 h 2888770"/>
                  <a:gd name="connsiteX77" fmla="*/ 11940 w 2007426"/>
                  <a:gd name="connsiteY77" fmla="*/ 2825266 h 2888770"/>
                  <a:gd name="connsiteX78" fmla="*/ 0 w 2007426"/>
                  <a:gd name="connsiteY78" fmla="*/ 2735718 h 2888770"/>
                  <a:gd name="connsiteX79" fmla="*/ 83378 w 2007426"/>
                  <a:gd name="connsiteY79" fmla="*/ 2712554 h 2888770"/>
                  <a:gd name="connsiteX80" fmla="*/ 116714 w 2007426"/>
                  <a:gd name="connsiteY80" fmla="*/ 2726842 h 2888770"/>
                  <a:gd name="connsiteX81" fmla="*/ 178626 w 2007426"/>
                  <a:gd name="connsiteY81" fmla="*/ 2693506 h 2888770"/>
                  <a:gd name="connsiteX82" fmla="*/ 392938 w 2007426"/>
                  <a:gd name="connsiteY82" fmla="*/ 2622068 h 2888770"/>
                  <a:gd name="connsiteX83" fmla="*/ 421514 w 2007426"/>
                  <a:gd name="connsiteY83" fmla="*/ 2545868 h 2888770"/>
                  <a:gd name="connsiteX84" fmla="*/ 573914 w 2007426"/>
                  <a:gd name="connsiteY84" fmla="*/ 2422042 h 2888770"/>
                  <a:gd name="connsiteX85" fmla="*/ 688214 w 2007426"/>
                  <a:gd name="connsiteY85" fmla="*/ 2298218 h 2888770"/>
                  <a:gd name="connsiteX86" fmla="*/ 764414 w 2007426"/>
                  <a:gd name="connsiteY86" fmla="*/ 2250594 h 2888770"/>
                  <a:gd name="connsiteX87" fmla="*/ 821566 w 2007426"/>
                  <a:gd name="connsiteY87" fmla="*/ 2202968 h 2888770"/>
                  <a:gd name="connsiteX88" fmla="*/ 826326 w 2007426"/>
                  <a:gd name="connsiteY88" fmla="*/ 2064856 h 2888770"/>
                  <a:gd name="connsiteX89" fmla="*/ 921578 w 2007426"/>
                  <a:gd name="connsiteY89" fmla="*/ 1988656 h 2888770"/>
                  <a:gd name="connsiteX90" fmla="*/ 1007302 w 2007426"/>
                  <a:gd name="connsiteY90" fmla="*/ 1931506 h 2888770"/>
                  <a:gd name="connsiteX91" fmla="*/ 1031114 w 2007426"/>
                  <a:gd name="connsiteY91" fmla="*/ 1874356 h 2888770"/>
                  <a:gd name="connsiteX92" fmla="*/ 1045402 w 2007426"/>
                  <a:gd name="connsiteY92" fmla="*/ 1821968 h 2888770"/>
                  <a:gd name="connsiteX93" fmla="*/ 1078738 w 2007426"/>
                  <a:gd name="connsiteY93" fmla="*/ 1788630 h 2888770"/>
                  <a:gd name="connsiteX94" fmla="*/ 1078738 w 2007426"/>
                  <a:gd name="connsiteY94" fmla="*/ 1736242 h 2888770"/>
                  <a:gd name="connsiteX95" fmla="*/ 1026354 w 2007426"/>
                  <a:gd name="connsiteY95" fmla="*/ 1712430 h 2888770"/>
                  <a:gd name="connsiteX96" fmla="*/ 1026354 w 2007426"/>
                  <a:gd name="connsiteY96" fmla="*/ 1679094 h 2888770"/>
                  <a:gd name="connsiteX97" fmla="*/ 1016826 w 2007426"/>
                  <a:gd name="connsiteY97" fmla="*/ 1636230 h 2888770"/>
                  <a:gd name="connsiteX98" fmla="*/ 1069214 w 2007426"/>
                  <a:gd name="connsiteY98" fmla="*/ 1607656 h 2888770"/>
                  <a:gd name="connsiteX99" fmla="*/ 1088266 w 2007426"/>
                  <a:gd name="connsiteY99" fmla="*/ 1521930 h 2888770"/>
                  <a:gd name="connsiteX100" fmla="*/ 1007302 w 2007426"/>
                  <a:gd name="connsiteY100" fmla="*/ 1469542 h 2888770"/>
                  <a:gd name="connsiteX101" fmla="*/ 1012066 w 2007426"/>
                  <a:gd name="connsiteY101" fmla="*/ 1431442 h 2888770"/>
                  <a:gd name="connsiteX102" fmla="*/ 950154 w 2007426"/>
                  <a:gd name="connsiteY102" fmla="*/ 1417156 h 2888770"/>
                  <a:gd name="connsiteX103" fmla="*/ 978726 w 2007426"/>
                  <a:gd name="connsiteY103" fmla="*/ 1379056 h 2888770"/>
                  <a:gd name="connsiteX104" fmla="*/ 929322 w 2007426"/>
                  <a:gd name="connsiteY104" fmla="*/ 1303648 h 2888770"/>
                  <a:gd name="connsiteX105" fmla="*/ 970790 w 2007426"/>
                  <a:gd name="connsiteY105" fmla="*/ 1288568 h 2888770"/>
                  <a:gd name="connsiteX106" fmla="*/ 1091438 w 2007426"/>
                  <a:gd name="connsiteY106" fmla="*/ 1199668 h 2888770"/>
                  <a:gd name="connsiteX107" fmla="*/ 1097790 w 2007426"/>
                  <a:gd name="connsiteY107" fmla="*/ 1085368 h 2888770"/>
                  <a:gd name="connsiteX108" fmla="*/ 1046990 w 2007426"/>
                  <a:gd name="connsiteY108" fmla="*/ 1047268 h 2888770"/>
                  <a:gd name="connsiteX109" fmla="*/ 1059690 w 2007426"/>
                  <a:gd name="connsiteY109" fmla="*/ 996468 h 2888770"/>
                  <a:gd name="connsiteX110" fmla="*/ 1002538 w 2007426"/>
                  <a:gd name="connsiteY110" fmla="*/ 907568 h 2888770"/>
                  <a:gd name="connsiteX111" fmla="*/ 1021590 w 2007426"/>
                  <a:gd name="connsiteY111" fmla="*/ 748818 h 2888770"/>
                  <a:gd name="connsiteX112" fmla="*/ 1046990 w 2007426"/>
                  <a:gd name="connsiteY112" fmla="*/ 621818 h 2888770"/>
                  <a:gd name="connsiteX113" fmla="*/ 970790 w 2007426"/>
                  <a:gd name="connsiteY113" fmla="*/ 520218 h 2888770"/>
                  <a:gd name="connsiteX114" fmla="*/ 1008890 w 2007426"/>
                  <a:gd name="connsiteY114" fmla="*/ 501168 h 2888770"/>
                  <a:gd name="connsiteX115" fmla="*/ 1110490 w 2007426"/>
                  <a:gd name="connsiteY115" fmla="*/ 507518 h 2888770"/>
                  <a:gd name="connsiteX116" fmla="*/ 1116838 w 2007426"/>
                  <a:gd name="connsiteY116" fmla="*/ 463068 h 2888770"/>
                  <a:gd name="connsiteX117" fmla="*/ 1078738 w 2007426"/>
                  <a:gd name="connsiteY117" fmla="*/ 444018 h 2888770"/>
                  <a:gd name="connsiteX118" fmla="*/ 919990 w 2007426"/>
                  <a:gd name="connsiteY118" fmla="*/ 399568 h 2888770"/>
                  <a:gd name="connsiteX119" fmla="*/ 875538 w 2007426"/>
                  <a:gd name="connsiteY119" fmla="*/ 355118 h 2888770"/>
                  <a:gd name="connsiteX120" fmla="*/ 812038 w 2007426"/>
                  <a:gd name="connsiteY120" fmla="*/ 367818 h 2888770"/>
                  <a:gd name="connsiteX121" fmla="*/ 761238 w 2007426"/>
                  <a:gd name="connsiteY121" fmla="*/ 304318 h 2888770"/>
                  <a:gd name="connsiteX122" fmla="*/ 799338 w 2007426"/>
                  <a:gd name="connsiteY122" fmla="*/ 247168 h 2888770"/>
                  <a:gd name="connsiteX123" fmla="*/ 773938 w 2007426"/>
                  <a:gd name="connsiteY123" fmla="*/ 107468 h 2888770"/>
                  <a:gd name="connsiteX124" fmla="*/ 716790 w 2007426"/>
                  <a:gd name="connsiteY124" fmla="*/ 63018 h 2888770"/>
                  <a:gd name="connsiteX125" fmla="*/ 761238 w 2007426"/>
                  <a:gd name="connsiteY125" fmla="*/ 12218 h 2888770"/>
                  <a:gd name="connsiteX126" fmla="*/ 828438 w 2007426"/>
                  <a:gd name="connsiteY126" fmla="*/ 0 h 2888770"/>
                  <a:gd name="connsiteX0" fmla="*/ 828438 w 2007426"/>
                  <a:gd name="connsiteY0" fmla="*/ 0 h 2888770"/>
                  <a:gd name="connsiteX1" fmla="*/ 859666 w 2007426"/>
                  <a:gd name="connsiteY1" fmla="*/ 12218 h 2888770"/>
                  <a:gd name="connsiteX2" fmla="*/ 873954 w 2007426"/>
                  <a:gd name="connsiteY2" fmla="*/ 88418 h 2888770"/>
                  <a:gd name="connsiteX3" fmla="*/ 854902 w 2007426"/>
                  <a:gd name="connsiteY3" fmla="*/ 121756 h 2888770"/>
                  <a:gd name="connsiteX4" fmla="*/ 897766 w 2007426"/>
                  <a:gd name="connsiteY4" fmla="*/ 155094 h 2888770"/>
                  <a:gd name="connsiteX5" fmla="*/ 973966 w 2007426"/>
                  <a:gd name="connsiteY5" fmla="*/ 150330 h 2888770"/>
                  <a:gd name="connsiteX6" fmla="*/ 997778 w 2007426"/>
                  <a:gd name="connsiteY6" fmla="*/ 169382 h 2888770"/>
                  <a:gd name="connsiteX7" fmla="*/ 1040638 w 2007426"/>
                  <a:gd name="connsiteY7" fmla="*/ 155094 h 2888770"/>
                  <a:gd name="connsiteX8" fmla="*/ 1212090 w 2007426"/>
                  <a:gd name="connsiteY8" fmla="*/ 240818 h 2888770"/>
                  <a:gd name="connsiteX9" fmla="*/ 1183514 w 2007426"/>
                  <a:gd name="connsiteY9" fmla="*/ 393218 h 2888770"/>
                  <a:gd name="connsiteX10" fmla="*/ 1264478 w 2007426"/>
                  <a:gd name="connsiteY10" fmla="*/ 417030 h 2888770"/>
                  <a:gd name="connsiteX11" fmla="*/ 1369254 w 2007426"/>
                  <a:gd name="connsiteY11" fmla="*/ 488468 h 2888770"/>
                  <a:gd name="connsiteX12" fmla="*/ 1464502 w 2007426"/>
                  <a:gd name="connsiteY12" fmla="*/ 502756 h 2888770"/>
                  <a:gd name="connsiteX13" fmla="*/ 1478790 w 2007426"/>
                  <a:gd name="connsiteY13" fmla="*/ 436082 h 2888770"/>
                  <a:gd name="connsiteX14" fmla="*/ 1421638 w 2007426"/>
                  <a:gd name="connsiteY14" fmla="*/ 426556 h 2888770"/>
                  <a:gd name="connsiteX15" fmla="*/ 1412114 w 2007426"/>
                  <a:gd name="connsiteY15" fmla="*/ 383694 h 2888770"/>
                  <a:gd name="connsiteX16" fmla="*/ 1450214 w 2007426"/>
                  <a:gd name="connsiteY16" fmla="*/ 374168 h 2888770"/>
                  <a:gd name="connsiteX17" fmla="*/ 1435926 w 2007426"/>
                  <a:gd name="connsiteY17" fmla="*/ 326542 h 2888770"/>
                  <a:gd name="connsiteX18" fmla="*/ 1474026 w 2007426"/>
                  <a:gd name="connsiteY18" fmla="*/ 288442 h 2888770"/>
                  <a:gd name="connsiteX19" fmla="*/ 1507366 w 2007426"/>
                  <a:gd name="connsiteY19" fmla="*/ 321782 h 2888770"/>
                  <a:gd name="connsiteX20" fmla="*/ 1540702 w 2007426"/>
                  <a:gd name="connsiteY20" fmla="*/ 297968 h 2888770"/>
                  <a:gd name="connsiteX21" fmla="*/ 1593090 w 2007426"/>
                  <a:gd name="connsiteY21" fmla="*/ 321782 h 2888770"/>
                  <a:gd name="connsiteX22" fmla="*/ 1540702 w 2007426"/>
                  <a:gd name="connsiteY22" fmla="*/ 455130 h 2888770"/>
                  <a:gd name="connsiteX23" fmla="*/ 1655002 w 2007426"/>
                  <a:gd name="connsiteY23" fmla="*/ 440842 h 2888770"/>
                  <a:gd name="connsiteX24" fmla="*/ 1688338 w 2007426"/>
                  <a:gd name="connsiteY24" fmla="*/ 478942 h 2888770"/>
                  <a:gd name="connsiteX25" fmla="*/ 1688338 w 2007426"/>
                  <a:gd name="connsiteY25" fmla="*/ 512282 h 2888770"/>
                  <a:gd name="connsiteX26" fmla="*/ 1788354 w 2007426"/>
                  <a:gd name="connsiteY26" fmla="*/ 598006 h 2888770"/>
                  <a:gd name="connsiteX27" fmla="*/ 1778826 w 2007426"/>
                  <a:gd name="connsiteY27" fmla="*/ 678968 h 2888770"/>
                  <a:gd name="connsiteX28" fmla="*/ 1816926 w 2007426"/>
                  <a:gd name="connsiteY28" fmla="*/ 702782 h 2888770"/>
                  <a:gd name="connsiteX29" fmla="*/ 1816926 w 2007426"/>
                  <a:gd name="connsiteY29" fmla="*/ 745642 h 2888770"/>
                  <a:gd name="connsiteX30" fmla="*/ 1864554 w 2007426"/>
                  <a:gd name="connsiteY30" fmla="*/ 759930 h 2888770"/>
                  <a:gd name="connsiteX31" fmla="*/ 2007426 w 2007426"/>
                  <a:gd name="connsiteY31" fmla="*/ 921856 h 2888770"/>
                  <a:gd name="connsiteX32" fmla="*/ 1922974 w 2007426"/>
                  <a:gd name="connsiteY32" fmla="*/ 1025504 h 2888770"/>
                  <a:gd name="connsiteX33" fmla="*/ 1921702 w 2007426"/>
                  <a:gd name="connsiteY33" fmla="*/ 1021868 h 2888770"/>
                  <a:gd name="connsiteX34" fmla="*/ 1864554 w 2007426"/>
                  <a:gd name="connsiteY34" fmla="*/ 1021868 h 2888770"/>
                  <a:gd name="connsiteX35" fmla="*/ 1859790 w 2007426"/>
                  <a:gd name="connsiteY35" fmla="*/ 1121882 h 2888770"/>
                  <a:gd name="connsiteX36" fmla="*/ 1826454 w 2007426"/>
                  <a:gd name="connsiteY36" fmla="*/ 1155218 h 2888770"/>
                  <a:gd name="connsiteX37" fmla="*/ 1850266 w 2007426"/>
                  <a:gd name="connsiteY37" fmla="*/ 1231418 h 2888770"/>
                  <a:gd name="connsiteX38" fmla="*/ 1812166 w 2007426"/>
                  <a:gd name="connsiteY38" fmla="*/ 1250468 h 2888770"/>
                  <a:gd name="connsiteX39" fmla="*/ 1755014 w 2007426"/>
                  <a:gd name="connsiteY39" fmla="*/ 1283806 h 2888770"/>
                  <a:gd name="connsiteX40" fmla="*/ 1745490 w 2007426"/>
                  <a:gd name="connsiteY40" fmla="*/ 1326668 h 2888770"/>
                  <a:gd name="connsiteX41" fmla="*/ 1783590 w 2007426"/>
                  <a:gd name="connsiteY41" fmla="*/ 1388582 h 2888770"/>
                  <a:gd name="connsiteX42" fmla="*/ 1755014 w 2007426"/>
                  <a:gd name="connsiteY42" fmla="*/ 1417156 h 2888770"/>
                  <a:gd name="connsiteX43" fmla="*/ 1721678 w 2007426"/>
                  <a:gd name="connsiteY43" fmla="*/ 1583842 h 2888770"/>
                  <a:gd name="connsiteX44" fmla="*/ 1674054 w 2007426"/>
                  <a:gd name="connsiteY44" fmla="*/ 1674330 h 2888770"/>
                  <a:gd name="connsiteX45" fmla="*/ 1793114 w 2007426"/>
                  <a:gd name="connsiteY45" fmla="*/ 1688618 h 2888770"/>
                  <a:gd name="connsiteX46" fmla="*/ 1793114 w 2007426"/>
                  <a:gd name="connsiteY46" fmla="*/ 1736242 h 2888770"/>
                  <a:gd name="connsiteX47" fmla="*/ 1712154 w 2007426"/>
                  <a:gd name="connsiteY47" fmla="*/ 1826730 h 2888770"/>
                  <a:gd name="connsiteX48" fmla="*/ 1707390 w 2007426"/>
                  <a:gd name="connsiteY48" fmla="*/ 1898168 h 2888770"/>
                  <a:gd name="connsiteX49" fmla="*/ 1778828 w 2007426"/>
                  <a:gd name="connsiteY49" fmla="*/ 2017230 h 2888770"/>
                  <a:gd name="connsiteX50" fmla="*/ 1764540 w 2007426"/>
                  <a:gd name="connsiteY50" fmla="*/ 2060094 h 2888770"/>
                  <a:gd name="connsiteX51" fmla="*/ 1783590 w 2007426"/>
                  <a:gd name="connsiteY51" fmla="*/ 2074382 h 2888770"/>
                  <a:gd name="connsiteX52" fmla="*/ 1783590 w 2007426"/>
                  <a:gd name="connsiteY52" fmla="*/ 2260118 h 2888770"/>
                  <a:gd name="connsiteX53" fmla="*/ 1726440 w 2007426"/>
                  <a:gd name="connsiteY53" fmla="*/ 2355368 h 2888770"/>
                  <a:gd name="connsiteX54" fmla="*/ 1783590 w 2007426"/>
                  <a:gd name="connsiteY54" fmla="*/ 2417282 h 2888770"/>
                  <a:gd name="connsiteX55" fmla="*/ 1708802 w 2007426"/>
                  <a:gd name="connsiteY55" fmla="*/ 2482722 h 2888770"/>
                  <a:gd name="connsiteX56" fmla="*/ 1707390 w 2007426"/>
                  <a:gd name="connsiteY56" fmla="*/ 2476018 h 2888770"/>
                  <a:gd name="connsiteX57" fmla="*/ 1427990 w 2007426"/>
                  <a:gd name="connsiteY57" fmla="*/ 2514118 h 2888770"/>
                  <a:gd name="connsiteX58" fmla="*/ 1364490 w 2007426"/>
                  <a:gd name="connsiteY58" fmla="*/ 2583968 h 2888770"/>
                  <a:gd name="connsiteX59" fmla="*/ 1243840 w 2007426"/>
                  <a:gd name="connsiteY59" fmla="*/ 2679218 h 2888770"/>
                  <a:gd name="connsiteX60" fmla="*/ 1231140 w 2007426"/>
                  <a:gd name="connsiteY60" fmla="*/ 2609368 h 2888770"/>
                  <a:gd name="connsiteX61" fmla="*/ 1193040 w 2007426"/>
                  <a:gd name="connsiteY61" fmla="*/ 2571268 h 2888770"/>
                  <a:gd name="connsiteX62" fmla="*/ 1110490 w 2007426"/>
                  <a:gd name="connsiteY62" fmla="*/ 2609368 h 2888770"/>
                  <a:gd name="connsiteX63" fmla="*/ 989840 w 2007426"/>
                  <a:gd name="connsiteY63" fmla="*/ 2622068 h 2888770"/>
                  <a:gd name="connsiteX64" fmla="*/ 970790 w 2007426"/>
                  <a:gd name="connsiteY64" fmla="*/ 2660168 h 2888770"/>
                  <a:gd name="connsiteX65" fmla="*/ 767590 w 2007426"/>
                  <a:gd name="connsiteY65" fmla="*/ 2685568 h 2888770"/>
                  <a:gd name="connsiteX66" fmla="*/ 691390 w 2007426"/>
                  <a:gd name="connsiteY66" fmla="*/ 2742718 h 2888770"/>
                  <a:gd name="connsiteX67" fmla="*/ 608840 w 2007426"/>
                  <a:gd name="connsiteY67" fmla="*/ 2780818 h 2888770"/>
                  <a:gd name="connsiteX68" fmla="*/ 424690 w 2007426"/>
                  <a:gd name="connsiteY68" fmla="*/ 2774466 h 2888770"/>
                  <a:gd name="connsiteX69" fmla="*/ 373890 w 2007426"/>
                  <a:gd name="connsiteY69" fmla="*/ 2768118 h 2888770"/>
                  <a:gd name="connsiteX70" fmla="*/ 348490 w 2007426"/>
                  <a:gd name="connsiteY70" fmla="*/ 2831618 h 2888770"/>
                  <a:gd name="connsiteX71" fmla="*/ 259590 w 2007426"/>
                  <a:gd name="connsiteY71" fmla="*/ 2888770 h 2888770"/>
                  <a:gd name="connsiteX72" fmla="*/ 189740 w 2007426"/>
                  <a:gd name="connsiteY72" fmla="*/ 2857018 h 2888770"/>
                  <a:gd name="connsiteX73" fmla="*/ 113540 w 2007426"/>
                  <a:gd name="connsiteY73" fmla="*/ 2869718 h 2888770"/>
                  <a:gd name="connsiteX74" fmla="*/ 11940 w 2007426"/>
                  <a:gd name="connsiteY74" fmla="*/ 2825266 h 2888770"/>
                  <a:gd name="connsiteX75" fmla="*/ 0 w 2007426"/>
                  <a:gd name="connsiteY75" fmla="*/ 2735718 h 2888770"/>
                  <a:gd name="connsiteX76" fmla="*/ 83378 w 2007426"/>
                  <a:gd name="connsiteY76" fmla="*/ 2712554 h 2888770"/>
                  <a:gd name="connsiteX77" fmla="*/ 116714 w 2007426"/>
                  <a:gd name="connsiteY77" fmla="*/ 2726842 h 2888770"/>
                  <a:gd name="connsiteX78" fmla="*/ 178626 w 2007426"/>
                  <a:gd name="connsiteY78" fmla="*/ 2693506 h 2888770"/>
                  <a:gd name="connsiteX79" fmla="*/ 392938 w 2007426"/>
                  <a:gd name="connsiteY79" fmla="*/ 2622068 h 2888770"/>
                  <a:gd name="connsiteX80" fmla="*/ 421514 w 2007426"/>
                  <a:gd name="connsiteY80" fmla="*/ 2545868 h 2888770"/>
                  <a:gd name="connsiteX81" fmla="*/ 573914 w 2007426"/>
                  <a:gd name="connsiteY81" fmla="*/ 2422042 h 2888770"/>
                  <a:gd name="connsiteX82" fmla="*/ 688214 w 2007426"/>
                  <a:gd name="connsiteY82" fmla="*/ 2298218 h 2888770"/>
                  <a:gd name="connsiteX83" fmla="*/ 764414 w 2007426"/>
                  <a:gd name="connsiteY83" fmla="*/ 2250594 h 2888770"/>
                  <a:gd name="connsiteX84" fmla="*/ 821566 w 2007426"/>
                  <a:gd name="connsiteY84" fmla="*/ 2202968 h 2888770"/>
                  <a:gd name="connsiteX85" fmla="*/ 826326 w 2007426"/>
                  <a:gd name="connsiteY85" fmla="*/ 2064856 h 2888770"/>
                  <a:gd name="connsiteX86" fmla="*/ 921578 w 2007426"/>
                  <a:gd name="connsiteY86" fmla="*/ 1988656 h 2888770"/>
                  <a:gd name="connsiteX87" fmla="*/ 1007302 w 2007426"/>
                  <a:gd name="connsiteY87" fmla="*/ 1931506 h 2888770"/>
                  <a:gd name="connsiteX88" fmla="*/ 1031114 w 2007426"/>
                  <a:gd name="connsiteY88" fmla="*/ 1874356 h 2888770"/>
                  <a:gd name="connsiteX89" fmla="*/ 1045402 w 2007426"/>
                  <a:gd name="connsiteY89" fmla="*/ 1821968 h 2888770"/>
                  <a:gd name="connsiteX90" fmla="*/ 1078738 w 2007426"/>
                  <a:gd name="connsiteY90" fmla="*/ 1788630 h 2888770"/>
                  <a:gd name="connsiteX91" fmla="*/ 1078738 w 2007426"/>
                  <a:gd name="connsiteY91" fmla="*/ 1736242 h 2888770"/>
                  <a:gd name="connsiteX92" fmla="*/ 1026354 w 2007426"/>
                  <a:gd name="connsiteY92" fmla="*/ 1712430 h 2888770"/>
                  <a:gd name="connsiteX93" fmla="*/ 1026354 w 2007426"/>
                  <a:gd name="connsiteY93" fmla="*/ 1679094 h 2888770"/>
                  <a:gd name="connsiteX94" fmla="*/ 1016826 w 2007426"/>
                  <a:gd name="connsiteY94" fmla="*/ 1636230 h 2888770"/>
                  <a:gd name="connsiteX95" fmla="*/ 1069214 w 2007426"/>
                  <a:gd name="connsiteY95" fmla="*/ 1607656 h 2888770"/>
                  <a:gd name="connsiteX96" fmla="*/ 1088266 w 2007426"/>
                  <a:gd name="connsiteY96" fmla="*/ 1521930 h 2888770"/>
                  <a:gd name="connsiteX97" fmla="*/ 1007302 w 2007426"/>
                  <a:gd name="connsiteY97" fmla="*/ 1469542 h 2888770"/>
                  <a:gd name="connsiteX98" fmla="*/ 1012066 w 2007426"/>
                  <a:gd name="connsiteY98" fmla="*/ 1431442 h 2888770"/>
                  <a:gd name="connsiteX99" fmla="*/ 950154 w 2007426"/>
                  <a:gd name="connsiteY99" fmla="*/ 1417156 h 2888770"/>
                  <a:gd name="connsiteX100" fmla="*/ 978726 w 2007426"/>
                  <a:gd name="connsiteY100" fmla="*/ 1379056 h 2888770"/>
                  <a:gd name="connsiteX101" fmla="*/ 929322 w 2007426"/>
                  <a:gd name="connsiteY101" fmla="*/ 1303648 h 2888770"/>
                  <a:gd name="connsiteX102" fmla="*/ 970790 w 2007426"/>
                  <a:gd name="connsiteY102" fmla="*/ 1288568 h 2888770"/>
                  <a:gd name="connsiteX103" fmla="*/ 1091438 w 2007426"/>
                  <a:gd name="connsiteY103" fmla="*/ 1199668 h 2888770"/>
                  <a:gd name="connsiteX104" fmla="*/ 1097790 w 2007426"/>
                  <a:gd name="connsiteY104" fmla="*/ 1085368 h 2888770"/>
                  <a:gd name="connsiteX105" fmla="*/ 1046990 w 2007426"/>
                  <a:gd name="connsiteY105" fmla="*/ 1047268 h 2888770"/>
                  <a:gd name="connsiteX106" fmla="*/ 1059690 w 2007426"/>
                  <a:gd name="connsiteY106" fmla="*/ 996468 h 2888770"/>
                  <a:gd name="connsiteX107" fmla="*/ 1002538 w 2007426"/>
                  <a:gd name="connsiteY107" fmla="*/ 907568 h 2888770"/>
                  <a:gd name="connsiteX108" fmla="*/ 1021590 w 2007426"/>
                  <a:gd name="connsiteY108" fmla="*/ 748818 h 2888770"/>
                  <a:gd name="connsiteX109" fmla="*/ 1046990 w 2007426"/>
                  <a:gd name="connsiteY109" fmla="*/ 621818 h 2888770"/>
                  <a:gd name="connsiteX110" fmla="*/ 970790 w 2007426"/>
                  <a:gd name="connsiteY110" fmla="*/ 520218 h 2888770"/>
                  <a:gd name="connsiteX111" fmla="*/ 1008890 w 2007426"/>
                  <a:gd name="connsiteY111" fmla="*/ 501168 h 2888770"/>
                  <a:gd name="connsiteX112" fmla="*/ 1110490 w 2007426"/>
                  <a:gd name="connsiteY112" fmla="*/ 507518 h 2888770"/>
                  <a:gd name="connsiteX113" fmla="*/ 1116838 w 2007426"/>
                  <a:gd name="connsiteY113" fmla="*/ 463068 h 2888770"/>
                  <a:gd name="connsiteX114" fmla="*/ 1078738 w 2007426"/>
                  <a:gd name="connsiteY114" fmla="*/ 444018 h 2888770"/>
                  <a:gd name="connsiteX115" fmla="*/ 919990 w 2007426"/>
                  <a:gd name="connsiteY115" fmla="*/ 399568 h 2888770"/>
                  <a:gd name="connsiteX116" fmla="*/ 875538 w 2007426"/>
                  <a:gd name="connsiteY116" fmla="*/ 355118 h 2888770"/>
                  <a:gd name="connsiteX117" fmla="*/ 812038 w 2007426"/>
                  <a:gd name="connsiteY117" fmla="*/ 367818 h 2888770"/>
                  <a:gd name="connsiteX118" fmla="*/ 761238 w 2007426"/>
                  <a:gd name="connsiteY118" fmla="*/ 304318 h 2888770"/>
                  <a:gd name="connsiteX119" fmla="*/ 799338 w 2007426"/>
                  <a:gd name="connsiteY119" fmla="*/ 247168 h 2888770"/>
                  <a:gd name="connsiteX120" fmla="*/ 773938 w 2007426"/>
                  <a:gd name="connsiteY120" fmla="*/ 107468 h 2888770"/>
                  <a:gd name="connsiteX121" fmla="*/ 716790 w 2007426"/>
                  <a:gd name="connsiteY121" fmla="*/ 63018 h 2888770"/>
                  <a:gd name="connsiteX122" fmla="*/ 761238 w 2007426"/>
                  <a:gd name="connsiteY122" fmla="*/ 12218 h 2888770"/>
                  <a:gd name="connsiteX123" fmla="*/ 828438 w 2007426"/>
                  <a:gd name="connsiteY123" fmla="*/ 0 h 2888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007426" h="2888770">
                    <a:moveTo>
                      <a:pt x="828438" y="0"/>
                    </a:moveTo>
                    <a:lnTo>
                      <a:pt x="859666" y="12218"/>
                    </a:lnTo>
                    <a:lnTo>
                      <a:pt x="873954" y="88418"/>
                    </a:lnTo>
                    <a:lnTo>
                      <a:pt x="854902" y="121756"/>
                    </a:lnTo>
                    <a:lnTo>
                      <a:pt x="897766" y="155094"/>
                    </a:lnTo>
                    <a:lnTo>
                      <a:pt x="973966" y="150330"/>
                    </a:lnTo>
                    <a:lnTo>
                      <a:pt x="997778" y="169382"/>
                    </a:lnTo>
                    <a:lnTo>
                      <a:pt x="1040638" y="155094"/>
                    </a:lnTo>
                    <a:lnTo>
                      <a:pt x="1212090" y="240818"/>
                    </a:lnTo>
                    <a:lnTo>
                      <a:pt x="1183514" y="393218"/>
                    </a:lnTo>
                    <a:lnTo>
                      <a:pt x="1264478" y="417030"/>
                    </a:lnTo>
                    <a:lnTo>
                      <a:pt x="1369254" y="488468"/>
                    </a:lnTo>
                    <a:lnTo>
                      <a:pt x="1464502" y="502756"/>
                    </a:lnTo>
                    <a:lnTo>
                      <a:pt x="1478790" y="436082"/>
                    </a:lnTo>
                    <a:lnTo>
                      <a:pt x="1421638" y="426556"/>
                    </a:lnTo>
                    <a:lnTo>
                      <a:pt x="1412114" y="383694"/>
                    </a:lnTo>
                    <a:lnTo>
                      <a:pt x="1450214" y="374168"/>
                    </a:lnTo>
                    <a:lnTo>
                      <a:pt x="1435926" y="326542"/>
                    </a:lnTo>
                    <a:lnTo>
                      <a:pt x="1474026" y="288442"/>
                    </a:lnTo>
                    <a:lnTo>
                      <a:pt x="1507366" y="321782"/>
                    </a:lnTo>
                    <a:lnTo>
                      <a:pt x="1540702" y="297968"/>
                    </a:lnTo>
                    <a:lnTo>
                      <a:pt x="1593090" y="321782"/>
                    </a:lnTo>
                    <a:lnTo>
                      <a:pt x="1540702" y="455130"/>
                    </a:lnTo>
                    <a:lnTo>
                      <a:pt x="1655002" y="440842"/>
                    </a:lnTo>
                    <a:lnTo>
                      <a:pt x="1688338" y="478942"/>
                    </a:lnTo>
                    <a:lnTo>
                      <a:pt x="1688338" y="512282"/>
                    </a:lnTo>
                    <a:lnTo>
                      <a:pt x="1788354" y="598006"/>
                    </a:lnTo>
                    <a:lnTo>
                      <a:pt x="1778826" y="678968"/>
                    </a:lnTo>
                    <a:lnTo>
                      <a:pt x="1816926" y="702782"/>
                    </a:lnTo>
                    <a:lnTo>
                      <a:pt x="1816926" y="745642"/>
                    </a:lnTo>
                    <a:lnTo>
                      <a:pt x="1864554" y="759930"/>
                    </a:lnTo>
                    <a:lnTo>
                      <a:pt x="2007426" y="921856"/>
                    </a:lnTo>
                    <a:lnTo>
                      <a:pt x="1922974" y="1025504"/>
                    </a:lnTo>
                    <a:lnTo>
                      <a:pt x="1921702" y="1021868"/>
                    </a:lnTo>
                    <a:lnTo>
                      <a:pt x="1864554" y="1021868"/>
                    </a:lnTo>
                    <a:lnTo>
                      <a:pt x="1859790" y="1121882"/>
                    </a:lnTo>
                    <a:lnTo>
                      <a:pt x="1826454" y="1155218"/>
                    </a:lnTo>
                    <a:lnTo>
                      <a:pt x="1850266" y="1231418"/>
                    </a:lnTo>
                    <a:lnTo>
                      <a:pt x="1812166" y="1250468"/>
                    </a:lnTo>
                    <a:lnTo>
                      <a:pt x="1755014" y="1283806"/>
                    </a:lnTo>
                    <a:lnTo>
                      <a:pt x="1745490" y="1326668"/>
                    </a:lnTo>
                    <a:lnTo>
                      <a:pt x="1783590" y="1388582"/>
                    </a:lnTo>
                    <a:lnTo>
                      <a:pt x="1755014" y="1417156"/>
                    </a:lnTo>
                    <a:lnTo>
                      <a:pt x="1721678" y="1583842"/>
                    </a:lnTo>
                    <a:lnTo>
                      <a:pt x="1674054" y="1674330"/>
                    </a:lnTo>
                    <a:lnTo>
                      <a:pt x="1793114" y="1688618"/>
                    </a:lnTo>
                    <a:lnTo>
                      <a:pt x="1793114" y="1736242"/>
                    </a:lnTo>
                    <a:lnTo>
                      <a:pt x="1712154" y="1826730"/>
                    </a:lnTo>
                    <a:lnTo>
                      <a:pt x="1707390" y="1898168"/>
                    </a:lnTo>
                    <a:lnTo>
                      <a:pt x="1778828" y="2017230"/>
                    </a:lnTo>
                    <a:lnTo>
                      <a:pt x="1764540" y="2060094"/>
                    </a:lnTo>
                    <a:lnTo>
                      <a:pt x="1783590" y="2074382"/>
                    </a:lnTo>
                    <a:lnTo>
                      <a:pt x="1783590" y="2260118"/>
                    </a:lnTo>
                    <a:lnTo>
                      <a:pt x="1726440" y="2355368"/>
                    </a:lnTo>
                    <a:lnTo>
                      <a:pt x="1783590" y="2417282"/>
                    </a:lnTo>
                    <a:lnTo>
                      <a:pt x="1708802" y="2482722"/>
                    </a:lnTo>
                    <a:lnTo>
                      <a:pt x="1707390" y="2476018"/>
                    </a:lnTo>
                    <a:lnTo>
                      <a:pt x="1427990" y="2514118"/>
                    </a:lnTo>
                    <a:lnTo>
                      <a:pt x="1364490" y="2583968"/>
                    </a:lnTo>
                    <a:lnTo>
                      <a:pt x="1243840" y="2679218"/>
                    </a:lnTo>
                    <a:lnTo>
                      <a:pt x="1231140" y="2609368"/>
                    </a:lnTo>
                    <a:lnTo>
                      <a:pt x="1193040" y="2571268"/>
                    </a:lnTo>
                    <a:lnTo>
                      <a:pt x="1110490" y="2609368"/>
                    </a:lnTo>
                    <a:lnTo>
                      <a:pt x="989840" y="2622068"/>
                    </a:lnTo>
                    <a:lnTo>
                      <a:pt x="970790" y="2660168"/>
                    </a:lnTo>
                    <a:lnTo>
                      <a:pt x="767590" y="2685568"/>
                    </a:lnTo>
                    <a:lnTo>
                      <a:pt x="691390" y="2742718"/>
                    </a:lnTo>
                    <a:lnTo>
                      <a:pt x="608840" y="2780818"/>
                    </a:lnTo>
                    <a:lnTo>
                      <a:pt x="424690" y="2774466"/>
                    </a:lnTo>
                    <a:lnTo>
                      <a:pt x="373890" y="2768118"/>
                    </a:lnTo>
                    <a:lnTo>
                      <a:pt x="348490" y="2831618"/>
                    </a:lnTo>
                    <a:lnTo>
                      <a:pt x="259590" y="2888770"/>
                    </a:lnTo>
                    <a:lnTo>
                      <a:pt x="189740" y="2857018"/>
                    </a:lnTo>
                    <a:lnTo>
                      <a:pt x="113540" y="2869718"/>
                    </a:lnTo>
                    <a:lnTo>
                      <a:pt x="11940" y="2825266"/>
                    </a:lnTo>
                    <a:lnTo>
                      <a:pt x="0" y="2735718"/>
                    </a:lnTo>
                    <a:lnTo>
                      <a:pt x="83378" y="2712554"/>
                    </a:lnTo>
                    <a:lnTo>
                      <a:pt x="116714" y="2726842"/>
                    </a:lnTo>
                    <a:lnTo>
                      <a:pt x="178626" y="2693506"/>
                    </a:lnTo>
                    <a:lnTo>
                      <a:pt x="392938" y="2622068"/>
                    </a:lnTo>
                    <a:lnTo>
                      <a:pt x="421514" y="2545868"/>
                    </a:lnTo>
                    <a:lnTo>
                      <a:pt x="573914" y="2422042"/>
                    </a:lnTo>
                    <a:lnTo>
                      <a:pt x="688214" y="2298218"/>
                    </a:lnTo>
                    <a:lnTo>
                      <a:pt x="764414" y="2250594"/>
                    </a:lnTo>
                    <a:lnTo>
                      <a:pt x="821566" y="2202968"/>
                    </a:lnTo>
                    <a:lnTo>
                      <a:pt x="826326" y="2064856"/>
                    </a:lnTo>
                    <a:lnTo>
                      <a:pt x="921578" y="1988656"/>
                    </a:lnTo>
                    <a:lnTo>
                      <a:pt x="1007302" y="1931506"/>
                    </a:lnTo>
                    <a:lnTo>
                      <a:pt x="1031114" y="1874356"/>
                    </a:lnTo>
                    <a:lnTo>
                      <a:pt x="1045402" y="1821968"/>
                    </a:lnTo>
                    <a:lnTo>
                      <a:pt x="1078738" y="1788630"/>
                    </a:lnTo>
                    <a:lnTo>
                      <a:pt x="1078738" y="1736242"/>
                    </a:lnTo>
                    <a:lnTo>
                      <a:pt x="1026354" y="1712430"/>
                    </a:lnTo>
                    <a:lnTo>
                      <a:pt x="1026354" y="1679094"/>
                    </a:lnTo>
                    <a:lnTo>
                      <a:pt x="1016826" y="1636230"/>
                    </a:lnTo>
                    <a:lnTo>
                      <a:pt x="1069214" y="1607656"/>
                    </a:lnTo>
                    <a:lnTo>
                      <a:pt x="1088266" y="1521930"/>
                    </a:lnTo>
                    <a:lnTo>
                      <a:pt x="1007302" y="1469542"/>
                    </a:lnTo>
                    <a:lnTo>
                      <a:pt x="1012066" y="1431442"/>
                    </a:lnTo>
                    <a:lnTo>
                      <a:pt x="950154" y="1417156"/>
                    </a:lnTo>
                    <a:lnTo>
                      <a:pt x="978726" y="1379056"/>
                    </a:lnTo>
                    <a:lnTo>
                      <a:pt x="929322" y="1303648"/>
                    </a:lnTo>
                    <a:lnTo>
                      <a:pt x="970790" y="1288568"/>
                    </a:lnTo>
                    <a:lnTo>
                      <a:pt x="1091438" y="1199668"/>
                    </a:lnTo>
                    <a:lnTo>
                      <a:pt x="1097790" y="1085368"/>
                    </a:lnTo>
                    <a:lnTo>
                      <a:pt x="1046990" y="1047268"/>
                    </a:lnTo>
                    <a:lnTo>
                      <a:pt x="1059690" y="996468"/>
                    </a:lnTo>
                    <a:lnTo>
                      <a:pt x="1002538" y="907568"/>
                    </a:lnTo>
                    <a:lnTo>
                      <a:pt x="1021590" y="748818"/>
                    </a:lnTo>
                    <a:lnTo>
                      <a:pt x="1046990" y="621818"/>
                    </a:lnTo>
                    <a:lnTo>
                      <a:pt x="970790" y="520218"/>
                    </a:lnTo>
                    <a:lnTo>
                      <a:pt x="1008890" y="501168"/>
                    </a:lnTo>
                    <a:lnTo>
                      <a:pt x="1110490" y="507518"/>
                    </a:lnTo>
                    <a:lnTo>
                      <a:pt x="1116838" y="463068"/>
                    </a:lnTo>
                    <a:lnTo>
                      <a:pt x="1078738" y="444018"/>
                    </a:lnTo>
                    <a:lnTo>
                      <a:pt x="919990" y="399568"/>
                    </a:lnTo>
                    <a:lnTo>
                      <a:pt x="875538" y="355118"/>
                    </a:lnTo>
                    <a:lnTo>
                      <a:pt x="812038" y="367818"/>
                    </a:lnTo>
                    <a:lnTo>
                      <a:pt x="761238" y="304318"/>
                    </a:lnTo>
                    <a:lnTo>
                      <a:pt x="799338" y="247168"/>
                    </a:lnTo>
                    <a:lnTo>
                      <a:pt x="773938" y="107468"/>
                    </a:lnTo>
                    <a:lnTo>
                      <a:pt x="716790" y="63018"/>
                    </a:lnTo>
                    <a:lnTo>
                      <a:pt x="761238" y="12218"/>
                    </a:lnTo>
                    <a:lnTo>
                      <a:pt x="828438" y="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1D0C096-C61C-DA24-2386-F76B9B4DB64C}"/>
                  </a:ext>
                </a:extLst>
              </p:cNvPr>
              <p:cNvSpPr/>
              <p:nvPr/>
            </p:nvSpPr>
            <p:spPr>
              <a:xfrm>
                <a:off x="1375193" y="877835"/>
                <a:ext cx="1118953" cy="1216053"/>
              </a:xfrm>
              <a:custGeom>
                <a:avLst/>
                <a:gdLst>
                  <a:gd name="connsiteX0" fmla="*/ 1162050 w 3672300"/>
                  <a:gd name="connsiteY0" fmla="*/ 0 h 3990974"/>
                  <a:gd name="connsiteX1" fmla="*/ 1346200 w 3672300"/>
                  <a:gd name="connsiteY1" fmla="*/ 177800 h 3990974"/>
                  <a:gd name="connsiteX2" fmla="*/ 1339850 w 3672300"/>
                  <a:gd name="connsiteY2" fmla="*/ 215900 h 3990974"/>
                  <a:gd name="connsiteX3" fmla="*/ 1403350 w 3672300"/>
                  <a:gd name="connsiteY3" fmla="*/ 292100 h 3990974"/>
                  <a:gd name="connsiteX4" fmla="*/ 1371600 w 3672300"/>
                  <a:gd name="connsiteY4" fmla="*/ 374650 h 3990974"/>
                  <a:gd name="connsiteX5" fmla="*/ 1257300 w 3672300"/>
                  <a:gd name="connsiteY5" fmla="*/ 425450 h 3990974"/>
                  <a:gd name="connsiteX6" fmla="*/ 1231900 w 3672300"/>
                  <a:gd name="connsiteY6" fmla="*/ 457200 h 3990974"/>
                  <a:gd name="connsiteX7" fmla="*/ 1212850 w 3672300"/>
                  <a:gd name="connsiteY7" fmla="*/ 520700 h 3990974"/>
                  <a:gd name="connsiteX8" fmla="*/ 1219200 w 3672300"/>
                  <a:gd name="connsiteY8" fmla="*/ 546100 h 3990974"/>
                  <a:gd name="connsiteX9" fmla="*/ 1073150 w 3672300"/>
                  <a:gd name="connsiteY9" fmla="*/ 723900 h 3990974"/>
                  <a:gd name="connsiteX10" fmla="*/ 1028700 w 3672300"/>
                  <a:gd name="connsiteY10" fmla="*/ 762000 h 3990974"/>
                  <a:gd name="connsiteX11" fmla="*/ 1035050 w 3672300"/>
                  <a:gd name="connsiteY11" fmla="*/ 869950 h 3990974"/>
                  <a:gd name="connsiteX12" fmla="*/ 1073150 w 3672300"/>
                  <a:gd name="connsiteY12" fmla="*/ 869950 h 3990974"/>
                  <a:gd name="connsiteX13" fmla="*/ 1085850 w 3672300"/>
                  <a:gd name="connsiteY13" fmla="*/ 812800 h 3990974"/>
                  <a:gd name="connsiteX14" fmla="*/ 1143000 w 3672300"/>
                  <a:gd name="connsiteY14" fmla="*/ 787400 h 3990974"/>
                  <a:gd name="connsiteX15" fmla="*/ 1143000 w 3672300"/>
                  <a:gd name="connsiteY15" fmla="*/ 730250 h 3990974"/>
                  <a:gd name="connsiteX16" fmla="*/ 1231900 w 3672300"/>
                  <a:gd name="connsiteY16" fmla="*/ 679450 h 3990974"/>
                  <a:gd name="connsiteX17" fmla="*/ 1231900 w 3672300"/>
                  <a:gd name="connsiteY17" fmla="*/ 736600 h 3990974"/>
                  <a:gd name="connsiteX18" fmla="*/ 1276350 w 3672300"/>
                  <a:gd name="connsiteY18" fmla="*/ 793750 h 3990974"/>
                  <a:gd name="connsiteX19" fmla="*/ 1263650 w 3672300"/>
                  <a:gd name="connsiteY19" fmla="*/ 838200 h 3990974"/>
                  <a:gd name="connsiteX20" fmla="*/ 1193800 w 3672300"/>
                  <a:gd name="connsiteY20" fmla="*/ 819150 h 3990974"/>
                  <a:gd name="connsiteX21" fmla="*/ 1181100 w 3672300"/>
                  <a:gd name="connsiteY21" fmla="*/ 857250 h 3990974"/>
                  <a:gd name="connsiteX22" fmla="*/ 1219200 w 3672300"/>
                  <a:gd name="connsiteY22" fmla="*/ 895350 h 3990974"/>
                  <a:gd name="connsiteX23" fmla="*/ 1276350 w 3672300"/>
                  <a:gd name="connsiteY23" fmla="*/ 895350 h 3990974"/>
                  <a:gd name="connsiteX24" fmla="*/ 1333500 w 3672300"/>
                  <a:gd name="connsiteY24" fmla="*/ 971550 h 3990974"/>
                  <a:gd name="connsiteX25" fmla="*/ 1428750 w 3672300"/>
                  <a:gd name="connsiteY25" fmla="*/ 971550 h 3990974"/>
                  <a:gd name="connsiteX26" fmla="*/ 1460500 w 3672300"/>
                  <a:gd name="connsiteY26" fmla="*/ 958850 h 3990974"/>
                  <a:gd name="connsiteX27" fmla="*/ 1466850 w 3672300"/>
                  <a:gd name="connsiteY27" fmla="*/ 1009650 h 3990974"/>
                  <a:gd name="connsiteX28" fmla="*/ 1428750 w 3672300"/>
                  <a:gd name="connsiteY28" fmla="*/ 1174750 h 3990974"/>
                  <a:gd name="connsiteX29" fmla="*/ 1485900 w 3672300"/>
                  <a:gd name="connsiteY29" fmla="*/ 1143000 h 3990974"/>
                  <a:gd name="connsiteX30" fmla="*/ 1517650 w 3672300"/>
                  <a:gd name="connsiteY30" fmla="*/ 1060450 h 3990974"/>
                  <a:gd name="connsiteX31" fmla="*/ 1644650 w 3672300"/>
                  <a:gd name="connsiteY31" fmla="*/ 1092200 h 3990974"/>
                  <a:gd name="connsiteX32" fmla="*/ 1657350 w 3672300"/>
                  <a:gd name="connsiteY32" fmla="*/ 1041400 h 3990974"/>
                  <a:gd name="connsiteX33" fmla="*/ 1530350 w 3672300"/>
                  <a:gd name="connsiteY33" fmla="*/ 990600 h 3990974"/>
                  <a:gd name="connsiteX34" fmla="*/ 1511300 w 3672300"/>
                  <a:gd name="connsiteY34" fmla="*/ 895350 h 3990974"/>
                  <a:gd name="connsiteX35" fmla="*/ 1765300 w 3672300"/>
                  <a:gd name="connsiteY35" fmla="*/ 762000 h 3990974"/>
                  <a:gd name="connsiteX36" fmla="*/ 1809750 w 3672300"/>
                  <a:gd name="connsiteY36" fmla="*/ 717550 h 3990974"/>
                  <a:gd name="connsiteX37" fmla="*/ 1841500 w 3672300"/>
                  <a:gd name="connsiteY37" fmla="*/ 755650 h 3990974"/>
                  <a:gd name="connsiteX38" fmla="*/ 1930400 w 3672300"/>
                  <a:gd name="connsiteY38" fmla="*/ 806450 h 3990974"/>
                  <a:gd name="connsiteX39" fmla="*/ 1931006 w 3672300"/>
                  <a:gd name="connsiteY39" fmla="*/ 830068 h 3990974"/>
                  <a:gd name="connsiteX40" fmla="*/ 1831340 w 3672300"/>
                  <a:gd name="connsiteY40" fmla="*/ 956310 h 3990974"/>
                  <a:gd name="connsiteX41" fmla="*/ 1877060 w 3672300"/>
                  <a:gd name="connsiteY41" fmla="*/ 1055370 h 3990974"/>
                  <a:gd name="connsiteX42" fmla="*/ 1861820 w 3672300"/>
                  <a:gd name="connsiteY42" fmla="*/ 1177290 h 3990974"/>
                  <a:gd name="connsiteX43" fmla="*/ 2044700 w 3672300"/>
                  <a:gd name="connsiteY43" fmla="*/ 1337310 h 3990974"/>
                  <a:gd name="connsiteX44" fmla="*/ 2059940 w 3672300"/>
                  <a:gd name="connsiteY44" fmla="*/ 1489710 h 3990974"/>
                  <a:gd name="connsiteX45" fmla="*/ 2341880 w 3672300"/>
                  <a:gd name="connsiteY45" fmla="*/ 1527810 h 3990974"/>
                  <a:gd name="connsiteX46" fmla="*/ 2524760 w 3672300"/>
                  <a:gd name="connsiteY46" fmla="*/ 1581150 h 3990974"/>
                  <a:gd name="connsiteX47" fmla="*/ 2593340 w 3672300"/>
                  <a:gd name="connsiteY47" fmla="*/ 1619250 h 3990974"/>
                  <a:gd name="connsiteX48" fmla="*/ 2646680 w 3672300"/>
                  <a:gd name="connsiteY48" fmla="*/ 1588770 h 3990974"/>
                  <a:gd name="connsiteX49" fmla="*/ 2722880 w 3672300"/>
                  <a:gd name="connsiteY49" fmla="*/ 1565910 h 3990974"/>
                  <a:gd name="connsiteX50" fmla="*/ 2799080 w 3672300"/>
                  <a:gd name="connsiteY50" fmla="*/ 1604010 h 3990974"/>
                  <a:gd name="connsiteX51" fmla="*/ 2805574 w 3672300"/>
                  <a:gd name="connsiteY51" fmla="*/ 1598006 h 3990974"/>
                  <a:gd name="connsiteX52" fmla="*/ 2806700 w 3672300"/>
                  <a:gd name="connsiteY52" fmla="*/ 1604010 h 3990974"/>
                  <a:gd name="connsiteX53" fmla="*/ 2951480 w 3672300"/>
                  <a:gd name="connsiteY53" fmla="*/ 1764030 h 3990974"/>
                  <a:gd name="connsiteX54" fmla="*/ 2989580 w 3672300"/>
                  <a:gd name="connsiteY54" fmla="*/ 1870710 h 3990974"/>
                  <a:gd name="connsiteX55" fmla="*/ 3103880 w 3672300"/>
                  <a:gd name="connsiteY55" fmla="*/ 1863090 h 3990974"/>
                  <a:gd name="connsiteX56" fmla="*/ 2989580 w 3672300"/>
                  <a:gd name="connsiteY56" fmla="*/ 2099310 h 3990974"/>
                  <a:gd name="connsiteX57" fmla="*/ 3088640 w 3672300"/>
                  <a:gd name="connsiteY57" fmla="*/ 2343150 h 3990974"/>
                  <a:gd name="connsiteX58" fmla="*/ 3020060 w 3672300"/>
                  <a:gd name="connsiteY58" fmla="*/ 2686050 h 3990974"/>
                  <a:gd name="connsiteX59" fmla="*/ 2966720 w 3672300"/>
                  <a:gd name="connsiteY59" fmla="*/ 2731770 h 3990974"/>
                  <a:gd name="connsiteX60" fmla="*/ 3035300 w 3672300"/>
                  <a:gd name="connsiteY60" fmla="*/ 2868930 h 3990974"/>
                  <a:gd name="connsiteX61" fmla="*/ 3004820 w 3672300"/>
                  <a:gd name="connsiteY61" fmla="*/ 2937510 h 3990974"/>
                  <a:gd name="connsiteX62" fmla="*/ 3058160 w 3672300"/>
                  <a:gd name="connsiteY62" fmla="*/ 2960370 h 3990974"/>
                  <a:gd name="connsiteX63" fmla="*/ 3088640 w 3672300"/>
                  <a:gd name="connsiteY63" fmla="*/ 3028950 h 3990974"/>
                  <a:gd name="connsiteX64" fmla="*/ 3149600 w 3672300"/>
                  <a:gd name="connsiteY64" fmla="*/ 3097530 h 3990974"/>
                  <a:gd name="connsiteX65" fmla="*/ 3111500 w 3672300"/>
                  <a:gd name="connsiteY65" fmla="*/ 3303270 h 3990974"/>
                  <a:gd name="connsiteX66" fmla="*/ 3202940 w 3672300"/>
                  <a:gd name="connsiteY66" fmla="*/ 3371850 h 3990974"/>
                  <a:gd name="connsiteX67" fmla="*/ 3324860 w 3672300"/>
                  <a:gd name="connsiteY67" fmla="*/ 3326130 h 3990974"/>
                  <a:gd name="connsiteX68" fmla="*/ 3332480 w 3672300"/>
                  <a:gd name="connsiteY68" fmla="*/ 3425190 h 3990974"/>
                  <a:gd name="connsiteX69" fmla="*/ 3431540 w 3672300"/>
                  <a:gd name="connsiteY69" fmla="*/ 3463290 h 3990974"/>
                  <a:gd name="connsiteX70" fmla="*/ 3538220 w 3672300"/>
                  <a:gd name="connsiteY70" fmla="*/ 3501390 h 3990974"/>
                  <a:gd name="connsiteX71" fmla="*/ 3538220 w 3672300"/>
                  <a:gd name="connsiteY71" fmla="*/ 3547110 h 3990974"/>
                  <a:gd name="connsiteX72" fmla="*/ 3583940 w 3672300"/>
                  <a:gd name="connsiteY72" fmla="*/ 3577590 h 3990974"/>
                  <a:gd name="connsiteX73" fmla="*/ 3553460 w 3672300"/>
                  <a:gd name="connsiteY73" fmla="*/ 3623310 h 3990974"/>
                  <a:gd name="connsiteX74" fmla="*/ 3591560 w 3672300"/>
                  <a:gd name="connsiteY74" fmla="*/ 3707130 h 3990974"/>
                  <a:gd name="connsiteX75" fmla="*/ 3604624 w 3672300"/>
                  <a:gd name="connsiteY75" fmla="*/ 3701686 h 3990974"/>
                  <a:gd name="connsiteX76" fmla="*/ 3652520 w 3672300"/>
                  <a:gd name="connsiteY76" fmla="*/ 3737610 h 3990974"/>
                  <a:gd name="connsiteX77" fmla="*/ 3629660 w 3672300"/>
                  <a:gd name="connsiteY77" fmla="*/ 3790950 h 3990974"/>
                  <a:gd name="connsiteX78" fmla="*/ 3669164 w 3672300"/>
                  <a:gd name="connsiteY78" fmla="*/ 3875602 h 3990974"/>
                  <a:gd name="connsiteX79" fmla="*/ 3671272 w 3672300"/>
                  <a:gd name="connsiteY79" fmla="*/ 3871914 h 3990974"/>
                  <a:gd name="connsiteX80" fmla="*/ 3672300 w 3672300"/>
                  <a:gd name="connsiteY80" fmla="*/ 3873972 h 3990974"/>
                  <a:gd name="connsiteX81" fmla="*/ 3616324 w 3672300"/>
                  <a:gd name="connsiteY81" fmla="*/ 3971926 h 3990974"/>
                  <a:gd name="connsiteX82" fmla="*/ 3568700 w 3672300"/>
                  <a:gd name="connsiteY82" fmla="*/ 3976688 h 3990974"/>
                  <a:gd name="connsiteX83" fmla="*/ 3540124 w 3672300"/>
                  <a:gd name="connsiteY83" fmla="*/ 3962400 h 3990974"/>
                  <a:gd name="connsiteX84" fmla="*/ 3468688 w 3672300"/>
                  <a:gd name="connsiteY84" fmla="*/ 3957638 h 3990974"/>
                  <a:gd name="connsiteX85" fmla="*/ 3444876 w 3672300"/>
                  <a:gd name="connsiteY85" fmla="*/ 3876674 h 3990974"/>
                  <a:gd name="connsiteX86" fmla="*/ 3387724 w 3672300"/>
                  <a:gd name="connsiteY86" fmla="*/ 3862388 h 3990974"/>
                  <a:gd name="connsiteX87" fmla="*/ 3297238 w 3672300"/>
                  <a:gd name="connsiteY87" fmla="*/ 3871914 h 3990974"/>
                  <a:gd name="connsiteX88" fmla="*/ 3249612 w 3672300"/>
                  <a:gd name="connsiteY88" fmla="*/ 3838574 h 3990974"/>
                  <a:gd name="connsiteX89" fmla="*/ 3178176 w 3672300"/>
                  <a:gd name="connsiteY89" fmla="*/ 3976688 h 3990974"/>
                  <a:gd name="connsiteX90" fmla="*/ 3011488 w 3672300"/>
                  <a:gd name="connsiteY90" fmla="*/ 3990974 h 3990974"/>
                  <a:gd name="connsiteX91" fmla="*/ 2930524 w 3672300"/>
                  <a:gd name="connsiteY91" fmla="*/ 3948114 h 3990974"/>
                  <a:gd name="connsiteX92" fmla="*/ 2759076 w 3672300"/>
                  <a:gd name="connsiteY92" fmla="*/ 3905250 h 3990974"/>
                  <a:gd name="connsiteX93" fmla="*/ 2744788 w 3672300"/>
                  <a:gd name="connsiteY93" fmla="*/ 3852862 h 3990974"/>
                  <a:gd name="connsiteX94" fmla="*/ 2711450 w 3672300"/>
                  <a:gd name="connsiteY94" fmla="*/ 3829050 h 3990974"/>
                  <a:gd name="connsiteX95" fmla="*/ 2679384 w 3672300"/>
                  <a:gd name="connsiteY95" fmla="*/ 3737436 h 3990974"/>
                  <a:gd name="connsiteX96" fmla="*/ 2763836 w 3672300"/>
                  <a:gd name="connsiteY96" fmla="*/ 3633788 h 3990974"/>
                  <a:gd name="connsiteX97" fmla="*/ 2620964 w 3672300"/>
                  <a:gd name="connsiteY97" fmla="*/ 3471862 h 3990974"/>
                  <a:gd name="connsiteX98" fmla="*/ 2573336 w 3672300"/>
                  <a:gd name="connsiteY98" fmla="*/ 3457574 h 3990974"/>
                  <a:gd name="connsiteX99" fmla="*/ 2573336 w 3672300"/>
                  <a:gd name="connsiteY99" fmla="*/ 3414714 h 3990974"/>
                  <a:gd name="connsiteX100" fmla="*/ 2535236 w 3672300"/>
                  <a:gd name="connsiteY100" fmla="*/ 3390900 h 3990974"/>
                  <a:gd name="connsiteX101" fmla="*/ 2544764 w 3672300"/>
                  <a:gd name="connsiteY101" fmla="*/ 3309938 h 3990974"/>
                  <a:gd name="connsiteX102" fmla="*/ 2444748 w 3672300"/>
                  <a:gd name="connsiteY102" fmla="*/ 3224214 h 3990974"/>
                  <a:gd name="connsiteX103" fmla="*/ 2444748 w 3672300"/>
                  <a:gd name="connsiteY103" fmla="*/ 3190874 h 3990974"/>
                  <a:gd name="connsiteX104" fmla="*/ 2411412 w 3672300"/>
                  <a:gd name="connsiteY104" fmla="*/ 3152774 h 3990974"/>
                  <a:gd name="connsiteX105" fmla="*/ 2297112 w 3672300"/>
                  <a:gd name="connsiteY105" fmla="*/ 3167062 h 3990974"/>
                  <a:gd name="connsiteX106" fmla="*/ 2349500 w 3672300"/>
                  <a:gd name="connsiteY106" fmla="*/ 3033714 h 3990974"/>
                  <a:gd name="connsiteX107" fmla="*/ 2297112 w 3672300"/>
                  <a:gd name="connsiteY107" fmla="*/ 3009900 h 3990974"/>
                  <a:gd name="connsiteX108" fmla="*/ 2263776 w 3672300"/>
                  <a:gd name="connsiteY108" fmla="*/ 3033714 h 3990974"/>
                  <a:gd name="connsiteX109" fmla="*/ 2230436 w 3672300"/>
                  <a:gd name="connsiteY109" fmla="*/ 3000374 h 3990974"/>
                  <a:gd name="connsiteX110" fmla="*/ 2192336 w 3672300"/>
                  <a:gd name="connsiteY110" fmla="*/ 3038474 h 3990974"/>
                  <a:gd name="connsiteX111" fmla="*/ 2206624 w 3672300"/>
                  <a:gd name="connsiteY111" fmla="*/ 3086100 h 3990974"/>
                  <a:gd name="connsiteX112" fmla="*/ 2168524 w 3672300"/>
                  <a:gd name="connsiteY112" fmla="*/ 3095626 h 3990974"/>
                  <a:gd name="connsiteX113" fmla="*/ 2178048 w 3672300"/>
                  <a:gd name="connsiteY113" fmla="*/ 3138488 h 3990974"/>
                  <a:gd name="connsiteX114" fmla="*/ 2235200 w 3672300"/>
                  <a:gd name="connsiteY114" fmla="*/ 3148014 h 3990974"/>
                  <a:gd name="connsiteX115" fmla="*/ 2220912 w 3672300"/>
                  <a:gd name="connsiteY115" fmla="*/ 3214688 h 3990974"/>
                  <a:gd name="connsiteX116" fmla="*/ 2125664 w 3672300"/>
                  <a:gd name="connsiteY116" fmla="*/ 3200400 h 3990974"/>
                  <a:gd name="connsiteX117" fmla="*/ 2020888 w 3672300"/>
                  <a:gd name="connsiteY117" fmla="*/ 3128962 h 3990974"/>
                  <a:gd name="connsiteX118" fmla="*/ 1939924 w 3672300"/>
                  <a:gd name="connsiteY118" fmla="*/ 3105150 h 3990974"/>
                  <a:gd name="connsiteX119" fmla="*/ 1968500 w 3672300"/>
                  <a:gd name="connsiteY119" fmla="*/ 2952750 h 3990974"/>
                  <a:gd name="connsiteX120" fmla="*/ 1797048 w 3672300"/>
                  <a:gd name="connsiteY120" fmla="*/ 2867026 h 3990974"/>
                  <a:gd name="connsiteX121" fmla="*/ 1754188 w 3672300"/>
                  <a:gd name="connsiteY121" fmla="*/ 2881314 h 3990974"/>
                  <a:gd name="connsiteX122" fmla="*/ 1730376 w 3672300"/>
                  <a:gd name="connsiteY122" fmla="*/ 2862262 h 3990974"/>
                  <a:gd name="connsiteX123" fmla="*/ 1654176 w 3672300"/>
                  <a:gd name="connsiteY123" fmla="*/ 2867026 h 3990974"/>
                  <a:gd name="connsiteX124" fmla="*/ 1611312 w 3672300"/>
                  <a:gd name="connsiteY124" fmla="*/ 2833688 h 3990974"/>
                  <a:gd name="connsiteX125" fmla="*/ 1630364 w 3672300"/>
                  <a:gd name="connsiteY125" fmla="*/ 2800350 h 3990974"/>
                  <a:gd name="connsiteX126" fmla="*/ 1616076 w 3672300"/>
                  <a:gd name="connsiteY126" fmla="*/ 2724150 h 3990974"/>
                  <a:gd name="connsiteX127" fmla="*/ 1584848 w 3672300"/>
                  <a:gd name="connsiteY127" fmla="*/ 2711932 h 3990974"/>
                  <a:gd name="connsiteX128" fmla="*/ 1587500 w 3672300"/>
                  <a:gd name="connsiteY128" fmla="*/ 2711450 h 3990974"/>
                  <a:gd name="connsiteX129" fmla="*/ 1682750 w 3672300"/>
                  <a:gd name="connsiteY129" fmla="*/ 2590800 h 3990974"/>
                  <a:gd name="connsiteX130" fmla="*/ 1651000 w 3672300"/>
                  <a:gd name="connsiteY130" fmla="*/ 2489200 h 3990974"/>
                  <a:gd name="connsiteX131" fmla="*/ 1670050 w 3672300"/>
                  <a:gd name="connsiteY131" fmla="*/ 2419350 h 3990974"/>
                  <a:gd name="connsiteX132" fmla="*/ 1492250 w 3672300"/>
                  <a:gd name="connsiteY132" fmla="*/ 2393950 h 3990974"/>
                  <a:gd name="connsiteX133" fmla="*/ 1454150 w 3672300"/>
                  <a:gd name="connsiteY133" fmla="*/ 2343150 h 3990974"/>
                  <a:gd name="connsiteX134" fmla="*/ 1365250 w 3672300"/>
                  <a:gd name="connsiteY134" fmla="*/ 2368550 h 3990974"/>
                  <a:gd name="connsiteX135" fmla="*/ 1301750 w 3672300"/>
                  <a:gd name="connsiteY135" fmla="*/ 2349500 h 3990974"/>
                  <a:gd name="connsiteX136" fmla="*/ 1365250 w 3672300"/>
                  <a:gd name="connsiteY136" fmla="*/ 2286000 h 3990974"/>
                  <a:gd name="connsiteX137" fmla="*/ 1276350 w 3672300"/>
                  <a:gd name="connsiteY137" fmla="*/ 2241550 h 3990974"/>
                  <a:gd name="connsiteX138" fmla="*/ 1168400 w 3672300"/>
                  <a:gd name="connsiteY138" fmla="*/ 2247900 h 3990974"/>
                  <a:gd name="connsiteX139" fmla="*/ 1149350 w 3672300"/>
                  <a:gd name="connsiteY139" fmla="*/ 2286000 h 3990974"/>
                  <a:gd name="connsiteX140" fmla="*/ 1104900 w 3672300"/>
                  <a:gd name="connsiteY140" fmla="*/ 2298700 h 3990974"/>
                  <a:gd name="connsiteX141" fmla="*/ 1035050 w 3672300"/>
                  <a:gd name="connsiteY141" fmla="*/ 2228850 h 3990974"/>
                  <a:gd name="connsiteX142" fmla="*/ 1073150 w 3672300"/>
                  <a:gd name="connsiteY142" fmla="*/ 2139950 h 3990974"/>
                  <a:gd name="connsiteX143" fmla="*/ 1022350 w 3672300"/>
                  <a:gd name="connsiteY143" fmla="*/ 2095500 h 3990974"/>
                  <a:gd name="connsiteX144" fmla="*/ 914400 w 3672300"/>
                  <a:gd name="connsiteY144" fmla="*/ 2057400 h 3990974"/>
                  <a:gd name="connsiteX145" fmla="*/ 965200 w 3672300"/>
                  <a:gd name="connsiteY145" fmla="*/ 2006600 h 3990974"/>
                  <a:gd name="connsiteX146" fmla="*/ 946150 w 3672300"/>
                  <a:gd name="connsiteY146" fmla="*/ 1930400 h 3990974"/>
                  <a:gd name="connsiteX147" fmla="*/ 800100 w 3672300"/>
                  <a:gd name="connsiteY147" fmla="*/ 1930400 h 3990974"/>
                  <a:gd name="connsiteX148" fmla="*/ 692150 w 3672300"/>
                  <a:gd name="connsiteY148" fmla="*/ 1993900 h 3990974"/>
                  <a:gd name="connsiteX149" fmla="*/ 615950 w 3672300"/>
                  <a:gd name="connsiteY149" fmla="*/ 1911350 h 3990974"/>
                  <a:gd name="connsiteX150" fmla="*/ 514350 w 3672300"/>
                  <a:gd name="connsiteY150" fmla="*/ 1911350 h 3990974"/>
                  <a:gd name="connsiteX151" fmla="*/ 482600 w 3672300"/>
                  <a:gd name="connsiteY151" fmla="*/ 1847850 h 3990974"/>
                  <a:gd name="connsiteX152" fmla="*/ 222250 w 3672300"/>
                  <a:gd name="connsiteY152" fmla="*/ 1746250 h 3990974"/>
                  <a:gd name="connsiteX153" fmla="*/ 228600 w 3672300"/>
                  <a:gd name="connsiteY153" fmla="*/ 1644650 h 3990974"/>
                  <a:gd name="connsiteX154" fmla="*/ 190500 w 3672300"/>
                  <a:gd name="connsiteY154" fmla="*/ 1612900 h 3990974"/>
                  <a:gd name="connsiteX155" fmla="*/ 222250 w 3672300"/>
                  <a:gd name="connsiteY155" fmla="*/ 1574800 h 3990974"/>
                  <a:gd name="connsiteX156" fmla="*/ 234950 w 3672300"/>
                  <a:gd name="connsiteY156" fmla="*/ 1403350 h 3990974"/>
                  <a:gd name="connsiteX157" fmla="*/ 279400 w 3672300"/>
                  <a:gd name="connsiteY157" fmla="*/ 1352550 h 3990974"/>
                  <a:gd name="connsiteX158" fmla="*/ 419100 w 3672300"/>
                  <a:gd name="connsiteY158" fmla="*/ 1435100 h 3990974"/>
                  <a:gd name="connsiteX159" fmla="*/ 438150 w 3672300"/>
                  <a:gd name="connsiteY159" fmla="*/ 1466850 h 3990974"/>
                  <a:gd name="connsiteX160" fmla="*/ 539750 w 3672300"/>
                  <a:gd name="connsiteY160" fmla="*/ 1384300 h 3990974"/>
                  <a:gd name="connsiteX161" fmla="*/ 609600 w 3672300"/>
                  <a:gd name="connsiteY161" fmla="*/ 1384300 h 3990974"/>
                  <a:gd name="connsiteX162" fmla="*/ 628650 w 3672300"/>
                  <a:gd name="connsiteY162" fmla="*/ 1219200 h 3990974"/>
                  <a:gd name="connsiteX163" fmla="*/ 571500 w 3672300"/>
                  <a:gd name="connsiteY163" fmla="*/ 1136650 h 3990974"/>
                  <a:gd name="connsiteX164" fmla="*/ 546100 w 3672300"/>
                  <a:gd name="connsiteY164" fmla="*/ 1028700 h 3990974"/>
                  <a:gd name="connsiteX165" fmla="*/ 596900 w 3672300"/>
                  <a:gd name="connsiteY165" fmla="*/ 977900 h 3990974"/>
                  <a:gd name="connsiteX166" fmla="*/ 552450 w 3672300"/>
                  <a:gd name="connsiteY166" fmla="*/ 889000 h 3990974"/>
                  <a:gd name="connsiteX167" fmla="*/ 457200 w 3672300"/>
                  <a:gd name="connsiteY167" fmla="*/ 895350 h 3990974"/>
                  <a:gd name="connsiteX168" fmla="*/ 241300 w 3672300"/>
                  <a:gd name="connsiteY168" fmla="*/ 1009650 h 3990974"/>
                  <a:gd name="connsiteX169" fmla="*/ 196850 w 3672300"/>
                  <a:gd name="connsiteY169" fmla="*/ 965200 h 3990974"/>
                  <a:gd name="connsiteX170" fmla="*/ 203200 w 3672300"/>
                  <a:gd name="connsiteY170" fmla="*/ 889000 h 3990974"/>
                  <a:gd name="connsiteX171" fmla="*/ 0 w 3672300"/>
                  <a:gd name="connsiteY171" fmla="*/ 685800 h 3990974"/>
                  <a:gd name="connsiteX172" fmla="*/ 76200 w 3672300"/>
                  <a:gd name="connsiteY172" fmla="*/ 584200 h 3990974"/>
                  <a:gd name="connsiteX173" fmla="*/ 33630 w 3672300"/>
                  <a:gd name="connsiteY173" fmla="*/ 444330 h 3990974"/>
                  <a:gd name="connsiteX174" fmla="*/ 101600 w 3672300"/>
                  <a:gd name="connsiteY174" fmla="*/ 438150 h 3990974"/>
                  <a:gd name="connsiteX175" fmla="*/ 177800 w 3672300"/>
                  <a:gd name="connsiteY175" fmla="*/ 488950 h 3990974"/>
                  <a:gd name="connsiteX176" fmla="*/ 368300 w 3672300"/>
                  <a:gd name="connsiteY176" fmla="*/ 425450 h 3990974"/>
                  <a:gd name="connsiteX177" fmla="*/ 406400 w 3672300"/>
                  <a:gd name="connsiteY177" fmla="*/ 317500 h 3990974"/>
                  <a:gd name="connsiteX178" fmla="*/ 539750 w 3672300"/>
                  <a:gd name="connsiteY178" fmla="*/ 311150 h 3990974"/>
                  <a:gd name="connsiteX179" fmla="*/ 571500 w 3672300"/>
                  <a:gd name="connsiteY179" fmla="*/ 292100 h 3990974"/>
                  <a:gd name="connsiteX180" fmla="*/ 666750 w 3672300"/>
                  <a:gd name="connsiteY180" fmla="*/ 241300 h 3990974"/>
                  <a:gd name="connsiteX181" fmla="*/ 723900 w 3672300"/>
                  <a:gd name="connsiteY181" fmla="*/ 184150 h 3990974"/>
                  <a:gd name="connsiteX182" fmla="*/ 730250 w 3672300"/>
                  <a:gd name="connsiteY182" fmla="*/ 133350 h 3990974"/>
                  <a:gd name="connsiteX183" fmla="*/ 857250 w 3672300"/>
                  <a:gd name="connsiteY183" fmla="*/ 82550 h 3990974"/>
                  <a:gd name="connsiteX184" fmla="*/ 984250 w 3672300"/>
                  <a:gd name="connsiteY184" fmla="*/ 57150 h 3990974"/>
                  <a:gd name="connsiteX185" fmla="*/ 1073150 w 3672300"/>
                  <a:gd name="connsiteY185" fmla="*/ 19050 h 399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</a:cxnLst>
                <a:rect l="l" t="t" r="r" b="b"/>
                <a:pathLst>
                  <a:path w="3672300" h="3990974">
                    <a:moveTo>
                      <a:pt x="1162050" y="0"/>
                    </a:moveTo>
                    <a:lnTo>
                      <a:pt x="1346200" y="177800"/>
                    </a:lnTo>
                    <a:lnTo>
                      <a:pt x="1339850" y="215900"/>
                    </a:lnTo>
                    <a:lnTo>
                      <a:pt x="1403350" y="292100"/>
                    </a:lnTo>
                    <a:lnTo>
                      <a:pt x="1371600" y="374650"/>
                    </a:lnTo>
                    <a:lnTo>
                      <a:pt x="1257300" y="425450"/>
                    </a:lnTo>
                    <a:lnTo>
                      <a:pt x="1231900" y="457200"/>
                    </a:lnTo>
                    <a:lnTo>
                      <a:pt x="1212850" y="520700"/>
                    </a:lnTo>
                    <a:lnTo>
                      <a:pt x="1219200" y="546100"/>
                    </a:lnTo>
                    <a:lnTo>
                      <a:pt x="1073150" y="723900"/>
                    </a:lnTo>
                    <a:lnTo>
                      <a:pt x="1028700" y="762000"/>
                    </a:lnTo>
                    <a:lnTo>
                      <a:pt x="1035050" y="869950"/>
                    </a:lnTo>
                    <a:lnTo>
                      <a:pt x="1073150" y="869950"/>
                    </a:lnTo>
                    <a:lnTo>
                      <a:pt x="1085850" y="812800"/>
                    </a:lnTo>
                    <a:lnTo>
                      <a:pt x="1143000" y="787400"/>
                    </a:lnTo>
                    <a:lnTo>
                      <a:pt x="1143000" y="730250"/>
                    </a:lnTo>
                    <a:lnTo>
                      <a:pt x="1231900" y="679450"/>
                    </a:lnTo>
                    <a:lnTo>
                      <a:pt x="1231900" y="736600"/>
                    </a:lnTo>
                    <a:lnTo>
                      <a:pt x="1276350" y="793750"/>
                    </a:lnTo>
                    <a:lnTo>
                      <a:pt x="1263650" y="838200"/>
                    </a:lnTo>
                    <a:lnTo>
                      <a:pt x="1193800" y="819150"/>
                    </a:lnTo>
                    <a:lnTo>
                      <a:pt x="1181100" y="857250"/>
                    </a:lnTo>
                    <a:lnTo>
                      <a:pt x="1219200" y="895350"/>
                    </a:lnTo>
                    <a:lnTo>
                      <a:pt x="1276350" y="895350"/>
                    </a:lnTo>
                    <a:lnTo>
                      <a:pt x="1333500" y="971550"/>
                    </a:lnTo>
                    <a:lnTo>
                      <a:pt x="1428750" y="971550"/>
                    </a:lnTo>
                    <a:lnTo>
                      <a:pt x="1460500" y="958850"/>
                    </a:lnTo>
                    <a:lnTo>
                      <a:pt x="1466850" y="1009650"/>
                    </a:lnTo>
                    <a:lnTo>
                      <a:pt x="1428750" y="1174750"/>
                    </a:lnTo>
                    <a:lnTo>
                      <a:pt x="1485900" y="1143000"/>
                    </a:lnTo>
                    <a:lnTo>
                      <a:pt x="1517650" y="1060450"/>
                    </a:lnTo>
                    <a:lnTo>
                      <a:pt x="1644650" y="1092200"/>
                    </a:lnTo>
                    <a:lnTo>
                      <a:pt x="1657350" y="1041400"/>
                    </a:lnTo>
                    <a:lnTo>
                      <a:pt x="1530350" y="990600"/>
                    </a:lnTo>
                    <a:lnTo>
                      <a:pt x="1511300" y="895350"/>
                    </a:lnTo>
                    <a:lnTo>
                      <a:pt x="1765300" y="762000"/>
                    </a:lnTo>
                    <a:lnTo>
                      <a:pt x="1809750" y="717550"/>
                    </a:lnTo>
                    <a:lnTo>
                      <a:pt x="1841500" y="755650"/>
                    </a:lnTo>
                    <a:lnTo>
                      <a:pt x="1930400" y="806450"/>
                    </a:lnTo>
                    <a:lnTo>
                      <a:pt x="1931006" y="830068"/>
                    </a:lnTo>
                    <a:lnTo>
                      <a:pt x="1831340" y="956310"/>
                    </a:lnTo>
                    <a:lnTo>
                      <a:pt x="1877060" y="1055370"/>
                    </a:lnTo>
                    <a:lnTo>
                      <a:pt x="1861820" y="1177290"/>
                    </a:lnTo>
                    <a:lnTo>
                      <a:pt x="2044700" y="1337310"/>
                    </a:lnTo>
                    <a:lnTo>
                      <a:pt x="2059940" y="1489710"/>
                    </a:lnTo>
                    <a:lnTo>
                      <a:pt x="2341880" y="1527810"/>
                    </a:lnTo>
                    <a:lnTo>
                      <a:pt x="2524760" y="1581150"/>
                    </a:lnTo>
                    <a:lnTo>
                      <a:pt x="2593340" y="1619250"/>
                    </a:lnTo>
                    <a:lnTo>
                      <a:pt x="2646680" y="1588770"/>
                    </a:lnTo>
                    <a:lnTo>
                      <a:pt x="2722880" y="1565910"/>
                    </a:lnTo>
                    <a:lnTo>
                      <a:pt x="2799080" y="1604010"/>
                    </a:lnTo>
                    <a:lnTo>
                      <a:pt x="2805574" y="1598006"/>
                    </a:lnTo>
                    <a:lnTo>
                      <a:pt x="2806700" y="1604010"/>
                    </a:lnTo>
                    <a:lnTo>
                      <a:pt x="2951480" y="1764030"/>
                    </a:lnTo>
                    <a:lnTo>
                      <a:pt x="2989580" y="1870710"/>
                    </a:lnTo>
                    <a:lnTo>
                      <a:pt x="3103880" y="1863090"/>
                    </a:lnTo>
                    <a:lnTo>
                      <a:pt x="2989580" y="2099310"/>
                    </a:lnTo>
                    <a:lnTo>
                      <a:pt x="3088640" y="2343150"/>
                    </a:lnTo>
                    <a:lnTo>
                      <a:pt x="3020060" y="2686050"/>
                    </a:lnTo>
                    <a:lnTo>
                      <a:pt x="2966720" y="2731770"/>
                    </a:lnTo>
                    <a:lnTo>
                      <a:pt x="3035300" y="2868930"/>
                    </a:lnTo>
                    <a:lnTo>
                      <a:pt x="3004820" y="2937510"/>
                    </a:lnTo>
                    <a:lnTo>
                      <a:pt x="3058160" y="2960370"/>
                    </a:lnTo>
                    <a:lnTo>
                      <a:pt x="3088640" y="3028950"/>
                    </a:lnTo>
                    <a:lnTo>
                      <a:pt x="3149600" y="3097530"/>
                    </a:lnTo>
                    <a:lnTo>
                      <a:pt x="3111500" y="3303270"/>
                    </a:lnTo>
                    <a:lnTo>
                      <a:pt x="3202940" y="3371850"/>
                    </a:lnTo>
                    <a:lnTo>
                      <a:pt x="3324860" y="3326130"/>
                    </a:lnTo>
                    <a:lnTo>
                      <a:pt x="3332480" y="3425190"/>
                    </a:lnTo>
                    <a:lnTo>
                      <a:pt x="3431540" y="3463290"/>
                    </a:lnTo>
                    <a:lnTo>
                      <a:pt x="3538220" y="3501390"/>
                    </a:lnTo>
                    <a:lnTo>
                      <a:pt x="3538220" y="3547110"/>
                    </a:lnTo>
                    <a:lnTo>
                      <a:pt x="3583940" y="3577590"/>
                    </a:lnTo>
                    <a:lnTo>
                      <a:pt x="3553460" y="3623310"/>
                    </a:lnTo>
                    <a:lnTo>
                      <a:pt x="3591560" y="3707130"/>
                    </a:lnTo>
                    <a:lnTo>
                      <a:pt x="3604624" y="3701686"/>
                    </a:lnTo>
                    <a:lnTo>
                      <a:pt x="3652520" y="3737610"/>
                    </a:lnTo>
                    <a:lnTo>
                      <a:pt x="3629660" y="3790950"/>
                    </a:lnTo>
                    <a:lnTo>
                      <a:pt x="3669164" y="3875602"/>
                    </a:lnTo>
                    <a:lnTo>
                      <a:pt x="3671272" y="3871914"/>
                    </a:lnTo>
                    <a:lnTo>
                      <a:pt x="3672300" y="3873972"/>
                    </a:lnTo>
                    <a:lnTo>
                      <a:pt x="3616324" y="3971926"/>
                    </a:lnTo>
                    <a:lnTo>
                      <a:pt x="3568700" y="3976688"/>
                    </a:lnTo>
                    <a:lnTo>
                      <a:pt x="3540124" y="3962400"/>
                    </a:lnTo>
                    <a:lnTo>
                      <a:pt x="3468688" y="3957638"/>
                    </a:lnTo>
                    <a:lnTo>
                      <a:pt x="3444876" y="3876674"/>
                    </a:lnTo>
                    <a:lnTo>
                      <a:pt x="3387724" y="3862388"/>
                    </a:lnTo>
                    <a:lnTo>
                      <a:pt x="3297238" y="3871914"/>
                    </a:lnTo>
                    <a:lnTo>
                      <a:pt x="3249612" y="3838574"/>
                    </a:lnTo>
                    <a:lnTo>
                      <a:pt x="3178176" y="3976688"/>
                    </a:lnTo>
                    <a:lnTo>
                      <a:pt x="3011488" y="3990974"/>
                    </a:lnTo>
                    <a:lnTo>
                      <a:pt x="2930524" y="3948114"/>
                    </a:lnTo>
                    <a:lnTo>
                      <a:pt x="2759076" y="3905250"/>
                    </a:lnTo>
                    <a:lnTo>
                      <a:pt x="2744788" y="3852862"/>
                    </a:lnTo>
                    <a:lnTo>
                      <a:pt x="2711450" y="3829050"/>
                    </a:lnTo>
                    <a:lnTo>
                      <a:pt x="2679384" y="3737436"/>
                    </a:lnTo>
                    <a:lnTo>
                      <a:pt x="2763836" y="3633788"/>
                    </a:lnTo>
                    <a:lnTo>
                      <a:pt x="2620964" y="3471862"/>
                    </a:lnTo>
                    <a:lnTo>
                      <a:pt x="2573336" y="3457574"/>
                    </a:lnTo>
                    <a:lnTo>
                      <a:pt x="2573336" y="3414714"/>
                    </a:lnTo>
                    <a:lnTo>
                      <a:pt x="2535236" y="3390900"/>
                    </a:lnTo>
                    <a:lnTo>
                      <a:pt x="2544764" y="3309938"/>
                    </a:lnTo>
                    <a:lnTo>
                      <a:pt x="2444748" y="3224214"/>
                    </a:lnTo>
                    <a:lnTo>
                      <a:pt x="2444748" y="3190874"/>
                    </a:lnTo>
                    <a:lnTo>
                      <a:pt x="2411412" y="3152774"/>
                    </a:lnTo>
                    <a:lnTo>
                      <a:pt x="2297112" y="3167062"/>
                    </a:lnTo>
                    <a:lnTo>
                      <a:pt x="2349500" y="3033714"/>
                    </a:lnTo>
                    <a:lnTo>
                      <a:pt x="2297112" y="3009900"/>
                    </a:lnTo>
                    <a:lnTo>
                      <a:pt x="2263776" y="3033714"/>
                    </a:lnTo>
                    <a:lnTo>
                      <a:pt x="2230436" y="3000374"/>
                    </a:lnTo>
                    <a:lnTo>
                      <a:pt x="2192336" y="3038474"/>
                    </a:lnTo>
                    <a:lnTo>
                      <a:pt x="2206624" y="3086100"/>
                    </a:lnTo>
                    <a:lnTo>
                      <a:pt x="2168524" y="3095626"/>
                    </a:lnTo>
                    <a:lnTo>
                      <a:pt x="2178048" y="3138488"/>
                    </a:lnTo>
                    <a:lnTo>
                      <a:pt x="2235200" y="3148014"/>
                    </a:lnTo>
                    <a:lnTo>
                      <a:pt x="2220912" y="3214688"/>
                    </a:lnTo>
                    <a:lnTo>
                      <a:pt x="2125664" y="3200400"/>
                    </a:lnTo>
                    <a:lnTo>
                      <a:pt x="2020888" y="3128962"/>
                    </a:lnTo>
                    <a:lnTo>
                      <a:pt x="1939924" y="3105150"/>
                    </a:lnTo>
                    <a:lnTo>
                      <a:pt x="1968500" y="2952750"/>
                    </a:lnTo>
                    <a:lnTo>
                      <a:pt x="1797048" y="2867026"/>
                    </a:lnTo>
                    <a:lnTo>
                      <a:pt x="1754188" y="2881314"/>
                    </a:lnTo>
                    <a:lnTo>
                      <a:pt x="1730376" y="2862262"/>
                    </a:lnTo>
                    <a:lnTo>
                      <a:pt x="1654176" y="2867026"/>
                    </a:lnTo>
                    <a:lnTo>
                      <a:pt x="1611312" y="2833688"/>
                    </a:lnTo>
                    <a:lnTo>
                      <a:pt x="1630364" y="2800350"/>
                    </a:lnTo>
                    <a:lnTo>
                      <a:pt x="1616076" y="2724150"/>
                    </a:lnTo>
                    <a:lnTo>
                      <a:pt x="1584848" y="2711932"/>
                    </a:lnTo>
                    <a:lnTo>
                      <a:pt x="1587500" y="2711450"/>
                    </a:lnTo>
                    <a:lnTo>
                      <a:pt x="1682750" y="2590800"/>
                    </a:lnTo>
                    <a:lnTo>
                      <a:pt x="1651000" y="2489200"/>
                    </a:lnTo>
                    <a:lnTo>
                      <a:pt x="1670050" y="2419350"/>
                    </a:lnTo>
                    <a:lnTo>
                      <a:pt x="1492250" y="2393950"/>
                    </a:lnTo>
                    <a:lnTo>
                      <a:pt x="1454150" y="2343150"/>
                    </a:lnTo>
                    <a:lnTo>
                      <a:pt x="1365250" y="2368550"/>
                    </a:lnTo>
                    <a:lnTo>
                      <a:pt x="1301750" y="2349500"/>
                    </a:lnTo>
                    <a:lnTo>
                      <a:pt x="1365250" y="2286000"/>
                    </a:lnTo>
                    <a:lnTo>
                      <a:pt x="1276350" y="2241550"/>
                    </a:lnTo>
                    <a:lnTo>
                      <a:pt x="1168400" y="2247900"/>
                    </a:lnTo>
                    <a:lnTo>
                      <a:pt x="1149350" y="2286000"/>
                    </a:lnTo>
                    <a:lnTo>
                      <a:pt x="1104900" y="2298700"/>
                    </a:lnTo>
                    <a:lnTo>
                      <a:pt x="1035050" y="2228850"/>
                    </a:lnTo>
                    <a:lnTo>
                      <a:pt x="1073150" y="2139950"/>
                    </a:lnTo>
                    <a:lnTo>
                      <a:pt x="1022350" y="2095500"/>
                    </a:lnTo>
                    <a:lnTo>
                      <a:pt x="914400" y="2057400"/>
                    </a:lnTo>
                    <a:lnTo>
                      <a:pt x="965200" y="2006600"/>
                    </a:lnTo>
                    <a:lnTo>
                      <a:pt x="946150" y="1930400"/>
                    </a:lnTo>
                    <a:lnTo>
                      <a:pt x="800100" y="1930400"/>
                    </a:lnTo>
                    <a:lnTo>
                      <a:pt x="692150" y="1993900"/>
                    </a:lnTo>
                    <a:lnTo>
                      <a:pt x="615950" y="1911350"/>
                    </a:lnTo>
                    <a:lnTo>
                      <a:pt x="514350" y="1911350"/>
                    </a:lnTo>
                    <a:lnTo>
                      <a:pt x="482600" y="1847850"/>
                    </a:lnTo>
                    <a:lnTo>
                      <a:pt x="222250" y="1746250"/>
                    </a:lnTo>
                    <a:lnTo>
                      <a:pt x="228600" y="1644650"/>
                    </a:lnTo>
                    <a:lnTo>
                      <a:pt x="190500" y="1612900"/>
                    </a:lnTo>
                    <a:lnTo>
                      <a:pt x="222250" y="1574800"/>
                    </a:lnTo>
                    <a:lnTo>
                      <a:pt x="234950" y="1403350"/>
                    </a:lnTo>
                    <a:lnTo>
                      <a:pt x="279400" y="1352550"/>
                    </a:lnTo>
                    <a:lnTo>
                      <a:pt x="419100" y="1435100"/>
                    </a:lnTo>
                    <a:lnTo>
                      <a:pt x="438150" y="1466850"/>
                    </a:lnTo>
                    <a:lnTo>
                      <a:pt x="539750" y="1384300"/>
                    </a:lnTo>
                    <a:lnTo>
                      <a:pt x="609600" y="1384300"/>
                    </a:lnTo>
                    <a:lnTo>
                      <a:pt x="628650" y="1219200"/>
                    </a:lnTo>
                    <a:lnTo>
                      <a:pt x="571500" y="1136650"/>
                    </a:lnTo>
                    <a:lnTo>
                      <a:pt x="546100" y="1028700"/>
                    </a:lnTo>
                    <a:lnTo>
                      <a:pt x="596900" y="977900"/>
                    </a:lnTo>
                    <a:lnTo>
                      <a:pt x="552450" y="889000"/>
                    </a:lnTo>
                    <a:lnTo>
                      <a:pt x="457200" y="895350"/>
                    </a:lnTo>
                    <a:lnTo>
                      <a:pt x="241300" y="1009650"/>
                    </a:lnTo>
                    <a:lnTo>
                      <a:pt x="196850" y="965200"/>
                    </a:lnTo>
                    <a:lnTo>
                      <a:pt x="203200" y="889000"/>
                    </a:lnTo>
                    <a:lnTo>
                      <a:pt x="0" y="685800"/>
                    </a:lnTo>
                    <a:lnTo>
                      <a:pt x="76200" y="584200"/>
                    </a:lnTo>
                    <a:lnTo>
                      <a:pt x="33630" y="444330"/>
                    </a:lnTo>
                    <a:lnTo>
                      <a:pt x="101600" y="438150"/>
                    </a:lnTo>
                    <a:lnTo>
                      <a:pt x="177800" y="488950"/>
                    </a:lnTo>
                    <a:lnTo>
                      <a:pt x="368300" y="425450"/>
                    </a:lnTo>
                    <a:lnTo>
                      <a:pt x="406400" y="317500"/>
                    </a:lnTo>
                    <a:lnTo>
                      <a:pt x="539750" y="311150"/>
                    </a:lnTo>
                    <a:lnTo>
                      <a:pt x="571500" y="292100"/>
                    </a:lnTo>
                    <a:lnTo>
                      <a:pt x="666750" y="241300"/>
                    </a:lnTo>
                    <a:lnTo>
                      <a:pt x="723900" y="184150"/>
                    </a:lnTo>
                    <a:lnTo>
                      <a:pt x="730250" y="133350"/>
                    </a:lnTo>
                    <a:lnTo>
                      <a:pt x="857250" y="82550"/>
                    </a:lnTo>
                    <a:lnTo>
                      <a:pt x="984250" y="57150"/>
                    </a:lnTo>
                    <a:lnTo>
                      <a:pt x="1073150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E1A4EFE-E740-C8E2-015A-66BD5AD54C26}"/>
                </a:ext>
              </a:extLst>
            </p:cNvPr>
            <p:cNvGrpSpPr/>
            <p:nvPr/>
          </p:nvGrpSpPr>
          <p:grpSpPr>
            <a:xfrm>
              <a:off x="2179383" y="1899654"/>
              <a:ext cx="283082" cy="127632"/>
              <a:chOff x="1777176" y="2270467"/>
              <a:chExt cx="283082" cy="127632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7488EB62-2E9D-2C23-10E8-422A8EAB667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06992605-9A95-8608-7919-BF815AB70CC4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12C07C9D-5C36-CCB6-2DE3-77DF89C6BDEF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4A216225-9449-4302-F99C-749F9EE36A75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C1F2D91E-1A69-F56F-907D-24CBBBD87401}"/>
                </a:ext>
              </a:extLst>
            </p:cNvPr>
            <p:cNvGrpSpPr/>
            <p:nvPr/>
          </p:nvGrpSpPr>
          <p:grpSpPr>
            <a:xfrm>
              <a:off x="1979217" y="1247796"/>
              <a:ext cx="283082" cy="127632"/>
              <a:chOff x="1777176" y="2270467"/>
              <a:chExt cx="283082" cy="127632"/>
            </a:xfrm>
          </p:grpSpPr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AD800180-0622-3AD2-5F11-25CF925ADF71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FE4E4C63-6D6E-0CFA-3E30-510D0559EBA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6AD4AE66-D350-0E0D-E630-4752A9AE3988}"/>
                  </a:ext>
                </a:extLst>
              </p:cNvPr>
              <p:cNvSpPr/>
              <p:nvPr/>
            </p:nvSpPr>
            <p:spPr>
              <a:xfrm>
                <a:off x="182136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06256920-1BA6-5FC0-DE20-80EAC36F2A19}"/>
                  </a:ext>
                </a:extLst>
              </p:cNvPr>
              <p:cNvSpPr/>
              <p:nvPr/>
            </p:nvSpPr>
            <p:spPr>
              <a:xfrm>
                <a:off x="1976816" y="2330497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8FBC5E0-5D0B-0DEE-7C64-6CAECDBC0FA9}"/>
                </a:ext>
              </a:extLst>
            </p:cNvPr>
            <p:cNvGrpSpPr/>
            <p:nvPr/>
          </p:nvGrpSpPr>
          <p:grpSpPr>
            <a:xfrm>
              <a:off x="1420417" y="1123971"/>
              <a:ext cx="283082" cy="127632"/>
              <a:chOff x="1777176" y="2270467"/>
              <a:chExt cx="283082" cy="127632"/>
            </a:xfrm>
          </p:grpSpPr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160B7328-8CD3-4AD2-FD40-BF01D98BE09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418E0B7-0223-599C-4A56-51EB1249BAE3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A5663889-EBFA-6D8F-E725-6743B4603167}"/>
                  </a:ext>
                </a:extLst>
              </p:cNvPr>
              <p:cNvSpPr/>
              <p:nvPr/>
            </p:nvSpPr>
            <p:spPr>
              <a:xfrm>
                <a:off x="1834066" y="23400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79202B9A-5655-2810-D349-4C3FC5E33D00}"/>
                  </a:ext>
                </a:extLst>
              </p:cNvPr>
              <p:cNvSpPr/>
              <p:nvPr/>
            </p:nvSpPr>
            <p:spPr>
              <a:xfrm>
                <a:off x="1989516" y="23400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D1602C5A-4ED9-91A1-4B83-BB66E5FDB0E3}"/>
                </a:ext>
              </a:extLst>
            </p:cNvPr>
            <p:cNvGrpSpPr/>
            <p:nvPr/>
          </p:nvGrpSpPr>
          <p:grpSpPr>
            <a:xfrm>
              <a:off x="2490392" y="2171721"/>
              <a:ext cx="283082" cy="127632"/>
              <a:chOff x="1777176" y="2270467"/>
              <a:chExt cx="283082" cy="127632"/>
            </a:xfrm>
          </p:grpSpPr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11088D3B-4EA9-8034-638C-E531A9D39266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8611AA1-CB9C-3018-5EFC-0EAC80EAF213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A12C64B-E167-C85C-5A25-72460B893957}"/>
                  </a:ext>
                </a:extLst>
              </p:cNvPr>
              <p:cNvSpPr/>
              <p:nvPr/>
            </p:nvSpPr>
            <p:spPr>
              <a:xfrm>
                <a:off x="1795966" y="22892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FAB6F695-F270-10D7-6A66-2A881E4C7E01}"/>
                  </a:ext>
                </a:extLst>
              </p:cNvPr>
              <p:cNvSpPr/>
              <p:nvPr/>
            </p:nvSpPr>
            <p:spPr>
              <a:xfrm>
                <a:off x="1951416" y="22892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D76C6BA-7BF0-3D27-9B91-86C3685B9F1B}"/>
                </a:ext>
              </a:extLst>
            </p:cNvPr>
            <p:cNvGrpSpPr/>
            <p:nvPr/>
          </p:nvGrpSpPr>
          <p:grpSpPr>
            <a:xfrm>
              <a:off x="2023667" y="2619396"/>
              <a:ext cx="283082" cy="127632"/>
              <a:chOff x="1777176" y="2270467"/>
              <a:chExt cx="283082" cy="127632"/>
            </a:xfrm>
          </p:grpSpPr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26FB7BA-77D2-2452-B2D1-1CA890AF5ED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36D364BB-04EC-47F7-5290-A4C06C78242F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BE93A046-2917-9BD8-B1DB-90F4D46B7389}"/>
                  </a:ext>
                </a:extLst>
              </p:cNvPr>
              <p:cNvSpPr/>
              <p:nvPr/>
            </p:nvSpPr>
            <p:spPr>
              <a:xfrm>
                <a:off x="1821366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88F49AF9-99EA-28CD-C28A-208D23C72615}"/>
                  </a:ext>
                </a:extLst>
              </p:cNvPr>
              <p:cNvSpPr/>
              <p:nvPr/>
            </p:nvSpPr>
            <p:spPr>
              <a:xfrm>
                <a:off x="1976816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30999329-2E59-7AE9-D7A2-FD161D94475B}"/>
              </a:ext>
            </a:extLst>
          </p:cNvPr>
          <p:cNvGrpSpPr/>
          <p:nvPr/>
        </p:nvGrpSpPr>
        <p:grpSpPr>
          <a:xfrm>
            <a:off x="6613352" y="4986959"/>
            <a:ext cx="2594008" cy="697794"/>
            <a:chOff x="6973138" y="5060359"/>
            <a:chExt cx="2321145" cy="624393"/>
          </a:xfrm>
        </p:grpSpPr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F2DF3D0B-C337-DCC2-F729-0FD456F2AAF4}"/>
                </a:ext>
              </a:extLst>
            </p:cNvPr>
            <p:cNvSpPr/>
            <p:nvPr/>
          </p:nvSpPr>
          <p:spPr>
            <a:xfrm rot="8100000" flipH="1">
              <a:off x="784841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3525E39-C26D-CE07-48BB-5A8A1878E5B0}"/>
                </a:ext>
              </a:extLst>
            </p:cNvPr>
            <p:cNvGrpSpPr/>
            <p:nvPr/>
          </p:nvGrpSpPr>
          <p:grpSpPr>
            <a:xfrm>
              <a:off x="7596951" y="5519367"/>
              <a:ext cx="89747" cy="165384"/>
              <a:chOff x="5146675" y="2893474"/>
              <a:chExt cx="276225" cy="577278"/>
            </a:xfrm>
          </p:grpSpPr>
          <p:sp>
            <p:nvSpPr>
              <p:cNvPr id="320" name="台形 319">
                <a:extLst>
                  <a:ext uri="{FF2B5EF4-FFF2-40B4-BE49-F238E27FC236}">
                    <a16:creationId xmlns:a16="http://schemas.microsoft.com/office/drawing/2014/main" id="{06D5EE60-78CD-7D6A-7637-7934AED7AE0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台形 320">
                <a:extLst>
                  <a:ext uri="{FF2B5EF4-FFF2-40B4-BE49-F238E27FC236}">
                    <a16:creationId xmlns:a16="http://schemas.microsoft.com/office/drawing/2014/main" id="{3BA4F291-DE2A-D6DB-AF22-4BBC2CE3DA25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F9D56AF-F1D8-D4D8-A219-9B39DBBE0C4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F376A72-DFEF-9D90-5EDC-69A4723A8F86}"/>
                </a:ext>
              </a:extLst>
            </p:cNvPr>
            <p:cNvGrpSpPr/>
            <p:nvPr/>
          </p:nvGrpSpPr>
          <p:grpSpPr>
            <a:xfrm>
              <a:off x="7699459" y="5519367"/>
              <a:ext cx="89747" cy="165384"/>
              <a:chOff x="5146675" y="2893474"/>
              <a:chExt cx="276225" cy="577278"/>
            </a:xfrm>
          </p:grpSpPr>
          <p:sp>
            <p:nvSpPr>
              <p:cNvPr id="317" name="台形 316">
                <a:extLst>
                  <a:ext uri="{FF2B5EF4-FFF2-40B4-BE49-F238E27FC236}">
                    <a16:creationId xmlns:a16="http://schemas.microsoft.com/office/drawing/2014/main" id="{45385D79-F8CF-E3CC-BAB7-AD7F3A4436E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台形 317">
                <a:extLst>
                  <a:ext uri="{FF2B5EF4-FFF2-40B4-BE49-F238E27FC236}">
                    <a16:creationId xmlns:a16="http://schemas.microsoft.com/office/drawing/2014/main" id="{41D196DD-BA05-D2E4-E93D-5B3547DB477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7C08D8E3-C53C-8599-1794-83DECA58F4B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15D4A065-590B-0E68-FED7-4BDC366991E2}"/>
                </a:ext>
              </a:extLst>
            </p:cNvPr>
            <p:cNvSpPr/>
            <p:nvPr/>
          </p:nvSpPr>
          <p:spPr>
            <a:xfrm rot="10800000">
              <a:off x="758053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EA8A838B-99C0-FD35-AC77-08142B82FB0A}"/>
                </a:ext>
              </a:extLst>
            </p:cNvPr>
            <p:cNvSpPr/>
            <p:nvPr/>
          </p:nvSpPr>
          <p:spPr>
            <a:xfrm rot="13500000">
              <a:off x="751263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2CF841A-FBD2-118C-03AC-C7ABB3816225}"/>
                </a:ext>
              </a:extLst>
            </p:cNvPr>
            <p:cNvSpPr/>
            <p:nvPr/>
          </p:nvSpPr>
          <p:spPr>
            <a:xfrm>
              <a:off x="751422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F6F629A-670E-2F0F-D99F-F44E0D447154}"/>
                </a:ext>
              </a:extLst>
            </p:cNvPr>
            <p:cNvGrpSpPr/>
            <p:nvPr/>
          </p:nvGrpSpPr>
          <p:grpSpPr>
            <a:xfrm>
              <a:off x="7023503" y="5321851"/>
              <a:ext cx="409521" cy="362899"/>
              <a:chOff x="5445709" y="4203669"/>
              <a:chExt cx="732515" cy="649123"/>
            </a:xfrm>
          </p:grpSpPr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DF67FFB7-0D3F-F0BE-B0D0-C07CAD0428E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4394DDA0-6B0C-8D09-BDC8-E24FE98EDA3D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14" name="台形 313">
                  <a:extLst>
                    <a:ext uri="{FF2B5EF4-FFF2-40B4-BE49-F238E27FC236}">
                      <a16:creationId xmlns:a16="http://schemas.microsoft.com/office/drawing/2014/main" id="{E8481ECB-2416-499A-644C-C1D5077CC71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台形 314">
                  <a:extLst>
                    <a:ext uri="{FF2B5EF4-FFF2-40B4-BE49-F238E27FC236}">
                      <a16:creationId xmlns:a16="http://schemas.microsoft.com/office/drawing/2014/main" id="{97F13066-FF87-1EEC-01C7-3C087035DF16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929A60CC-6650-D15F-24EC-662AB8B1315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6A783015-FFBA-FB30-82F2-2F512898477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11" name="台形 310">
                  <a:extLst>
                    <a:ext uri="{FF2B5EF4-FFF2-40B4-BE49-F238E27FC236}">
                      <a16:creationId xmlns:a16="http://schemas.microsoft.com/office/drawing/2014/main" id="{B481129A-A432-7124-5A7F-70337325A69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台形 311">
                  <a:extLst>
                    <a:ext uri="{FF2B5EF4-FFF2-40B4-BE49-F238E27FC236}">
                      <a16:creationId xmlns:a16="http://schemas.microsoft.com/office/drawing/2014/main" id="{DA9DD87C-D3C0-D017-0299-1844CB5B53F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3664D44C-13D7-5ED2-A037-6B8B79BEB19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220DE38C-ED1D-FC2B-5C8E-327B4B0347D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台形 308">
                <a:extLst>
                  <a:ext uri="{FF2B5EF4-FFF2-40B4-BE49-F238E27FC236}">
                    <a16:creationId xmlns:a16="http://schemas.microsoft.com/office/drawing/2014/main" id="{2A1ED0FA-3C7A-0EA8-B7DE-3501921FFD82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ED51E319-DA1C-1079-A66F-EE8A28A81AE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14D882B-5499-F6A4-4AAE-0ADE426CBC3E}"/>
                </a:ext>
              </a:extLst>
            </p:cNvPr>
            <p:cNvGrpSpPr/>
            <p:nvPr/>
          </p:nvGrpSpPr>
          <p:grpSpPr>
            <a:xfrm rot="2700000" flipH="1">
              <a:off x="6983544" y="5443828"/>
              <a:ext cx="98674" cy="119486"/>
              <a:chOff x="6929762" y="3183548"/>
              <a:chExt cx="380406" cy="460638"/>
            </a:xfrm>
            <a:solidFill>
              <a:schemeClr val="bg1"/>
            </a:solidFill>
          </p:grpSpPr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DE19DB4C-789C-354E-577E-E193175D1C85}"/>
                  </a:ext>
                </a:extLst>
              </p:cNvPr>
              <p:cNvSpPr/>
              <p:nvPr/>
            </p:nvSpPr>
            <p:spPr>
              <a:xfrm>
                <a:off x="7094706" y="3183548"/>
                <a:ext cx="126327" cy="46772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2E8829E0-54C9-F2EB-412A-FBF4AF5B411B}"/>
                  </a:ext>
                </a:extLst>
              </p:cNvPr>
              <p:cNvSpPr/>
              <p:nvPr/>
            </p:nvSpPr>
            <p:spPr>
              <a:xfrm rot="21120376">
                <a:off x="6929762" y="3221477"/>
                <a:ext cx="380406" cy="422709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533C8A5-D68D-EBAC-5038-5D5F0F8BBC42}"/>
                </a:ext>
              </a:extLst>
            </p:cNvPr>
            <p:cNvGrpSpPr/>
            <p:nvPr/>
          </p:nvGrpSpPr>
          <p:grpSpPr>
            <a:xfrm>
              <a:off x="741366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95" name="四角形: 上の 2 つの角を丸める 294">
                <a:extLst>
                  <a:ext uri="{FF2B5EF4-FFF2-40B4-BE49-F238E27FC236}">
                    <a16:creationId xmlns:a16="http://schemas.microsoft.com/office/drawing/2014/main" id="{B71A6E2D-A57A-F3E0-E545-2CA265A1CD2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F666FBD9-0E49-0845-A5C0-2564BD8CEB3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98DF22A8-32C4-7B26-98F0-4CAB76C6876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98" name="四角形: 上の 2 つの角を丸める 297">
                <a:extLst>
                  <a:ext uri="{FF2B5EF4-FFF2-40B4-BE49-F238E27FC236}">
                    <a16:creationId xmlns:a16="http://schemas.microsoft.com/office/drawing/2014/main" id="{7DD9A308-558D-C825-00F1-775BA7AB0EB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8D956571-82D4-8E02-58DF-29A1B31B8CE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四角形: 上の 2 つの角を丸める 299">
                <a:extLst>
                  <a:ext uri="{FF2B5EF4-FFF2-40B4-BE49-F238E27FC236}">
                    <a16:creationId xmlns:a16="http://schemas.microsoft.com/office/drawing/2014/main" id="{1BAE7172-8C9D-49C2-C9E7-E276B0518AA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F096E73C-72F0-C99E-8591-55BFE44CF5D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上の 2 つの角を丸める 301">
                <a:extLst>
                  <a:ext uri="{FF2B5EF4-FFF2-40B4-BE49-F238E27FC236}">
                    <a16:creationId xmlns:a16="http://schemas.microsoft.com/office/drawing/2014/main" id="{BBD9A7C2-98C4-63BC-160D-54A98962A46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6F67F7F2-2F6A-AF4F-D252-886F0B5769C0}"/>
                </a:ext>
              </a:extLst>
            </p:cNvPr>
            <p:cNvSpPr/>
            <p:nvPr/>
          </p:nvSpPr>
          <p:spPr>
            <a:xfrm rot="8100000" flipH="1">
              <a:off x="873591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A90CD709-BDE4-BAC4-D989-9A175797ED1A}"/>
                </a:ext>
              </a:extLst>
            </p:cNvPr>
            <p:cNvGrpSpPr/>
            <p:nvPr/>
          </p:nvGrpSpPr>
          <p:grpSpPr>
            <a:xfrm>
              <a:off x="8484460" y="5519367"/>
              <a:ext cx="89747" cy="165384"/>
              <a:chOff x="5146675" y="2893474"/>
              <a:chExt cx="276225" cy="577278"/>
            </a:xfrm>
          </p:grpSpPr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C6C85154-D6CF-805B-40FF-E5E3E85694C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台形 292">
                <a:extLst>
                  <a:ext uri="{FF2B5EF4-FFF2-40B4-BE49-F238E27FC236}">
                    <a16:creationId xmlns:a16="http://schemas.microsoft.com/office/drawing/2014/main" id="{04398B9F-D130-38BA-6D94-AFB18A9AE992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BCB0A9D4-A4A2-1F04-3DE2-A7806E9522CD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93F5675F-2C38-7493-591F-9B48AB5BB03A}"/>
                </a:ext>
              </a:extLst>
            </p:cNvPr>
            <p:cNvGrpSpPr/>
            <p:nvPr/>
          </p:nvGrpSpPr>
          <p:grpSpPr>
            <a:xfrm>
              <a:off x="8586968" y="5519367"/>
              <a:ext cx="89747" cy="165384"/>
              <a:chOff x="5146675" y="2893474"/>
              <a:chExt cx="276225" cy="577278"/>
            </a:xfrm>
          </p:grpSpPr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1CBCF598-329B-F92F-5971-861EAF8DDA9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6E468A26-EED6-9F28-A0F5-878303EAC59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359E7604-2B81-F2C8-12ED-6A4165408D2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A85FB1FC-0D96-E9E2-6C86-6365FF08C34C}"/>
                </a:ext>
              </a:extLst>
            </p:cNvPr>
            <p:cNvSpPr/>
            <p:nvPr/>
          </p:nvSpPr>
          <p:spPr>
            <a:xfrm rot="10800000">
              <a:off x="846804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台形 85">
              <a:extLst>
                <a:ext uri="{FF2B5EF4-FFF2-40B4-BE49-F238E27FC236}">
                  <a16:creationId xmlns:a16="http://schemas.microsoft.com/office/drawing/2014/main" id="{EF699DAD-58B8-A2ED-9837-BABB45322E1D}"/>
                </a:ext>
              </a:extLst>
            </p:cNvPr>
            <p:cNvSpPr/>
            <p:nvPr/>
          </p:nvSpPr>
          <p:spPr>
            <a:xfrm rot="13500000">
              <a:off x="840014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953BF5B-E832-21EA-349A-46858AFC1BC7}"/>
                </a:ext>
              </a:extLst>
            </p:cNvPr>
            <p:cNvSpPr/>
            <p:nvPr/>
          </p:nvSpPr>
          <p:spPr>
            <a:xfrm>
              <a:off x="840173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BC82EE6-0E96-D430-ABDE-73FF70BFF656}"/>
                </a:ext>
              </a:extLst>
            </p:cNvPr>
            <p:cNvGrpSpPr/>
            <p:nvPr/>
          </p:nvGrpSpPr>
          <p:grpSpPr>
            <a:xfrm>
              <a:off x="7911012" y="5321851"/>
              <a:ext cx="409521" cy="362899"/>
              <a:chOff x="5445709" y="4203669"/>
              <a:chExt cx="732515" cy="649123"/>
            </a:xfrm>
          </p:grpSpPr>
          <p:sp>
            <p:nvSpPr>
              <p:cNvPr id="277" name="台形 276">
                <a:extLst>
                  <a:ext uri="{FF2B5EF4-FFF2-40B4-BE49-F238E27FC236}">
                    <a16:creationId xmlns:a16="http://schemas.microsoft.com/office/drawing/2014/main" id="{7EF4FE81-7CAE-BD24-7D16-33D48E1796B9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2429BA36-006E-2987-2285-2E29D2F010EF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6" name="台形 285">
                  <a:extLst>
                    <a:ext uri="{FF2B5EF4-FFF2-40B4-BE49-F238E27FC236}">
                      <a16:creationId xmlns:a16="http://schemas.microsoft.com/office/drawing/2014/main" id="{C0B9892A-EFF2-5992-1E73-BE92915CDFC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台形 286">
                  <a:extLst>
                    <a:ext uri="{FF2B5EF4-FFF2-40B4-BE49-F238E27FC236}">
                      <a16:creationId xmlns:a16="http://schemas.microsoft.com/office/drawing/2014/main" id="{A8624132-AC30-0D2B-3D58-C56D191799B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CBA9D97B-F569-4DAC-7F3A-2A98F9B2AA4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4EC9B7F8-6955-CD4C-E767-75FA4525AFD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83" name="台形 282">
                  <a:extLst>
                    <a:ext uri="{FF2B5EF4-FFF2-40B4-BE49-F238E27FC236}">
                      <a16:creationId xmlns:a16="http://schemas.microsoft.com/office/drawing/2014/main" id="{4B5217C4-810F-DAB7-9AD3-8D5F6ABEE36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台形 283">
                  <a:extLst>
                    <a:ext uri="{FF2B5EF4-FFF2-40B4-BE49-F238E27FC236}">
                      <a16:creationId xmlns:a16="http://schemas.microsoft.com/office/drawing/2014/main" id="{FC3B2159-3795-9C2E-FA44-730F481591E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BAA09D35-50FD-9618-73BA-66203E44B5D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201DB2E-7ED7-AD12-37F5-0374F8321E70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A36E5701-027A-4F43-5FA6-793A317ACE9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AE632AFE-6E3F-1E68-1F8D-960C4C56366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DAB597F6-8CCD-5095-EFB3-D96ABCE6C7C6}"/>
                </a:ext>
              </a:extLst>
            </p:cNvPr>
            <p:cNvGrpSpPr/>
            <p:nvPr/>
          </p:nvGrpSpPr>
          <p:grpSpPr>
            <a:xfrm>
              <a:off x="785741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69" name="四角形: 上の 2 つの角を丸める 268">
                <a:extLst>
                  <a:ext uri="{FF2B5EF4-FFF2-40B4-BE49-F238E27FC236}">
                    <a16:creationId xmlns:a16="http://schemas.microsoft.com/office/drawing/2014/main" id="{2FDA1ABE-12EB-2F07-1064-FDB7C3B58C7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05304FC-3CF3-4289-1A9C-833C07D759CA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四角形: 上の 2 つの角を丸める 270">
                <a:extLst>
                  <a:ext uri="{FF2B5EF4-FFF2-40B4-BE49-F238E27FC236}">
                    <a16:creationId xmlns:a16="http://schemas.microsoft.com/office/drawing/2014/main" id="{D3300429-E388-C624-F00F-B89A24DDA821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C4C365B6-C5E9-4166-1906-2147B0A32A2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上の 2 つの角を丸める 272">
                <a:extLst>
                  <a:ext uri="{FF2B5EF4-FFF2-40B4-BE49-F238E27FC236}">
                    <a16:creationId xmlns:a16="http://schemas.microsoft.com/office/drawing/2014/main" id="{56D81A54-3FDF-F6AD-63C7-1C5B0706445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A57EB63D-0BEF-F494-0F17-76F44C1303D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48E0ABEB-5A56-1E66-4651-84734377490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57E72155-3C6E-AA2F-ACB0-1630EBB9491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DE4CB12A-11CA-0B8E-BA9C-D27A991D7678}"/>
                </a:ext>
              </a:extLst>
            </p:cNvPr>
            <p:cNvGrpSpPr/>
            <p:nvPr/>
          </p:nvGrpSpPr>
          <p:grpSpPr>
            <a:xfrm>
              <a:off x="830117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61" name="四角形: 上の 2 つの角を丸める 260">
                <a:extLst>
                  <a:ext uri="{FF2B5EF4-FFF2-40B4-BE49-F238E27FC236}">
                    <a16:creationId xmlns:a16="http://schemas.microsoft.com/office/drawing/2014/main" id="{842171CA-F20B-E3F2-A0DA-F235F10F040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3582D7AB-54BA-27E2-343F-D60AB0A5571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四角形: 上の 2 つの角を丸める 262">
                <a:extLst>
                  <a:ext uri="{FF2B5EF4-FFF2-40B4-BE49-F238E27FC236}">
                    <a16:creationId xmlns:a16="http://schemas.microsoft.com/office/drawing/2014/main" id="{118C6F51-4A2C-50AD-47AE-355E65D2F86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ED688572-83D2-6C54-C361-424597315383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80444F40-18EB-0D78-E6C7-0C1FB6028FA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0BC37C27-4EFE-1799-28F6-9D606390D68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C6B324FD-CB96-5AA1-FFA6-60037B7D15F3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22A43C83-323D-02F5-6BA1-90732B7B01B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54FE550-7BAB-6B07-89A4-BB9A2CB8B96C}"/>
                </a:ext>
              </a:extLst>
            </p:cNvPr>
            <p:cNvGrpSpPr/>
            <p:nvPr/>
          </p:nvGrpSpPr>
          <p:grpSpPr>
            <a:xfrm>
              <a:off x="7102061" y="5060359"/>
              <a:ext cx="294862" cy="294862"/>
              <a:chOff x="5209989" y="3310357"/>
              <a:chExt cx="527424" cy="527424"/>
            </a:xfrm>
          </p:grpSpPr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C098A1DE-F672-BDF7-E924-CCC26C62EB9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F0E487C3-43EA-1A3C-FDF7-5BECC7198F1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兵　庫</a:t>
                </a: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20271432-FF9D-F32A-7E04-7235B5D93501}"/>
                </a:ext>
              </a:extLst>
            </p:cNvPr>
            <p:cNvGrpSpPr/>
            <p:nvPr/>
          </p:nvGrpSpPr>
          <p:grpSpPr>
            <a:xfrm>
              <a:off x="7545105" y="5060359"/>
              <a:ext cx="294862" cy="294862"/>
              <a:chOff x="5209989" y="3310357"/>
              <a:chExt cx="527424" cy="527424"/>
            </a:xfrm>
          </p:grpSpPr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59E5240-ED80-82F7-0405-55C02EA1456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6A836CD5-83D4-674F-DC90-18C46BB4BA30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京　都</a:t>
                </a:r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0D25C09A-15B8-ED38-D86D-0DC4FBF3338B}"/>
                </a:ext>
              </a:extLst>
            </p:cNvPr>
            <p:cNvGrpSpPr/>
            <p:nvPr/>
          </p:nvGrpSpPr>
          <p:grpSpPr>
            <a:xfrm>
              <a:off x="7981760" y="5060359"/>
              <a:ext cx="294862" cy="294862"/>
              <a:chOff x="5209989" y="3310357"/>
              <a:chExt cx="527424" cy="527424"/>
            </a:xfrm>
          </p:grpSpPr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34975E6F-88F4-F66D-4F21-800E6C352C8C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9B9C4BC1-7DE0-8733-23AB-CCF76BD05AB5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阪</a:t>
                </a:r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2AE7F0E-387C-8F05-327F-9EC656E3BC92}"/>
                </a:ext>
              </a:extLst>
            </p:cNvPr>
            <p:cNvGrpSpPr/>
            <p:nvPr/>
          </p:nvGrpSpPr>
          <p:grpSpPr>
            <a:xfrm>
              <a:off x="8436165" y="5060359"/>
              <a:ext cx="294862" cy="294862"/>
              <a:chOff x="5209989" y="3310357"/>
              <a:chExt cx="527424" cy="527424"/>
            </a:xfrm>
          </p:grpSpPr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DCEFE9CE-E631-42C3-9688-3A7D5CBE781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5" name="テキスト ボックス 164">
                <a:extLst>
                  <a:ext uri="{FF2B5EF4-FFF2-40B4-BE49-F238E27FC236}">
                    <a16:creationId xmlns:a16="http://schemas.microsoft.com/office/drawing/2014/main" id="{A1498E05-F175-18D2-2D2B-9AA47E17471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奈　良</a:t>
                </a:r>
              </a:p>
            </p:txBody>
          </p:sp>
        </p:grpSp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868E4ED5-D4EE-F809-5FFE-99E611D6E87A}"/>
                </a:ext>
              </a:extLst>
            </p:cNvPr>
            <p:cNvSpPr/>
            <p:nvPr/>
          </p:nvSpPr>
          <p:spPr>
            <a:xfrm rot="8100000" flipH="1">
              <a:off x="917967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73C38591-9C02-C96C-4A7A-E64129782743}"/>
                </a:ext>
              </a:extLst>
            </p:cNvPr>
            <p:cNvGrpSpPr/>
            <p:nvPr/>
          </p:nvGrpSpPr>
          <p:grpSpPr>
            <a:xfrm>
              <a:off x="8928214" y="5519368"/>
              <a:ext cx="89747" cy="165384"/>
              <a:chOff x="5146675" y="2893474"/>
              <a:chExt cx="276225" cy="577278"/>
            </a:xfrm>
          </p:grpSpPr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0EBB166E-04DA-E2D8-58D1-828A646E5B4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85D78436-6774-E137-7982-39535F7C5C6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AF4F7F4-8085-1D7E-9135-ED2B9F9A0F4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2A8C87F-44DF-9601-E625-4C3533919E4D}"/>
                </a:ext>
              </a:extLst>
            </p:cNvPr>
            <p:cNvGrpSpPr/>
            <p:nvPr/>
          </p:nvGrpSpPr>
          <p:grpSpPr>
            <a:xfrm>
              <a:off x="9030722" y="5519368"/>
              <a:ext cx="89747" cy="165384"/>
              <a:chOff x="5146675" y="2893474"/>
              <a:chExt cx="276225" cy="577278"/>
            </a:xfrm>
          </p:grpSpPr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8713820F-663F-ABCF-F724-5E94337FEB7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D2F8EBBC-954C-1F06-BD3D-4AD8559C614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AEC3C28-BC61-4220-0956-681FFAD9EF61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C6A78B3D-A0CE-CEC2-FCFA-C00E86BD629C}"/>
                </a:ext>
              </a:extLst>
            </p:cNvPr>
            <p:cNvSpPr/>
            <p:nvPr/>
          </p:nvSpPr>
          <p:spPr>
            <a:xfrm rot="10800000">
              <a:off x="891179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3E36EE03-B09D-9231-EA29-4B0EF06A8C45}"/>
                </a:ext>
              </a:extLst>
            </p:cNvPr>
            <p:cNvSpPr/>
            <p:nvPr/>
          </p:nvSpPr>
          <p:spPr>
            <a:xfrm rot="13500000">
              <a:off x="884389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3F6B7052-D0F6-8E29-264F-B53EB4889E5E}"/>
                </a:ext>
              </a:extLst>
            </p:cNvPr>
            <p:cNvSpPr/>
            <p:nvPr/>
          </p:nvSpPr>
          <p:spPr>
            <a:xfrm>
              <a:off x="884549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9AB0413E-625A-513F-876C-D6694FF5F7B8}"/>
                </a:ext>
              </a:extLst>
            </p:cNvPr>
            <p:cNvGrpSpPr/>
            <p:nvPr/>
          </p:nvGrpSpPr>
          <p:grpSpPr>
            <a:xfrm>
              <a:off x="874492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4" name="四角形: 上の 2 つの角を丸める 113">
                <a:extLst>
                  <a:ext uri="{FF2B5EF4-FFF2-40B4-BE49-F238E27FC236}">
                    <a16:creationId xmlns:a16="http://schemas.microsoft.com/office/drawing/2014/main" id="{290971B6-48A7-97D0-770D-67FF36004F2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1EFDE286-1990-11DE-71C6-F21EB2EA13A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5E6A9C79-24B2-1615-E9D4-58AC7F2E5C7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0C19CF3E-E9EA-4260-C4FB-D5FCA0900C5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1FA7D816-7064-EBF5-E353-AD0FA59ED8C1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EAD017E6-B999-80B3-48D2-0CC599B59C9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CA8446F1-6C3A-4053-73B8-0091C10C33A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C9A6477B-F288-08F1-EEFC-CC271C37176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8494AF3-0A35-3795-7342-ECEE35B65B85}"/>
                </a:ext>
              </a:extLst>
            </p:cNvPr>
            <p:cNvGrpSpPr/>
            <p:nvPr/>
          </p:nvGrpSpPr>
          <p:grpSpPr>
            <a:xfrm>
              <a:off x="9184635" y="5446774"/>
              <a:ext cx="109648" cy="103789"/>
              <a:chOff x="8095331" y="5472437"/>
              <a:chExt cx="196128" cy="185649"/>
            </a:xfrm>
          </p:grpSpPr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14D1141E-8ACB-322F-16E7-8B6102364375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96EA9BF-4313-F17A-AF8E-D54F496EF1DF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2B173B69-11EE-1440-C46A-588963A292F0}"/>
                </a:ext>
              </a:extLst>
            </p:cNvPr>
            <p:cNvGrpSpPr/>
            <p:nvPr/>
          </p:nvGrpSpPr>
          <p:grpSpPr>
            <a:xfrm>
              <a:off x="8879919" y="5060360"/>
              <a:ext cx="294862" cy="294862"/>
              <a:chOff x="5209989" y="3310357"/>
              <a:chExt cx="527424" cy="527424"/>
            </a:xfrm>
          </p:grpSpPr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48FF24BF-DC41-906C-4FCE-5A1BEBCF2C3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4F8AF7FB-B34C-FDBD-2527-D3B886F5F0BE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</a:p>
            </p:txBody>
          </p:sp>
        </p:grpSp>
      </p:grpSp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4C3D0807-36BF-F90E-910F-711EB0693470}"/>
              </a:ext>
            </a:extLst>
          </p:cNvPr>
          <p:cNvGrpSpPr/>
          <p:nvPr/>
        </p:nvGrpSpPr>
        <p:grpSpPr>
          <a:xfrm>
            <a:off x="3763009" y="927871"/>
            <a:ext cx="2372853" cy="2546411"/>
            <a:chOff x="3763009" y="927871"/>
            <a:chExt cx="2372853" cy="2546411"/>
          </a:xfrm>
        </p:grpSpPr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886D9715-6DC0-EB03-3559-18D74631E3C0}"/>
                </a:ext>
              </a:extLst>
            </p:cNvPr>
            <p:cNvSpPr/>
            <p:nvPr/>
          </p:nvSpPr>
          <p:spPr>
            <a:xfrm>
              <a:off x="3763009" y="927871"/>
              <a:ext cx="1126084" cy="1186065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CCE53EA7-2190-82AA-EB66-237006120A3C}"/>
                </a:ext>
              </a:extLst>
            </p:cNvPr>
            <p:cNvSpPr/>
            <p:nvPr/>
          </p:nvSpPr>
          <p:spPr>
            <a:xfrm>
              <a:off x="4036056" y="2406244"/>
              <a:ext cx="890031" cy="1068038"/>
            </a:xfrm>
            <a:custGeom>
              <a:avLst/>
              <a:gdLst>
                <a:gd name="connsiteX0" fmla="*/ 120650 w 2921000"/>
                <a:gd name="connsiteY0" fmla="*/ 254000 h 3505200"/>
                <a:gd name="connsiteX1" fmla="*/ 57150 w 2921000"/>
                <a:gd name="connsiteY1" fmla="*/ 292100 h 3505200"/>
                <a:gd name="connsiteX2" fmla="*/ 25400 w 2921000"/>
                <a:gd name="connsiteY2" fmla="*/ 412750 h 3505200"/>
                <a:gd name="connsiteX3" fmla="*/ 146050 w 2921000"/>
                <a:gd name="connsiteY3" fmla="*/ 488950 h 3505200"/>
                <a:gd name="connsiteX4" fmla="*/ 209550 w 2921000"/>
                <a:gd name="connsiteY4" fmla="*/ 546100 h 3505200"/>
                <a:gd name="connsiteX5" fmla="*/ 260350 w 2921000"/>
                <a:gd name="connsiteY5" fmla="*/ 628650 h 3505200"/>
                <a:gd name="connsiteX6" fmla="*/ 254000 w 2921000"/>
                <a:gd name="connsiteY6" fmla="*/ 704850 h 3505200"/>
                <a:gd name="connsiteX7" fmla="*/ 381000 w 2921000"/>
                <a:gd name="connsiteY7" fmla="*/ 762000 h 3505200"/>
                <a:gd name="connsiteX8" fmla="*/ 400050 w 2921000"/>
                <a:gd name="connsiteY8" fmla="*/ 825500 h 3505200"/>
                <a:gd name="connsiteX9" fmla="*/ 374650 w 2921000"/>
                <a:gd name="connsiteY9" fmla="*/ 850900 h 3505200"/>
                <a:gd name="connsiteX10" fmla="*/ 406400 w 2921000"/>
                <a:gd name="connsiteY10" fmla="*/ 895350 h 3505200"/>
                <a:gd name="connsiteX11" fmla="*/ 342900 w 2921000"/>
                <a:gd name="connsiteY11" fmla="*/ 927100 h 3505200"/>
                <a:gd name="connsiteX12" fmla="*/ 215900 w 2921000"/>
                <a:gd name="connsiteY12" fmla="*/ 901700 h 3505200"/>
                <a:gd name="connsiteX13" fmla="*/ 260350 w 2921000"/>
                <a:gd name="connsiteY13" fmla="*/ 1009650 h 3505200"/>
                <a:gd name="connsiteX14" fmla="*/ 127000 w 2921000"/>
                <a:gd name="connsiteY14" fmla="*/ 1111250 h 3505200"/>
                <a:gd name="connsiteX15" fmla="*/ 88900 w 2921000"/>
                <a:gd name="connsiteY15" fmla="*/ 1168400 h 3505200"/>
                <a:gd name="connsiteX16" fmla="*/ 241300 w 2921000"/>
                <a:gd name="connsiteY16" fmla="*/ 1193800 h 3505200"/>
                <a:gd name="connsiteX17" fmla="*/ 279400 w 2921000"/>
                <a:gd name="connsiteY17" fmla="*/ 1270000 h 3505200"/>
                <a:gd name="connsiteX18" fmla="*/ 311150 w 2921000"/>
                <a:gd name="connsiteY18" fmla="*/ 1314450 h 3505200"/>
                <a:gd name="connsiteX19" fmla="*/ 260350 w 2921000"/>
                <a:gd name="connsiteY19" fmla="*/ 1409700 h 3505200"/>
                <a:gd name="connsiteX20" fmla="*/ 120650 w 2921000"/>
                <a:gd name="connsiteY20" fmla="*/ 1435100 h 3505200"/>
                <a:gd name="connsiteX21" fmla="*/ 50800 w 2921000"/>
                <a:gd name="connsiteY21" fmla="*/ 1543050 h 3505200"/>
                <a:gd name="connsiteX22" fmla="*/ 139700 w 2921000"/>
                <a:gd name="connsiteY22" fmla="*/ 1593850 h 3505200"/>
                <a:gd name="connsiteX23" fmla="*/ 76200 w 2921000"/>
                <a:gd name="connsiteY23" fmla="*/ 1657350 h 3505200"/>
                <a:gd name="connsiteX24" fmla="*/ 44450 w 2921000"/>
                <a:gd name="connsiteY24" fmla="*/ 1746250 h 3505200"/>
                <a:gd name="connsiteX25" fmla="*/ 12700 w 2921000"/>
                <a:gd name="connsiteY25" fmla="*/ 1771650 h 3505200"/>
                <a:gd name="connsiteX26" fmla="*/ 12700 w 2921000"/>
                <a:gd name="connsiteY26" fmla="*/ 1809750 h 3505200"/>
                <a:gd name="connsiteX27" fmla="*/ 0 w 2921000"/>
                <a:gd name="connsiteY27" fmla="*/ 1866900 h 3505200"/>
                <a:gd name="connsiteX28" fmla="*/ 241300 w 2921000"/>
                <a:gd name="connsiteY28" fmla="*/ 1854200 h 3505200"/>
                <a:gd name="connsiteX29" fmla="*/ 336550 w 2921000"/>
                <a:gd name="connsiteY29" fmla="*/ 2025650 h 3505200"/>
                <a:gd name="connsiteX30" fmla="*/ 520700 w 2921000"/>
                <a:gd name="connsiteY30" fmla="*/ 2165350 h 3505200"/>
                <a:gd name="connsiteX31" fmla="*/ 539750 w 2921000"/>
                <a:gd name="connsiteY31" fmla="*/ 2209800 h 3505200"/>
                <a:gd name="connsiteX32" fmla="*/ 609600 w 2921000"/>
                <a:gd name="connsiteY32" fmla="*/ 2203450 h 3505200"/>
                <a:gd name="connsiteX33" fmla="*/ 793750 w 2921000"/>
                <a:gd name="connsiteY33" fmla="*/ 2305050 h 3505200"/>
                <a:gd name="connsiteX34" fmla="*/ 806450 w 2921000"/>
                <a:gd name="connsiteY34" fmla="*/ 2355850 h 3505200"/>
                <a:gd name="connsiteX35" fmla="*/ 895350 w 2921000"/>
                <a:gd name="connsiteY35" fmla="*/ 2355850 h 3505200"/>
                <a:gd name="connsiteX36" fmla="*/ 901700 w 2921000"/>
                <a:gd name="connsiteY36" fmla="*/ 2419350 h 3505200"/>
                <a:gd name="connsiteX37" fmla="*/ 984250 w 2921000"/>
                <a:gd name="connsiteY37" fmla="*/ 2451100 h 3505200"/>
                <a:gd name="connsiteX38" fmla="*/ 1003300 w 2921000"/>
                <a:gd name="connsiteY38" fmla="*/ 2476500 h 3505200"/>
                <a:gd name="connsiteX39" fmla="*/ 1003300 w 2921000"/>
                <a:gd name="connsiteY39" fmla="*/ 2476500 h 3505200"/>
                <a:gd name="connsiteX40" fmla="*/ 984250 w 2921000"/>
                <a:gd name="connsiteY40" fmla="*/ 2571750 h 3505200"/>
                <a:gd name="connsiteX41" fmla="*/ 895350 w 2921000"/>
                <a:gd name="connsiteY41" fmla="*/ 2578100 h 3505200"/>
                <a:gd name="connsiteX42" fmla="*/ 863600 w 2921000"/>
                <a:gd name="connsiteY42" fmla="*/ 2622550 h 3505200"/>
                <a:gd name="connsiteX43" fmla="*/ 850900 w 2921000"/>
                <a:gd name="connsiteY43" fmla="*/ 2654300 h 3505200"/>
                <a:gd name="connsiteX44" fmla="*/ 996950 w 2921000"/>
                <a:gd name="connsiteY44" fmla="*/ 2730500 h 3505200"/>
                <a:gd name="connsiteX45" fmla="*/ 996950 w 2921000"/>
                <a:gd name="connsiteY45" fmla="*/ 2730500 h 3505200"/>
                <a:gd name="connsiteX46" fmla="*/ 1028700 w 2921000"/>
                <a:gd name="connsiteY46" fmla="*/ 2933700 h 3505200"/>
                <a:gd name="connsiteX47" fmla="*/ 1244600 w 2921000"/>
                <a:gd name="connsiteY47" fmla="*/ 3092450 h 3505200"/>
                <a:gd name="connsiteX48" fmla="*/ 1301750 w 2921000"/>
                <a:gd name="connsiteY48" fmla="*/ 3092450 h 3505200"/>
                <a:gd name="connsiteX49" fmla="*/ 1479550 w 2921000"/>
                <a:gd name="connsiteY49" fmla="*/ 3206750 h 3505200"/>
                <a:gd name="connsiteX50" fmla="*/ 1568450 w 2921000"/>
                <a:gd name="connsiteY50" fmla="*/ 3213100 h 3505200"/>
                <a:gd name="connsiteX51" fmla="*/ 1727200 w 2921000"/>
                <a:gd name="connsiteY51" fmla="*/ 3251200 h 3505200"/>
                <a:gd name="connsiteX52" fmla="*/ 1847850 w 2921000"/>
                <a:gd name="connsiteY52" fmla="*/ 3276600 h 3505200"/>
                <a:gd name="connsiteX53" fmla="*/ 1974850 w 2921000"/>
                <a:gd name="connsiteY53" fmla="*/ 3327400 h 3505200"/>
                <a:gd name="connsiteX54" fmla="*/ 2006600 w 2921000"/>
                <a:gd name="connsiteY54" fmla="*/ 3333750 h 3505200"/>
                <a:gd name="connsiteX55" fmla="*/ 2133600 w 2921000"/>
                <a:gd name="connsiteY55" fmla="*/ 3340100 h 3505200"/>
                <a:gd name="connsiteX56" fmla="*/ 2190750 w 2921000"/>
                <a:gd name="connsiteY56" fmla="*/ 3365500 h 3505200"/>
                <a:gd name="connsiteX57" fmla="*/ 2184400 w 2921000"/>
                <a:gd name="connsiteY57" fmla="*/ 3429000 h 3505200"/>
                <a:gd name="connsiteX58" fmla="*/ 2133600 w 2921000"/>
                <a:gd name="connsiteY58" fmla="*/ 3460750 h 3505200"/>
                <a:gd name="connsiteX59" fmla="*/ 2165350 w 2921000"/>
                <a:gd name="connsiteY59" fmla="*/ 3505200 h 3505200"/>
                <a:gd name="connsiteX60" fmla="*/ 2235200 w 2921000"/>
                <a:gd name="connsiteY60" fmla="*/ 3486150 h 3505200"/>
                <a:gd name="connsiteX61" fmla="*/ 2228850 w 2921000"/>
                <a:gd name="connsiteY61" fmla="*/ 3429000 h 3505200"/>
                <a:gd name="connsiteX62" fmla="*/ 2228850 w 2921000"/>
                <a:gd name="connsiteY62" fmla="*/ 3429000 h 3505200"/>
                <a:gd name="connsiteX63" fmla="*/ 2305050 w 2921000"/>
                <a:gd name="connsiteY63" fmla="*/ 3448050 h 3505200"/>
                <a:gd name="connsiteX64" fmla="*/ 2419350 w 2921000"/>
                <a:gd name="connsiteY64" fmla="*/ 3403600 h 3505200"/>
                <a:gd name="connsiteX65" fmla="*/ 2413000 w 2921000"/>
                <a:gd name="connsiteY65" fmla="*/ 3340100 h 3505200"/>
                <a:gd name="connsiteX66" fmla="*/ 2222500 w 2921000"/>
                <a:gd name="connsiteY66" fmla="*/ 3352800 h 3505200"/>
                <a:gd name="connsiteX67" fmla="*/ 2260600 w 2921000"/>
                <a:gd name="connsiteY67" fmla="*/ 3295650 h 3505200"/>
                <a:gd name="connsiteX68" fmla="*/ 2349500 w 2921000"/>
                <a:gd name="connsiteY68" fmla="*/ 3213100 h 3505200"/>
                <a:gd name="connsiteX69" fmla="*/ 2641600 w 2921000"/>
                <a:gd name="connsiteY69" fmla="*/ 3073400 h 3505200"/>
                <a:gd name="connsiteX70" fmla="*/ 2660650 w 2921000"/>
                <a:gd name="connsiteY70" fmla="*/ 3009900 h 3505200"/>
                <a:gd name="connsiteX71" fmla="*/ 2743200 w 2921000"/>
                <a:gd name="connsiteY71" fmla="*/ 2971800 h 3505200"/>
                <a:gd name="connsiteX72" fmla="*/ 2781300 w 2921000"/>
                <a:gd name="connsiteY72" fmla="*/ 2908300 h 3505200"/>
                <a:gd name="connsiteX73" fmla="*/ 2679700 w 2921000"/>
                <a:gd name="connsiteY73" fmla="*/ 2870200 h 3505200"/>
                <a:gd name="connsiteX74" fmla="*/ 2736850 w 2921000"/>
                <a:gd name="connsiteY74" fmla="*/ 2787650 h 3505200"/>
                <a:gd name="connsiteX75" fmla="*/ 2717800 w 2921000"/>
                <a:gd name="connsiteY75" fmla="*/ 2717800 h 3505200"/>
                <a:gd name="connsiteX76" fmla="*/ 2863850 w 2921000"/>
                <a:gd name="connsiteY76" fmla="*/ 2686050 h 3505200"/>
                <a:gd name="connsiteX77" fmla="*/ 2851150 w 2921000"/>
                <a:gd name="connsiteY77" fmla="*/ 2540000 h 3505200"/>
                <a:gd name="connsiteX78" fmla="*/ 2921000 w 2921000"/>
                <a:gd name="connsiteY78" fmla="*/ 2444750 h 3505200"/>
                <a:gd name="connsiteX79" fmla="*/ 2832100 w 2921000"/>
                <a:gd name="connsiteY79" fmla="*/ 2387600 h 3505200"/>
                <a:gd name="connsiteX80" fmla="*/ 2806700 w 2921000"/>
                <a:gd name="connsiteY80" fmla="*/ 2432050 h 3505200"/>
                <a:gd name="connsiteX81" fmla="*/ 2717800 w 2921000"/>
                <a:gd name="connsiteY81" fmla="*/ 2406650 h 3505200"/>
                <a:gd name="connsiteX82" fmla="*/ 2711450 w 2921000"/>
                <a:gd name="connsiteY82" fmla="*/ 2343150 h 3505200"/>
                <a:gd name="connsiteX83" fmla="*/ 2622550 w 2921000"/>
                <a:gd name="connsiteY83" fmla="*/ 2311400 h 3505200"/>
                <a:gd name="connsiteX84" fmla="*/ 2578100 w 2921000"/>
                <a:gd name="connsiteY84" fmla="*/ 2171700 h 3505200"/>
                <a:gd name="connsiteX85" fmla="*/ 2451100 w 2921000"/>
                <a:gd name="connsiteY85" fmla="*/ 2095500 h 3505200"/>
                <a:gd name="connsiteX86" fmla="*/ 2457450 w 2921000"/>
                <a:gd name="connsiteY86" fmla="*/ 1898650 h 3505200"/>
                <a:gd name="connsiteX87" fmla="*/ 2565400 w 2921000"/>
                <a:gd name="connsiteY87" fmla="*/ 1866900 h 3505200"/>
                <a:gd name="connsiteX88" fmla="*/ 2527300 w 2921000"/>
                <a:gd name="connsiteY88" fmla="*/ 1752600 h 3505200"/>
                <a:gd name="connsiteX89" fmla="*/ 2476500 w 2921000"/>
                <a:gd name="connsiteY89" fmla="*/ 1727200 h 3505200"/>
                <a:gd name="connsiteX90" fmla="*/ 2444750 w 2921000"/>
                <a:gd name="connsiteY90" fmla="*/ 1803400 h 3505200"/>
                <a:gd name="connsiteX91" fmla="*/ 2330450 w 2921000"/>
                <a:gd name="connsiteY91" fmla="*/ 1778000 h 3505200"/>
                <a:gd name="connsiteX92" fmla="*/ 2222500 w 2921000"/>
                <a:gd name="connsiteY92" fmla="*/ 1822450 h 3505200"/>
                <a:gd name="connsiteX93" fmla="*/ 2133600 w 2921000"/>
                <a:gd name="connsiteY93" fmla="*/ 1835150 h 3505200"/>
                <a:gd name="connsiteX94" fmla="*/ 2019300 w 2921000"/>
                <a:gd name="connsiteY94" fmla="*/ 1797050 h 3505200"/>
                <a:gd name="connsiteX95" fmla="*/ 1885950 w 2921000"/>
                <a:gd name="connsiteY95" fmla="*/ 1797050 h 3505200"/>
                <a:gd name="connsiteX96" fmla="*/ 1841500 w 2921000"/>
                <a:gd name="connsiteY96" fmla="*/ 1866900 h 3505200"/>
                <a:gd name="connsiteX97" fmla="*/ 1752600 w 2921000"/>
                <a:gd name="connsiteY97" fmla="*/ 1924050 h 3505200"/>
                <a:gd name="connsiteX98" fmla="*/ 1739900 w 2921000"/>
                <a:gd name="connsiteY98" fmla="*/ 1841500 h 3505200"/>
                <a:gd name="connsiteX99" fmla="*/ 1682750 w 2921000"/>
                <a:gd name="connsiteY99" fmla="*/ 1790700 h 3505200"/>
                <a:gd name="connsiteX100" fmla="*/ 1727200 w 2921000"/>
                <a:gd name="connsiteY100" fmla="*/ 1631950 h 3505200"/>
                <a:gd name="connsiteX101" fmla="*/ 1784350 w 2921000"/>
                <a:gd name="connsiteY101" fmla="*/ 1619250 h 3505200"/>
                <a:gd name="connsiteX102" fmla="*/ 1784350 w 2921000"/>
                <a:gd name="connsiteY102" fmla="*/ 1498600 h 3505200"/>
                <a:gd name="connsiteX103" fmla="*/ 1733550 w 2921000"/>
                <a:gd name="connsiteY103" fmla="*/ 1390650 h 3505200"/>
                <a:gd name="connsiteX104" fmla="*/ 1638300 w 2921000"/>
                <a:gd name="connsiteY104" fmla="*/ 1377950 h 3505200"/>
                <a:gd name="connsiteX105" fmla="*/ 1657350 w 2921000"/>
                <a:gd name="connsiteY105" fmla="*/ 1301750 h 3505200"/>
                <a:gd name="connsiteX106" fmla="*/ 1485900 w 2921000"/>
                <a:gd name="connsiteY106" fmla="*/ 1149350 h 3505200"/>
                <a:gd name="connsiteX107" fmla="*/ 1492250 w 2921000"/>
                <a:gd name="connsiteY107" fmla="*/ 1054100 h 3505200"/>
                <a:gd name="connsiteX108" fmla="*/ 1587500 w 2921000"/>
                <a:gd name="connsiteY108" fmla="*/ 1016000 h 3505200"/>
                <a:gd name="connsiteX109" fmla="*/ 1631950 w 2921000"/>
                <a:gd name="connsiteY109" fmla="*/ 889000 h 3505200"/>
                <a:gd name="connsiteX110" fmla="*/ 1670050 w 2921000"/>
                <a:gd name="connsiteY110" fmla="*/ 876300 h 3505200"/>
                <a:gd name="connsiteX111" fmla="*/ 1689100 w 2921000"/>
                <a:gd name="connsiteY111" fmla="*/ 825500 h 3505200"/>
                <a:gd name="connsiteX112" fmla="*/ 1752600 w 2921000"/>
                <a:gd name="connsiteY112" fmla="*/ 768350 h 3505200"/>
                <a:gd name="connsiteX113" fmla="*/ 1784350 w 2921000"/>
                <a:gd name="connsiteY113" fmla="*/ 730250 h 3505200"/>
                <a:gd name="connsiteX114" fmla="*/ 1771650 w 2921000"/>
                <a:gd name="connsiteY114" fmla="*/ 660400 h 3505200"/>
                <a:gd name="connsiteX115" fmla="*/ 1822450 w 2921000"/>
                <a:gd name="connsiteY115" fmla="*/ 622300 h 3505200"/>
                <a:gd name="connsiteX116" fmla="*/ 1924050 w 2921000"/>
                <a:gd name="connsiteY116" fmla="*/ 603250 h 3505200"/>
                <a:gd name="connsiteX117" fmla="*/ 1968500 w 2921000"/>
                <a:gd name="connsiteY117" fmla="*/ 641350 h 3505200"/>
                <a:gd name="connsiteX118" fmla="*/ 2038350 w 2921000"/>
                <a:gd name="connsiteY118" fmla="*/ 590550 h 3505200"/>
                <a:gd name="connsiteX119" fmla="*/ 2038350 w 2921000"/>
                <a:gd name="connsiteY119" fmla="*/ 457200 h 3505200"/>
                <a:gd name="connsiteX120" fmla="*/ 1981200 w 2921000"/>
                <a:gd name="connsiteY120" fmla="*/ 400050 h 3505200"/>
                <a:gd name="connsiteX121" fmla="*/ 1917700 w 2921000"/>
                <a:gd name="connsiteY121" fmla="*/ 438150 h 3505200"/>
                <a:gd name="connsiteX122" fmla="*/ 1885950 w 2921000"/>
                <a:gd name="connsiteY122" fmla="*/ 393700 h 3505200"/>
                <a:gd name="connsiteX123" fmla="*/ 1847850 w 2921000"/>
                <a:gd name="connsiteY123" fmla="*/ 196850 h 3505200"/>
                <a:gd name="connsiteX124" fmla="*/ 1854200 w 2921000"/>
                <a:gd name="connsiteY124" fmla="*/ 120650 h 3505200"/>
                <a:gd name="connsiteX125" fmla="*/ 1828800 w 2921000"/>
                <a:gd name="connsiteY125" fmla="*/ 0 h 3505200"/>
                <a:gd name="connsiteX126" fmla="*/ 1549400 w 2921000"/>
                <a:gd name="connsiteY126" fmla="*/ 38100 h 3505200"/>
                <a:gd name="connsiteX127" fmla="*/ 1485900 w 2921000"/>
                <a:gd name="connsiteY127" fmla="*/ 107950 h 3505200"/>
                <a:gd name="connsiteX128" fmla="*/ 1365250 w 2921000"/>
                <a:gd name="connsiteY128" fmla="*/ 203200 h 3505200"/>
                <a:gd name="connsiteX129" fmla="*/ 1352550 w 2921000"/>
                <a:gd name="connsiteY129" fmla="*/ 133350 h 3505200"/>
                <a:gd name="connsiteX130" fmla="*/ 1314450 w 2921000"/>
                <a:gd name="connsiteY130" fmla="*/ 95250 h 3505200"/>
                <a:gd name="connsiteX131" fmla="*/ 1231900 w 2921000"/>
                <a:gd name="connsiteY131" fmla="*/ 133350 h 3505200"/>
                <a:gd name="connsiteX132" fmla="*/ 1111250 w 2921000"/>
                <a:gd name="connsiteY132" fmla="*/ 146050 h 3505200"/>
                <a:gd name="connsiteX133" fmla="*/ 1092200 w 2921000"/>
                <a:gd name="connsiteY133" fmla="*/ 184150 h 3505200"/>
                <a:gd name="connsiteX134" fmla="*/ 889000 w 2921000"/>
                <a:gd name="connsiteY134" fmla="*/ 209550 h 3505200"/>
                <a:gd name="connsiteX135" fmla="*/ 812800 w 2921000"/>
                <a:gd name="connsiteY135" fmla="*/ 266700 h 3505200"/>
                <a:gd name="connsiteX136" fmla="*/ 730250 w 2921000"/>
                <a:gd name="connsiteY136" fmla="*/ 304800 h 3505200"/>
                <a:gd name="connsiteX137" fmla="*/ 730250 w 2921000"/>
                <a:gd name="connsiteY137" fmla="*/ 304800 h 3505200"/>
                <a:gd name="connsiteX138" fmla="*/ 546100 w 2921000"/>
                <a:gd name="connsiteY138" fmla="*/ 298450 h 3505200"/>
                <a:gd name="connsiteX139" fmla="*/ 495300 w 2921000"/>
                <a:gd name="connsiteY139" fmla="*/ 292100 h 3505200"/>
                <a:gd name="connsiteX140" fmla="*/ 469900 w 2921000"/>
                <a:gd name="connsiteY140" fmla="*/ 355600 h 3505200"/>
                <a:gd name="connsiteX141" fmla="*/ 381000 w 2921000"/>
                <a:gd name="connsiteY141" fmla="*/ 412750 h 3505200"/>
                <a:gd name="connsiteX142" fmla="*/ 311150 w 2921000"/>
                <a:gd name="connsiteY142" fmla="*/ 381000 h 3505200"/>
                <a:gd name="connsiteX143" fmla="*/ 234950 w 2921000"/>
                <a:gd name="connsiteY143" fmla="*/ 393700 h 3505200"/>
                <a:gd name="connsiteX144" fmla="*/ 234950 w 2921000"/>
                <a:gd name="connsiteY144" fmla="*/ 393700 h 3505200"/>
                <a:gd name="connsiteX145" fmla="*/ 133350 w 2921000"/>
                <a:gd name="connsiteY145" fmla="*/ 349250 h 3505200"/>
                <a:gd name="connsiteX146" fmla="*/ 120650 w 2921000"/>
                <a:gd name="connsiteY146" fmla="*/ 2540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921000" h="3505200">
                  <a:moveTo>
                    <a:pt x="120650" y="254000"/>
                  </a:moveTo>
                  <a:lnTo>
                    <a:pt x="57150" y="292100"/>
                  </a:lnTo>
                  <a:lnTo>
                    <a:pt x="25400" y="412750"/>
                  </a:lnTo>
                  <a:lnTo>
                    <a:pt x="146050" y="488950"/>
                  </a:lnTo>
                  <a:lnTo>
                    <a:pt x="209550" y="546100"/>
                  </a:lnTo>
                  <a:lnTo>
                    <a:pt x="260350" y="628650"/>
                  </a:lnTo>
                  <a:lnTo>
                    <a:pt x="254000" y="704850"/>
                  </a:lnTo>
                  <a:lnTo>
                    <a:pt x="381000" y="762000"/>
                  </a:lnTo>
                  <a:lnTo>
                    <a:pt x="400050" y="825500"/>
                  </a:lnTo>
                  <a:lnTo>
                    <a:pt x="374650" y="850900"/>
                  </a:lnTo>
                  <a:lnTo>
                    <a:pt x="406400" y="895350"/>
                  </a:lnTo>
                  <a:lnTo>
                    <a:pt x="342900" y="927100"/>
                  </a:lnTo>
                  <a:lnTo>
                    <a:pt x="215900" y="901700"/>
                  </a:lnTo>
                  <a:lnTo>
                    <a:pt x="260350" y="1009650"/>
                  </a:lnTo>
                  <a:lnTo>
                    <a:pt x="127000" y="1111250"/>
                  </a:lnTo>
                  <a:lnTo>
                    <a:pt x="88900" y="1168400"/>
                  </a:lnTo>
                  <a:lnTo>
                    <a:pt x="241300" y="1193800"/>
                  </a:lnTo>
                  <a:lnTo>
                    <a:pt x="279400" y="1270000"/>
                  </a:lnTo>
                  <a:lnTo>
                    <a:pt x="311150" y="1314450"/>
                  </a:lnTo>
                  <a:lnTo>
                    <a:pt x="260350" y="1409700"/>
                  </a:lnTo>
                  <a:lnTo>
                    <a:pt x="120650" y="1435100"/>
                  </a:lnTo>
                  <a:lnTo>
                    <a:pt x="50800" y="1543050"/>
                  </a:lnTo>
                  <a:lnTo>
                    <a:pt x="139700" y="1593850"/>
                  </a:lnTo>
                  <a:lnTo>
                    <a:pt x="76200" y="1657350"/>
                  </a:lnTo>
                  <a:lnTo>
                    <a:pt x="44450" y="1746250"/>
                  </a:lnTo>
                  <a:lnTo>
                    <a:pt x="12700" y="1771650"/>
                  </a:lnTo>
                  <a:lnTo>
                    <a:pt x="12700" y="1809750"/>
                  </a:lnTo>
                  <a:lnTo>
                    <a:pt x="0" y="1866900"/>
                  </a:lnTo>
                  <a:lnTo>
                    <a:pt x="241300" y="1854200"/>
                  </a:lnTo>
                  <a:lnTo>
                    <a:pt x="336550" y="2025650"/>
                  </a:lnTo>
                  <a:lnTo>
                    <a:pt x="520700" y="2165350"/>
                  </a:lnTo>
                  <a:lnTo>
                    <a:pt x="539750" y="2209800"/>
                  </a:lnTo>
                  <a:lnTo>
                    <a:pt x="609600" y="2203450"/>
                  </a:lnTo>
                  <a:lnTo>
                    <a:pt x="793750" y="2305050"/>
                  </a:lnTo>
                  <a:lnTo>
                    <a:pt x="806450" y="2355850"/>
                  </a:lnTo>
                  <a:lnTo>
                    <a:pt x="895350" y="2355850"/>
                  </a:lnTo>
                  <a:lnTo>
                    <a:pt x="901700" y="2419350"/>
                  </a:lnTo>
                  <a:lnTo>
                    <a:pt x="984250" y="2451100"/>
                  </a:lnTo>
                  <a:lnTo>
                    <a:pt x="1003300" y="2476500"/>
                  </a:lnTo>
                  <a:lnTo>
                    <a:pt x="1003300" y="2476500"/>
                  </a:lnTo>
                  <a:lnTo>
                    <a:pt x="984250" y="2571750"/>
                  </a:lnTo>
                  <a:lnTo>
                    <a:pt x="895350" y="2578100"/>
                  </a:lnTo>
                  <a:lnTo>
                    <a:pt x="863600" y="2622550"/>
                  </a:lnTo>
                  <a:lnTo>
                    <a:pt x="850900" y="2654300"/>
                  </a:lnTo>
                  <a:lnTo>
                    <a:pt x="996950" y="2730500"/>
                  </a:lnTo>
                  <a:lnTo>
                    <a:pt x="996950" y="2730500"/>
                  </a:lnTo>
                  <a:lnTo>
                    <a:pt x="1028700" y="2933700"/>
                  </a:lnTo>
                  <a:lnTo>
                    <a:pt x="1244600" y="3092450"/>
                  </a:lnTo>
                  <a:lnTo>
                    <a:pt x="1301750" y="3092450"/>
                  </a:lnTo>
                  <a:lnTo>
                    <a:pt x="1479550" y="3206750"/>
                  </a:lnTo>
                  <a:lnTo>
                    <a:pt x="1568450" y="3213100"/>
                  </a:lnTo>
                  <a:lnTo>
                    <a:pt x="1727200" y="3251200"/>
                  </a:lnTo>
                  <a:lnTo>
                    <a:pt x="1847850" y="3276600"/>
                  </a:lnTo>
                  <a:lnTo>
                    <a:pt x="1974850" y="3327400"/>
                  </a:lnTo>
                  <a:lnTo>
                    <a:pt x="2006600" y="3333750"/>
                  </a:lnTo>
                  <a:lnTo>
                    <a:pt x="2133600" y="3340100"/>
                  </a:lnTo>
                  <a:lnTo>
                    <a:pt x="2190750" y="3365500"/>
                  </a:lnTo>
                  <a:lnTo>
                    <a:pt x="2184400" y="3429000"/>
                  </a:lnTo>
                  <a:lnTo>
                    <a:pt x="2133600" y="3460750"/>
                  </a:lnTo>
                  <a:lnTo>
                    <a:pt x="2165350" y="3505200"/>
                  </a:lnTo>
                  <a:lnTo>
                    <a:pt x="2235200" y="3486150"/>
                  </a:lnTo>
                  <a:lnTo>
                    <a:pt x="2228850" y="3429000"/>
                  </a:lnTo>
                  <a:lnTo>
                    <a:pt x="2228850" y="3429000"/>
                  </a:lnTo>
                  <a:lnTo>
                    <a:pt x="2305050" y="3448050"/>
                  </a:lnTo>
                  <a:lnTo>
                    <a:pt x="2419350" y="3403600"/>
                  </a:lnTo>
                  <a:lnTo>
                    <a:pt x="2413000" y="3340100"/>
                  </a:lnTo>
                  <a:lnTo>
                    <a:pt x="2222500" y="3352800"/>
                  </a:lnTo>
                  <a:lnTo>
                    <a:pt x="2260600" y="3295650"/>
                  </a:lnTo>
                  <a:lnTo>
                    <a:pt x="2349500" y="3213100"/>
                  </a:lnTo>
                  <a:lnTo>
                    <a:pt x="2641600" y="3073400"/>
                  </a:lnTo>
                  <a:lnTo>
                    <a:pt x="2660650" y="3009900"/>
                  </a:lnTo>
                  <a:lnTo>
                    <a:pt x="2743200" y="2971800"/>
                  </a:lnTo>
                  <a:lnTo>
                    <a:pt x="2781300" y="2908300"/>
                  </a:lnTo>
                  <a:lnTo>
                    <a:pt x="2679700" y="2870200"/>
                  </a:lnTo>
                  <a:lnTo>
                    <a:pt x="2736850" y="2787650"/>
                  </a:lnTo>
                  <a:lnTo>
                    <a:pt x="2717800" y="2717800"/>
                  </a:lnTo>
                  <a:lnTo>
                    <a:pt x="2863850" y="2686050"/>
                  </a:lnTo>
                  <a:lnTo>
                    <a:pt x="2851150" y="2540000"/>
                  </a:lnTo>
                  <a:lnTo>
                    <a:pt x="2921000" y="2444750"/>
                  </a:lnTo>
                  <a:lnTo>
                    <a:pt x="2832100" y="2387600"/>
                  </a:lnTo>
                  <a:lnTo>
                    <a:pt x="2806700" y="2432050"/>
                  </a:lnTo>
                  <a:lnTo>
                    <a:pt x="2717800" y="2406650"/>
                  </a:lnTo>
                  <a:lnTo>
                    <a:pt x="2711450" y="2343150"/>
                  </a:lnTo>
                  <a:lnTo>
                    <a:pt x="2622550" y="2311400"/>
                  </a:lnTo>
                  <a:lnTo>
                    <a:pt x="2578100" y="2171700"/>
                  </a:lnTo>
                  <a:lnTo>
                    <a:pt x="2451100" y="2095500"/>
                  </a:lnTo>
                  <a:lnTo>
                    <a:pt x="2457450" y="1898650"/>
                  </a:lnTo>
                  <a:lnTo>
                    <a:pt x="2565400" y="1866900"/>
                  </a:lnTo>
                  <a:lnTo>
                    <a:pt x="2527300" y="1752600"/>
                  </a:lnTo>
                  <a:lnTo>
                    <a:pt x="2476500" y="1727200"/>
                  </a:lnTo>
                  <a:lnTo>
                    <a:pt x="2444750" y="1803400"/>
                  </a:lnTo>
                  <a:lnTo>
                    <a:pt x="2330450" y="1778000"/>
                  </a:lnTo>
                  <a:lnTo>
                    <a:pt x="2222500" y="1822450"/>
                  </a:lnTo>
                  <a:lnTo>
                    <a:pt x="2133600" y="1835150"/>
                  </a:lnTo>
                  <a:lnTo>
                    <a:pt x="2019300" y="1797050"/>
                  </a:lnTo>
                  <a:lnTo>
                    <a:pt x="1885950" y="1797050"/>
                  </a:lnTo>
                  <a:lnTo>
                    <a:pt x="1841500" y="1866900"/>
                  </a:lnTo>
                  <a:lnTo>
                    <a:pt x="1752600" y="1924050"/>
                  </a:lnTo>
                  <a:lnTo>
                    <a:pt x="1739900" y="1841500"/>
                  </a:lnTo>
                  <a:lnTo>
                    <a:pt x="1682750" y="1790700"/>
                  </a:lnTo>
                  <a:lnTo>
                    <a:pt x="1727200" y="1631950"/>
                  </a:lnTo>
                  <a:lnTo>
                    <a:pt x="1784350" y="1619250"/>
                  </a:lnTo>
                  <a:lnTo>
                    <a:pt x="1784350" y="1498600"/>
                  </a:lnTo>
                  <a:lnTo>
                    <a:pt x="1733550" y="1390650"/>
                  </a:lnTo>
                  <a:lnTo>
                    <a:pt x="1638300" y="1377950"/>
                  </a:lnTo>
                  <a:lnTo>
                    <a:pt x="1657350" y="1301750"/>
                  </a:lnTo>
                  <a:lnTo>
                    <a:pt x="1485900" y="1149350"/>
                  </a:lnTo>
                  <a:lnTo>
                    <a:pt x="1492250" y="1054100"/>
                  </a:lnTo>
                  <a:lnTo>
                    <a:pt x="1587500" y="1016000"/>
                  </a:lnTo>
                  <a:lnTo>
                    <a:pt x="1631950" y="889000"/>
                  </a:lnTo>
                  <a:lnTo>
                    <a:pt x="1670050" y="876300"/>
                  </a:lnTo>
                  <a:lnTo>
                    <a:pt x="1689100" y="825500"/>
                  </a:lnTo>
                  <a:lnTo>
                    <a:pt x="1752600" y="768350"/>
                  </a:lnTo>
                  <a:lnTo>
                    <a:pt x="1784350" y="730250"/>
                  </a:lnTo>
                  <a:lnTo>
                    <a:pt x="1771650" y="660400"/>
                  </a:lnTo>
                  <a:lnTo>
                    <a:pt x="1822450" y="622300"/>
                  </a:lnTo>
                  <a:lnTo>
                    <a:pt x="1924050" y="603250"/>
                  </a:lnTo>
                  <a:lnTo>
                    <a:pt x="1968500" y="641350"/>
                  </a:lnTo>
                  <a:lnTo>
                    <a:pt x="2038350" y="590550"/>
                  </a:lnTo>
                  <a:lnTo>
                    <a:pt x="2038350" y="457200"/>
                  </a:lnTo>
                  <a:lnTo>
                    <a:pt x="1981200" y="400050"/>
                  </a:lnTo>
                  <a:lnTo>
                    <a:pt x="1917700" y="438150"/>
                  </a:lnTo>
                  <a:lnTo>
                    <a:pt x="1885950" y="393700"/>
                  </a:lnTo>
                  <a:lnTo>
                    <a:pt x="1847850" y="196850"/>
                  </a:lnTo>
                  <a:lnTo>
                    <a:pt x="1854200" y="120650"/>
                  </a:lnTo>
                  <a:lnTo>
                    <a:pt x="1828800" y="0"/>
                  </a:lnTo>
                  <a:lnTo>
                    <a:pt x="1549400" y="38100"/>
                  </a:lnTo>
                  <a:lnTo>
                    <a:pt x="1485900" y="107950"/>
                  </a:lnTo>
                  <a:lnTo>
                    <a:pt x="1365250" y="203200"/>
                  </a:lnTo>
                  <a:lnTo>
                    <a:pt x="1352550" y="133350"/>
                  </a:lnTo>
                  <a:lnTo>
                    <a:pt x="1314450" y="95250"/>
                  </a:lnTo>
                  <a:lnTo>
                    <a:pt x="1231900" y="133350"/>
                  </a:lnTo>
                  <a:lnTo>
                    <a:pt x="1111250" y="146050"/>
                  </a:lnTo>
                  <a:lnTo>
                    <a:pt x="1092200" y="184150"/>
                  </a:lnTo>
                  <a:lnTo>
                    <a:pt x="889000" y="209550"/>
                  </a:lnTo>
                  <a:lnTo>
                    <a:pt x="812800" y="266700"/>
                  </a:lnTo>
                  <a:lnTo>
                    <a:pt x="730250" y="304800"/>
                  </a:lnTo>
                  <a:lnTo>
                    <a:pt x="730250" y="304800"/>
                  </a:lnTo>
                  <a:lnTo>
                    <a:pt x="546100" y="298450"/>
                  </a:lnTo>
                  <a:lnTo>
                    <a:pt x="495300" y="292100"/>
                  </a:lnTo>
                  <a:lnTo>
                    <a:pt x="469900" y="355600"/>
                  </a:lnTo>
                  <a:lnTo>
                    <a:pt x="381000" y="412750"/>
                  </a:lnTo>
                  <a:lnTo>
                    <a:pt x="311150" y="381000"/>
                  </a:lnTo>
                  <a:lnTo>
                    <a:pt x="234950" y="393700"/>
                  </a:lnTo>
                  <a:lnTo>
                    <a:pt x="234950" y="393700"/>
                  </a:lnTo>
                  <a:lnTo>
                    <a:pt x="133350" y="349250"/>
                  </a:lnTo>
                  <a:lnTo>
                    <a:pt x="120650" y="2540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016FDFAC-49DF-B2C4-D239-C91E2C7739AD}"/>
                </a:ext>
              </a:extLst>
            </p:cNvPr>
            <p:cNvSpPr/>
            <p:nvPr/>
          </p:nvSpPr>
          <p:spPr>
            <a:xfrm>
              <a:off x="5462499" y="2310801"/>
              <a:ext cx="639952" cy="1029341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290CBEED-AE13-474D-5800-87A760A95D8E}"/>
                </a:ext>
              </a:extLst>
            </p:cNvPr>
            <p:cNvSpPr/>
            <p:nvPr/>
          </p:nvSpPr>
          <p:spPr>
            <a:xfrm>
              <a:off x="4754637" y="1961337"/>
              <a:ext cx="611666" cy="880212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F20AE225-D471-AA0C-817C-CC9B468F6CF1}"/>
                </a:ext>
              </a:extLst>
            </p:cNvPr>
            <p:cNvSpPr/>
            <p:nvPr/>
          </p:nvSpPr>
          <p:spPr>
            <a:xfrm>
              <a:off x="5016909" y="960777"/>
              <a:ext cx="1118953" cy="1216053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E181AB10-81AE-7769-127D-6642BA7DCDCF}"/>
                </a:ext>
              </a:extLst>
            </p:cNvPr>
            <p:cNvGrpSpPr/>
            <p:nvPr/>
          </p:nvGrpSpPr>
          <p:grpSpPr>
            <a:xfrm>
              <a:off x="5033073" y="2185404"/>
              <a:ext cx="283082" cy="127632"/>
              <a:chOff x="1777176" y="2270467"/>
              <a:chExt cx="283082" cy="127632"/>
            </a:xfrm>
          </p:grpSpPr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2C0F2EBF-9829-5364-BB8A-72F8D389D21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06249729-2480-C4F5-2425-0DE85E023718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75123D5A-291E-6286-18E0-1BF4F1BE5059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5193CF18-EACB-8131-0B65-9682A5DAC510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7B15FE7D-2758-4421-04F9-4ED2185D2DD2}"/>
                </a:ext>
              </a:extLst>
            </p:cNvPr>
            <p:cNvGrpSpPr/>
            <p:nvPr/>
          </p:nvGrpSpPr>
          <p:grpSpPr>
            <a:xfrm>
              <a:off x="5325658" y="1359313"/>
              <a:ext cx="283082" cy="127632"/>
              <a:chOff x="1777176" y="2270467"/>
              <a:chExt cx="283082" cy="127632"/>
            </a:xfrm>
          </p:grpSpPr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90FA8B40-52E4-9E12-B5F1-8F8FCF4385C4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8533A1BB-C58F-C72A-15F6-3925967A9F4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0A4AD7F5-EE5D-7194-91CC-CBC2FB03F734}"/>
                  </a:ext>
                </a:extLst>
              </p:cNvPr>
              <p:cNvSpPr/>
              <p:nvPr/>
            </p:nvSpPr>
            <p:spPr>
              <a:xfrm>
                <a:off x="1792791" y="23336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D18CA089-A00E-DAC3-6D9B-25B05430AFE9}"/>
                  </a:ext>
                </a:extLst>
              </p:cNvPr>
              <p:cNvSpPr/>
              <p:nvPr/>
            </p:nvSpPr>
            <p:spPr>
              <a:xfrm>
                <a:off x="1948241" y="23336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C597A56A-44FC-F0BC-46EC-192599BBF0D3}"/>
                </a:ext>
              </a:extLst>
            </p:cNvPr>
            <p:cNvGrpSpPr/>
            <p:nvPr/>
          </p:nvGrpSpPr>
          <p:grpSpPr>
            <a:xfrm>
              <a:off x="4068260" y="1078752"/>
              <a:ext cx="283082" cy="127632"/>
              <a:chOff x="1777176" y="2270467"/>
              <a:chExt cx="283082" cy="127632"/>
            </a:xfrm>
          </p:grpSpPr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6A65A70C-C14B-D497-22BC-6AFFD673B747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6C1AA00B-690A-8DF7-D45D-730A9218234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557639DC-196C-B699-3650-D9466051832A}"/>
                  </a:ext>
                </a:extLst>
              </p:cNvPr>
              <p:cNvSpPr/>
              <p:nvPr/>
            </p:nvSpPr>
            <p:spPr>
              <a:xfrm>
                <a:off x="1834066" y="23400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855577EB-34DB-400B-F560-51175F9B6A62}"/>
                  </a:ext>
                </a:extLst>
              </p:cNvPr>
              <p:cNvSpPr/>
              <p:nvPr/>
            </p:nvSpPr>
            <p:spPr>
              <a:xfrm>
                <a:off x="1989516" y="23400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64CFBCD1-0EBB-4016-49CC-8AD92A063E92}"/>
                </a:ext>
              </a:extLst>
            </p:cNvPr>
            <p:cNvGrpSpPr/>
            <p:nvPr/>
          </p:nvGrpSpPr>
          <p:grpSpPr>
            <a:xfrm>
              <a:off x="5636182" y="2495571"/>
              <a:ext cx="283082" cy="127632"/>
              <a:chOff x="1777176" y="2270467"/>
              <a:chExt cx="283082" cy="127632"/>
            </a:xfrm>
          </p:grpSpPr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9F327AEF-2EA9-E33E-B470-697C991E52E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02D8B103-C6FB-9466-15B5-BB5F16E857BB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AD7F9FCE-06FA-6558-9CA7-C6EF1A226689}"/>
                  </a:ext>
                </a:extLst>
              </p:cNvPr>
              <p:cNvSpPr/>
              <p:nvPr/>
            </p:nvSpPr>
            <p:spPr>
              <a:xfrm>
                <a:off x="1795966" y="22892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55850AF2-18A2-CEC4-10E1-99A0634C82EE}"/>
                  </a:ext>
                </a:extLst>
              </p:cNvPr>
              <p:cNvSpPr/>
              <p:nvPr/>
            </p:nvSpPr>
            <p:spPr>
              <a:xfrm>
                <a:off x="1951416" y="22892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6D68B9CF-4274-41BC-68C6-1459872799A6}"/>
                </a:ext>
              </a:extLst>
            </p:cNvPr>
            <p:cNvGrpSpPr/>
            <p:nvPr/>
          </p:nvGrpSpPr>
          <p:grpSpPr>
            <a:xfrm>
              <a:off x="4195770" y="2595608"/>
              <a:ext cx="283082" cy="127632"/>
              <a:chOff x="1777176" y="2270467"/>
              <a:chExt cx="283082" cy="127632"/>
            </a:xfrm>
          </p:grpSpPr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06FE4570-1E7C-6970-C0A3-FE3C5AF8ABE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A07DF74D-7B21-B9BC-1860-449FB82894DB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C61A807A-591F-B816-F000-336A3750BC60}"/>
                  </a:ext>
                </a:extLst>
              </p:cNvPr>
              <p:cNvSpPr/>
              <p:nvPr/>
            </p:nvSpPr>
            <p:spPr>
              <a:xfrm>
                <a:off x="1821366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EC2FBAF8-A23E-E287-B591-5E62094A9D5A}"/>
                  </a:ext>
                </a:extLst>
              </p:cNvPr>
              <p:cNvSpPr/>
              <p:nvPr/>
            </p:nvSpPr>
            <p:spPr>
              <a:xfrm>
                <a:off x="1976816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1" name="グループ化 750">
            <a:extLst>
              <a:ext uri="{FF2B5EF4-FFF2-40B4-BE49-F238E27FC236}">
                <a16:creationId xmlns:a16="http://schemas.microsoft.com/office/drawing/2014/main" id="{664A3EEF-8D1B-9079-CC1A-8EF782F39541}"/>
              </a:ext>
            </a:extLst>
          </p:cNvPr>
          <p:cNvGrpSpPr/>
          <p:nvPr/>
        </p:nvGrpSpPr>
        <p:grpSpPr>
          <a:xfrm>
            <a:off x="6728459" y="927871"/>
            <a:ext cx="2339442" cy="2546411"/>
            <a:chOff x="6728459" y="927871"/>
            <a:chExt cx="2339442" cy="2546411"/>
          </a:xfrm>
        </p:grpSpPr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E4F12899-F3A5-4933-7CAB-A84E52D05468}"/>
                </a:ext>
              </a:extLst>
            </p:cNvPr>
            <p:cNvGrpSpPr/>
            <p:nvPr/>
          </p:nvGrpSpPr>
          <p:grpSpPr>
            <a:xfrm rot="461587">
              <a:off x="8201624" y="2627031"/>
              <a:ext cx="452648" cy="396880"/>
              <a:chOff x="7830602" y="3040956"/>
              <a:chExt cx="447858" cy="392679"/>
            </a:xfrm>
          </p:grpSpPr>
          <p:sp>
            <p:nvSpPr>
              <p:cNvPr id="539" name="台形 538">
                <a:extLst>
                  <a:ext uri="{FF2B5EF4-FFF2-40B4-BE49-F238E27FC236}">
                    <a16:creationId xmlns:a16="http://schemas.microsoft.com/office/drawing/2014/main" id="{59D9ACF8-16AD-0208-2357-7895096CD106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台形 539">
                <a:extLst>
                  <a:ext uri="{FF2B5EF4-FFF2-40B4-BE49-F238E27FC236}">
                    <a16:creationId xmlns:a16="http://schemas.microsoft.com/office/drawing/2014/main" id="{A3265F1C-8E25-D7D2-556D-D5D34BDF412B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四角形: 上の 2 つの角を丸める 540">
                <a:extLst>
                  <a:ext uri="{FF2B5EF4-FFF2-40B4-BE49-F238E27FC236}">
                    <a16:creationId xmlns:a16="http://schemas.microsoft.com/office/drawing/2014/main" id="{89F6F61F-0A60-3C2F-790E-D4AB2C7B9F0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5E1F9D53-D833-2BD8-AFA0-8A707B4B54B3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四角形: 上の 2 つの角を丸める 542">
                <a:extLst>
                  <a:ext uri="{FF2B5EF4-FFF2-40B4-BE49-F238E27FC236}">
                    <a16:creationId xmlns:a16="http://schemas.microsoft.com/office/drawing/2014/main" id="{4314A033-161E-5E46-7229-C53A07E4EA91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44" name="四角形: 上の 2 つの角を丸める 543">
                <a:extLst>
                  <a:ext uri="{FF2B5EF4-FFF2-40B4-BE49-F238E27FC236}">
                    <a16:creationId xmlns:a16="http://schemas.microsoft.com/office/drawing/2014/main" id="{581339CC-CECA-0C52-182B-F65EB6C00AE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四角形: 上の 2 つの角を丸める 544">
                <a:extLst>
                  <a:ext uri="{FF2B5EF4-FFF2-40B4-BE49-F238E27FC236}">
                    <a16:creationId xmlns:a16="http://schemas.microsoft.com/office/drawing/2014/main" id="{4B253C30-FCA9-44E7-3B96-CC9EE4B32EE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上の 2 つの角を丸める 545">
                <a:extLst>
                  <a:ext uri="{FF2B5EF4-FFF2-40B4-BE49-F238E27FC236}">
                    <a16:creationId xmlns:a16="http://schemas.microsoft.com/office/drawing/2014/main" id="{9A3ED88C-AF25-6435-C041-435674A9FD79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四角形: 上の 2 つの角を丸める 546">
                <a:extLst>
                  <a:ext uri="{FF2B5EF4-FFF2-40B4-BE49-F238E27FC236}">
                    <a16:creationId xmlns:a16="http://schemas.microsoft.com/office/drawing/2014/main" id="{841BB88C-193D-4404-D9A0-F568D0FBB5C9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上の 2 つの角を丸める 547">
                <a:extLst>
                  <a:ext uri="{FF2B5EF4-FFF2-40B4-BE49-F238E27FC236}">
                    <a16:creationId xmlns:a16="http://schemas.microsoft.com/office/drawing/2014/main" id="{AFE041EB-6108-2236-4D01-DF633506B2B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22CA9DCD-FAD4-40EE-17F9-EEBFC2A2118F}"/>
                </a:ext>
              </a:extLst>
            </p:cNvPr>
            <p:cNvGrpSpPr/>
            <p:nvPr/>
          </p:nvGrpSpPr>
          <p:grpSpPr>
            <a:xfrm rot="17968748">
              <a:off x="7765867" y="2741823"/>
              <a:ext cx="452648" cy="396880"/>
              <a:chOff x="7830602" y="3040956"/>
              <a:chExt cx="447858" cy="392679"/>
            </a:xfrm>
          </p:grpSpPr>
          <p:sp>
            <p:nvSpPr>
              <p:cNvPr id="550" name="台形 549">
                <a:extLst>
                  <a:ext uri="{FF2B5EF4-FFF2-40B4-BE49-F238E27FC236}">
                    <a16:creationId xmlns:a16="http://schemas.microsoft.com/office/drawing/2014/main" id="{89FBB21D-3B10-D74A-01DE-FD04CB85332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台形 550">
                <a:extLst>
                  <a:ext uri="{FF2B5EF4-FFF2-40B4-BE49-F238E27FC236}">
                    <a16:creationId xmlns:a16="http://schemas.microsoft.com/office/drawing/2014/main" id="{823B551A-E2C0-2991-35FA-849EDA5E710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四角形: 上の 2 つの角を丸める 551">
                <a:extLst>
                  <a:ext uri="{FF2B5EF4-FFF2-40B4-BE49-F238E27FC236}">
                    <a16:creationId xmlns:a16="http://schemas.microsoft.com/office/drawing/2014/main" id="{A25B1A2C-FD32-5282-504B-3ACD6365D50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6D54852A-3601-92A7-3B29-7F94AC392FD9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四角形: 上の 2 つの角を丸める 553">
                <a:extLst>
                  <a:ext uri="{FF2B5EF4-FFF2-40B4-BE49-F238E27FC236}">
                    <a16:creationId xmlns:a16="http://schemas.microsoft.com/office/drawing/2014/main" id="{A83E7C36-50A8-EA0A-2C12-AAF5647E83E7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55" name="四角形: 上の 2 つの角を丸める 554">
                <a:extLst>
                  <a:ext uri="{FF2B5EF4-FFF2-40B4-BE49-F238E27FC236}">
                    <a16:creationId xmlns:a16="http://schemas.microsoft.com/office/drawing/2014/main" id="{C8A48F4D-1293-0D59-2C09-38EBD5BBA75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四角形: 上の 2 つの角を丸める 555">
                <a:extLst>
                  <a:ext uri="{FF2B5EF4-FFF2-40B4-BE49-F238E27FC236}">
                    <a16:creationId xmlns:a16="http://schemas.microsoft.com/office/drawing/2014/main" id="{3B1876BA-9493-1ECA-C226-D15BD0E48797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四角形: 上の 2 つの角を丸める 556">
                <a:extLst>
                  <a:ext uri="{FF2B5EF4-FFF2-40B4-BE49-F238E27FC236}">
                    <a16:creationId xmlns:a16="http://schemas.microsoft.com/office/drawing/2014/main" id="{65341DE4-C22A-B12B-6A1E-4483B2CBFCCE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四角形: 上の 2 つの角を丸める 557">
                <a:extLst>
                  <a:ext uri="{FF2B5EF4-FFF2-40B4-BE49-F238E27FC236}">
                    <a16:creationId xmlns:a16="http://schemas.microsoft.com/office/drawing/2014/main" id="{1009695C-6B53-1B6C-34FC-F139DDF884F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四角形: 上の 2 つの角を丸める 558">
                <a:extLst>
                  <a:ext uri="{FF2B5EF4-FFF2-40B4-BE49-F238E27FC236}">
                    <a16:creationId xmlns:a16="http://schemas.microsoft.com/office/drawing/2014/main" id="{2014D4BD-6D4E-9902-72F7-3A11CF8204A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690D32F4-C916-FBA4-43DA-95C966422B5B}"/>
                </a:ext>
              </a:extLst>
            </p:cNvPr>
            <p:cNvGrpSpPr/>
            <p:nvPr/>
          </p:nvGrpSpPr>
          <p:grpSpPr>
            <a:xfrm rot="1979041">
              <a:off x="7624899" y="2039265"/>
              <a:ext cx="452648" cy="396880"/>
              <a:chOff x="7830602" y="3040956"/>
              <a:chExt cx="447858" cy="392679"/>
            </a:xfrm>
          </p:grpSpPr>
          <p:sp>
            <p:nvSpPr>
              <p:cNvPr id="561" name="台形 560">
                <a:extLst>
                  <a:ext uri="{FF2B5EF4-FFF2-40B4-BE49-F238E27FC236}">
                    <a16:creationId xmlns:a16="http://schemas.microsoft.com/office/drawing/2014/main" id="{D6686327-BECE-E39E-035F-E03B836CEE3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台形 561">
                <a:extLst>
                  <a:ext uri="{FF2B5EF4-FFF2-40B4-BE49-F238E27FC236}">
                    <a16:creationId xmlns:a16="http://schemas.microsoft.com/office/drawing/2014/main" id="{4A072BB3-D877-E299-0BB4-E34D1279C81B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四角形: 上の 2 つの角を丸める 562">
                <a:extLst>
                  <a:ext uri="{FF2B5EF4-FFF2-40B4-BE49-F238E27FC236}">
                    <a16:creationId xmlns:a16="http://schemas.microsoft.com/office/drawing/2014/main" id="{7CDFE141-1610-BE69-89F3-0E9F3996204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A36CBED4-91DA-7161-320F-DD1F73B6377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四角形: 上の 2 つの角を丸める 564">
                <a:extLst>
                  <a:ext uri="{FF2B5EF4-FFF2-40B4-BE49-F238E27FC236}">
                    <a16:creationId xmlns:a16="http://schemas.microsoft.com/office/drawing/2014/main" id="{5B59F67F-8FF2-5907-117B-B7F0FBFE05B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66" name="四角形: 上の 2 つの角を丸める 565">
                <a:extLst>
                  <a:ext uri="{FF2B5EF4-FFF2-40B4-BE49-F238E27FC236}">
                    <a16:creationId xmlns:a16="http://schemas.microsoft.com/office/drawing/2014/main" id="{0B013F95-FCCC-D1AE-BAD8-71F53AE7B8E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四角形: 上の 2 つの角を丸める 566">
                <a:extLst>
                  <a:ext uri="{FF2B5EF4-FFF2-40B4-BE49-F238E27FC236}">
                    <a16:creationId xmlns:a16="http://schemas.microsoft.com/office/drawing/2014/main" id="{8ED6D187-D993-B765-A677-9903A32DE30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上の 2 つの角を丸める 567">
                <a:extLst>
                  <a:ext uri="{FF2B5EF4-FFF2-40B4-BE49-F238E27FC236}">
                    <a16:creationId xmlns:a16="http://schemas.microsoft.com/office/drawing/2014/main" id="{C8ADCA7C-E8A1-BDEC-39C8-DF8E6E33D6FA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四角形: 上の 2 つの角を丸める 568">
                <a:extLst>
                  <a:ext uri="{FF2B5EF4-FFF2-40B4-BE49-F238E27FC236}">
                    <a16:creationId xmlns:a16="http://schemas.microsoft.com/office/drawing/2014/main" id="{D35846E7-C12A-775E-CCC5-84AB195B90E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四角形: 上の 2 つの角を丸める 569">
                <a:extLst>
                  <a:ext uri="{FF2B5EF4-FFF2-40B4-BE49-F238E27FC236}">
                    <a16:creationId xmlns:a16="http://schemas.microsoft.com/office/drawing/2014/main" id="{8DD92683-5F71-4CAB-1792-04338482665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F7027516-E649-8E02-5ACD-418431194559}"/>
                </a:ext>
              </a:extLst>
            </p:cNvPr>
            <p:cNvGrpSpPr/>
            <p:nvPr/>
          </p:nvGrpSpPr>
          <p:grpSpPr>
            <a:xfrm rot="18000000">
              <a:off x="8315511" y="1817139"/>
              <a:ext cx="452648" cy="396880"/>
              <a:chOff x="7830602" y="3040956"/>
              <a:chExt cx="447858" cy="392679"/>
            </a:xfrm>
          </p:grpSpPr>
          <p:sp>
            <p:nvSpPr>
              <p:cNvPr id="572" name="台形 571">
                <a:extLst>
                  <a:ext uri="{FF2B5EF4-FFF2-40B4-BE49-F238E27FC236}">
                    <a16:creationId xmlns:a16="http://schemas.microsoft.com/office/drawing/2014/main" id="{D06B9E5F-E624-BFF1-443A-901C160075B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台形 572">
                <a:extLst>
                  <a:ext uri="{FF2B5EF4-FFF2-40B4-BE49-F238E27FC236}">
                    <a16:creationId xmlns:a16="http://schemas.microsoft.com/office/drawing/2014/main" id="{B7F69584-A8F9-DEEB-7F79-483C2F9B7F2C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9EB0DE72-7F19-C906-EC43-6EDAC9E6DD4A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A028E576-FFFF-63F9-8347-115ADFB1864A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四角形: 上の 2 つの角を丸める 575">
                <a:extLst>
                  <a:ext uri="{FF2B5EF4-FFF2-40B4-BE49-F238E27FC236}">
                    <a16:creationId xmlns:a16="http://schemas.microsoft.com/office/drawing/2014/main" id="{886DC34E-7AA1-34EC-EED2-E8CD8C82D21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77" name="四角形: 上の 2 つの角を丸める 576">
                <a:extLst>
                  <a:ext uri="{FF2B5EF4-FFF2-40B4-BE49-F238E27FC236}">
                    <a16:creationId xmlns:a16="http://schemas.microsoft.com/office/drawing/2014/main" id="{DB53D66C-787E-83D5-E205-04923526E8B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四角形: 上の 2 つの角を丸める 577">
                <a:extLst>
                  <a:ext uri="{FF2B5EF4-FFF2-40B4-BE49-F238E27FC236}">
                    <a16:creationId xmlns:a16="http://schemas.microsoft.com/office/drawing/2014/main" id="{180FC1A1-75DB-3011-2DA7-62A036A659EE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四角形: 上の 2 つの角を丸める 578">
                <a:extLst>
                  <a:ext uri="{FF2B5EF4-FFF2-40B4-BE49-F238E27FC236}">
                    <a16:creationId xmlns:a16="http://schemas.microsoft.com/office/drawing/2014/main" id="{9017338D-5B9D-9AFD-1E63-CDEE3938D18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四角形: 上の 2 つの角を丸める 579">
                <a:extLst>
                  <a:ext uri="{FF2B5EF4-FFF2-40B4-BE49-F238E27FC236}">
                    <a16:creationId xmlns:a16="http://schemas.microsoft.com/office/drawing/2014/main" id="{BD009BA0-D05A-2FAB-1A1B-DCAA1739392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四角形: 上の 2 つの角を丸める 580">
                <a:extLst>
                  <a:ext uri="{FF2B5EF4-FFF2-40B4-BE49-F238E27FC236}">
                    <a16:creationId xmlns:a16="http://schemas.microsoft.com/office/drawing/2014/main" id="{0131EE5B-AA7F-EEC6-1919-451D8444248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07E4CECD-8091-7EB7-0301-156CC89ED639}"/>
                </a:ext>
              </a:extLst>
            </p:cNvPr>
            <p:cNvSpPr/>
            <p:nvPr/>
          </p:nvSpPr>
          <p:spPr>
            <a:xfrm>
              <a:off x="6728459" y="927871"/>
              <a:ext cx="1126084" cy="1186065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9" name="フリーフォーム: 図形 508">
              <a:extLst>
                <a:ext uri="{FF2B5EF4-FFF2-40B4-BE49-F238E27FC236}">
                  <a16:creationId xmlns:a16="http://schemas.microsoft.com/office/drawing/2014/main" id="{BC4CE84D-A095-1109-4D9A-EB783712B138}"/>
                </a:ext>
              </a:extLst>
            </p:cNvPr>
            <p:cNvSpPr/>
            <p:nvPr/>
          </p:nvSpPr>
          <p:spPr>
            <a:xfrm>
              <a:off x="7001506" y="2406244"/>
              <a:ext cx="890031" cy="1068038"/>
            </a:xfrm>
            <a:custGeom>
              <a:avLst/>
              <a:gdLst>
                <a:gd name="connsiteX0" fmla="*/ 120650 w 2921000"/>
                <a:gd name="connsiteY0" fmla="*/ 254000 h 3505200"/>
                <a:gd name="connsiteX1" fmla="*/ 57150 w 2921000"/>
                <a:gd name="connsiteY1" fmla="*/ 292100 h 3505200"/>
                <a:gd name="connsiteX2" fmla="*/ 25400 w 2921000"/>
                <a:gd name="connsiteY2" fmla="*/ 412750 h 3505200"/>
                <a:gd name="connsiteX3" fmla="*/ 146050 w 2921000"/>
                <a:gd name="connsiteY3" fmla="*/ 488950 h 3505200"/>
                <a:gd name="connsiteX4" fmla="*/ 209550 w 2921000"/>
                <a:gd name="connsiteY4" fmla="*/ 546100 h 3505200"/>
                <a:gd name="connsiteX5" fmla="*/ 260350 w 2921000"/>
                <a:gd name="connsiteY5" fmla="*/ 628650 h 3505200"/>
                <a:gd name="connsiteX6" fmla="*/ 254000 w 2921000"/>
                <a:gd name="connsiteY6" fmla="*/ 704850 h 3505200"/>
                <a:gd name="connsiteX7" fmla="*/ 381000 w 2921000"/>
                <a:gd name="connsiteY7" fmla="*/ 762000 h 3505200"/>
                <a:gd name="connsiteX8" fmla="*/ 400050 w 2921000"/>
                <a:gd name="connsiteY8" fmla="*/ 825500 h 3505200"/>
                <a:gd name="connsiteX9" fmla="*/ 374650 w 2921000"/>
                <a:gd name="connsiteY9" fmla="*/ 850900 h 3505200"/>
                <a:gd name="connsiteX10" fmla="*/ 406400 w 2921000"/>
                <a:gd name="connsiteY10" fmla="*/ 895350 h 3505200"/>
                <a:gd name="connsiteX11" fmla="*/ 342900 w 2921000"/>
                <a:gd name="connsiteY11" fmla="*/ 927100 h 3505200"/>
                <a:gd name="connsiteX12" fmla="*/ 215900 w 2921000"/>
                <a:gd name="connsiteY12" fmla="*/ 901700 h 3505200"/>
                <a:gd name="connsiteX13" fmla="*/ 260350 w 2921000"/>
                <a:gd name="connsiteY13" fmla="*/ 1009650 h 3505200"/>
                <a:gd name="connsiteX14" fmla="*/ 127000 w 2921000"/>
                <a:gd name="connsiteY14" fmla="*/ 1111250 h 3505200"/>
                <a:gd name="connsiteX15" fmla="*/ 88900 w 2921000"/>
                <a:gd name="connsiteY15" fmla="*/ 1168400 h 3505200"/>
                <a:gd name="connsiteX16" fmla="*/ 241300 w 2921000"/>
                <a:gd name="connsiteY16" fmla="*/ 1193800 h 3505200"/>
                <a:gd name="connsiteX17" fmla="*/ 279400 w 2921000"/>
                <a:gd name="connsiteY17" fmla="*/ 1270000 h 3505200"/>
                <a:gd name="connsiteX18" fmla="*/ 311150 w 2921000"/>
                <a:gd name="connsiteY18" fmla="*/ 1314450 h 3505200"/>
                <a:gd name="connsiteX19" fmla="*/ 260350 w 2921000"/>
                <a:gd name="connsiteY19" fmla="*/ 1409700 h 3505200"/>
                <a:gd name="connsiteX20" fmla="*/ 120650 w 2921000"/>
                <a:gd name="connsiteY20" fmla="*/ 1435100 h 3505200"/>
                <a:gd name="connsiteX21" fmla="*/ 50800 w 2921000"/>
                <a:gd name="connsiteY21" fmla="*/ 1543050 h 3505200"/>
                <a:gd name="connsiteX22" fmla="*/ 139700 w 2921000"/>
                <a:gd name="connsiteY22" fmla="*/ 1593850 h 3505200"/>
                <a:gd name="connsiteX23" fmla="*/ 76200 w 2921000"/>
                <a:gd name="connsiteY23" fmla="*/ 1657350 h 3505200"/>
                <a:gd name="connsiteX24" fmla="*/ 44450 w 2921000"/>
                <a:gd name="connsiteY24" fmla="*/ 1746250 h 3505200"/>
                <a:gd name="connsiteX25" fmla="*/ 12700 w 2921000"/>
                <a:gd name="connsiteY25" fmla="*/ 1771650 h 3505200"/>
                <a:gd name="connsiteX26" fmla="*/ 12700 w 2921000"/>
                <a:gd name="connsiteY26" fmla="*/ 1809750 h 3505200"/>
                <a:gd name="connsiteX27" fmla="*/ 0 w 2921000"/>
                <a:gd name="connsiteY27" fmla="*/ 1866900 h 3505200"/>
                <a:gd name="connsiteX28" fmla="*/ 241300 w 2921000"/>
                <a:gd name="connsiteY28" fmla="*/ 1854200 h 3505200"/>
                <a:gd name="connsiteX29" fmla="*/ 336550 w 2921000"/>
                <a:gd name="connsiteY29" fmla="*/ 2025650 h 3505200"/>
                <a:gd name="connsiteX30" fmla="*/ 520700 w 2921000"/>
                <a:gd name="connsiteY30" fmla="*/ 2165350 h 3505200"/>
                <a:gd name="connsiteX31" fmla="*/ 539750 w 2921000"/>
                <a:gd name="connsiteY31" fmla="*/ 2209800 h 3505200"/>
                <a:gd name="connsiteX32" fmla="*/ 609600 w 2921000"/>
                <a:gd name="connsiteY32" fmla="*/ 2203450 h 3505200"/>
                <a:gd name="connsiteX33" fmla="*/ 793750 w 2921000"/>
                <a:gd name="connsiteY33" fmla="*/ 2305050 h 3505200"/>
                <a:gd name="connsiteX34" fmla="*/ 806450 w 2921000"/>
                <a:gd name="connsiteY34" fmla="*/ 2355850 h 3505200"/>
                <a:gd name="connsiteX35" fmla="*/ 895350 w 2921000"/>
                <a:gd name="connsiteY35" fmla="*/ 2355850 h 3505200"/>
                <a:gd name="connsiteX36" fmla="*/ 901700 w 2921000"/>
                <a:gd name="connsiteY36" fmla="*/ 2419350 h 3505200"/>
                <a:gd name="connsiteX37" fmla="*/ 984250 w 2921000"/>
                <a:gd name="connsiteY37" fmla="*/ 2451100 h 3505200"/>
                <a:gd name="connsiteX38" fmla="*/ 1003300 w 2921000"/>
                <a:gd name="connsiteY38" fmla="*/ 2476500 h 3505200"/>
                <a:gd name="connsiteX39" fmla="*/ 1003300 w 2921000"/>
                <a:gd name="connsiteY39" fmla="*/ 2476500 h 3505200"/>
                <a:gd name="connsiteX40" fmla="*/ 984250 w 2921000"/>
                <a:gd name="connsiteY40" fmla="*/ 2571750 h 3505200"/>
                <a:gd name="connsiteX41" fmla="*/ 895350 w 2921000"/>
                <a:gd name="connsiteY41" fmla="*/ 2578100 h 3505200"/>
                <a:gd name="connsiteX42" fmla="*/ 863600 w 2921000"/>
                <a:gd name="connsiteY42" fmla="*/ 2622550 h 3505200"/>
                <a:gd name="connsiteX43" fmla="*/ 850900 w 2921000"/>
                <a:gd name="connsiteY43" fmla="*/ 2654300 h 3505200"/>
                <a:gd name="connsiteX44" fmla="*/ 996950 w 2921000"/>
                <a:gd name="connsiteY44" fmla="*/ 2730500 h 3505200"/>
                <a:gd name="connsiteX45" fmla="*/ 996950 w 2921000"/>
                <a:gd name="connsiteY45" fmla="*/ 2730500 h 3505200"/>
                <a:gd name="connsiteX46" fmla="*/ 1028700 w 2921000"/>
                <a:gd name="connsiteY46" fmla="*/ 2933700 h 3505200"/>
                <a:gd name="connsiteX47" fmla="*/ 1244600 w 2921000"/>
                <a:gd name="connsiteY47" fmla="*/ 3092450 h 3505200"/>
                <a:gd name="connsiteX48" fmla="*/ 1301750 w 2921000"/>
                <a:gd name="connsiteY48" fmla="*/ 3092450 h 3505200"/>
                <a:gd name="connsiteX49" fmla="*/ 1479550 w 2921000"/>
                <a:gd name="connsiteY49" fmla="*/ 3206750 h 3505200"/>
                <a:gd name="connsiteX50" fmla="*/ 1568450 w 2921000"/>
                <a:gd name="connsiteY50" fmla="*/ 3213100 h 3505200"/>
                <a:gd name="connsiteX51" fmla="*/ 1727200 w 2921000"/>
                <a:gd name="connsiteY51" fmla="*/ 3251200 h 3505200"/>
                <a:gd name="connsiteX52" fmla="*/ 1847850 w 2921000"/>
                <a:gd name="connsiteY52" fmla="*/ 3276600 h 3505200"/>
                <a:gd name="connsiteX53" fmla="*/ 1974850 w 2921000"/>
                <a:gd name="connsiteY53" fmla="*/ 3327400 h 3505200"/>
                <a:gd name="connsiteX54" fmla="*/ 2006600 w 2921000"/>
                <a:gd name="connsiteY54" fmla="*/ 3333750 h 3505200"/>
                <a:gd name="connsiteX55" fmla="*/ 2133600 w 2921000"/>
                <a:gd name="connsiteY55" fmla="*/ 3340100 h 3505200"/>
                <a:gd name="connsiteX56" fmla="*/ 2190750 w 2921000"/>
                <a:gd name="connsiteY56" fmla="*/ 3365500 h 3505200"/>
                <a:gd name="connsiteX57" fmla="*/ 2184400 w 2921000"/>
                <a:gd name="connsiteY57" fmla="*/ 3429000 h 3505200"/>
                <a:gd name="connsiteX58" fmla="*/ 2133600 w 2921000"/>
                <a:gd name="connsiteY58" fmla="*/ 3460750 h 3505200"/>
                <a:gd name="connsiteX59" fmla="*/ 2165350 w 2921000"/>
                <a:gd name="connsiteY59" fmla="*/ 3505200 h 3505200"/>
                <a:gd name="connsiteX60" fmla="*/ 2235200 w 2921000"/>
                <a:gd name="connsiteY60" fmla="*/ 3486150 h 3505200"/>
                <a:gd name="connsiteX61" fmla="*/ 2228850 w 2921000"/>
                <a:gd name="connsiteY61" fmla="*/ 3429000 h 3505200"/>
                <a:gd name="connsiteX62" fmla="*/ 2228850 w 2921000"/>
                <a:gd name="connsiteY62" fmla="*/ 3429000 h 3505200"/>
                <a:gd name="connsiteX63" fmla="*/ 2305050 w 2921000"/>
                <a:gd name="connsiteY63" fmla="*/ 3448050 h 3505200"/>
                <a:gd name="connsiteX64" fmla="*/ 2419350 w 2921000"/>
                <a:gd name="connsiteY64" fmla="*/ 3403600 h 3505200"/>
                <a:gd name="connsiteX65" fmla="*/ 2413000 w 2921000"/>
                <a:gd name="connsiteY65" fmla="*/ 3340100 h 3505200"/>
                <a:gd name="connsiteX66" fmla="*/ 2222500 w 2921000"/>
                <a:gd name="connsiteY66" fmla="*/ 3352800 h 3505200"/>
                <a:gd name="connsiteX67" fmla="*/ 2260600 w 2921000"/>
                <a:gd name="connsiteY67" fmla="*/ 3295650 h 3505200"/>
                <a:gd name="connsiteX68" fmla="*/ 2349500 w 2921000"/>
                <a:gd name="connsiteY68" fmla="*/ 3213100 h 3505200"/>
                <a:gd name="connsiteX69" fmla="*/ 2641600 w 2921000"/>
                <a:gd name="connsiteY69" fmla="*/ 3073400 h 3505200"/>
                <a:gd name="connsiteX70" fmla="*/ 2660650 w 2921000"/>
                <a:gd name="connsiteY70" fmla="*/ 3009900 h 3505200"/>
                <a:gd name="connsiteX71" fmla="*/ 2743200 w 2921000"/>
                <a:gd name="connsiteY71" fmla="*/ 2971800 h 3505200"/>
                <a:gd name="connsiteX72" fmla="*/ 2781300 w 2921000"/>
                <a:gd name="connsiteY72" fmla="*/ 2908300 h 3505200"/>
                <a:gd name="connsiteX73" fmla="*/ 2679700 w 2921000"/>
                <a:gd name="connsiteY73" fmla="*/ 2870200 h 3505200"/>
                <a:gd name="connsiteX74" fmla="*/ 2736850 w 2921000"/>
                <a:gd name="connsiteY74" fmla="*/ 2787650 h 3505200"/>
                <a:gd name="connsiteX75" fmla="*/ 2717800 w 2921000"/>
                <a:gd name="connsiteY75" fmla="*/ 2717800 h 3505200"/>
                <a:gd name="connsiteX76" fmla="*/ 2863850 w 2921000"/>
                <a:gd name="connsiteY76" fmla="*/ 2686050 h 3505200"/>
                <a:gd name="connsiteX77" fmla="*/ 2851150 w 2921000"/>
                <a:gd name="connsiteY77" fmla="*/ 2540000 h 3505200"/>
                <a:gd name="connsiteX78" fmla="*/ 2921000 w 2921000"/>
                <a:gd name="connsiteY78" fmla="*/ 2444750 h 3505200"/>
                <a:gd name="connsiteX79" fmla="*/ 2832100 w 2921000"/>
                <a:gd name="connsiteY79" fmla="*/ 2387600 h 3505200"/>
                <a:gd name="connsiteX80" fmla="*/ 2806700 w 2921000"/>
                <a:gd name="connsiteY80" fmla="*/ 2432050 h 3505200"/>
                <a:gd name="connsiteX81" fmla="*/ 2717800 w 2921000"/>
                <a:gd name="connsiteY81" fmla="*/ 2406650 h 3505200"/>
                <a:gd name="connsiteX82" fmla="*/ 2711450 w 2921000"/>
                <a:gd name="connsiteY82" fmla="*/ 2343150 h 3505200"/>
                <a:gd name="connsiteX83" fmla="*/ 2622550 w 2921000"/>
                <a:gd name="connsiteY83" fmla="*/ 2311400 h 3505200"/>
                <a:gd name="connsiteX84" fmla="*/ 2578100 w 2921000"/>
                <a:gd name="connsiteY84" fmla="*/ 2171700 h 3505200"/>
                <a:gd name="connsiteX85" fmla="*/ 2451100 w 2921000"/>
                <a:gd name="connsiteY85" fmla="*/ 2095500 h 3505200"/>
                <a:gd name="connsiteX86" fmla="*/ 2457450 w 2921000"/>
                <a:gd name="connsiteY86" fmla="*/ 1898650 h 3505200"/>
                <a:gd name="connsiteX87" fmla="*/ 2565400 w 2921000"/>
                <a:gd name="connsiteY87" fmla="*/ 1866900 h 3505200"/>
                <a:gd name="connsiteX88" fmla="*/ 2527300 w 2921000"/>
                <a:gd name="connsiteY88" fmla="*/ 1752600 h 3505200"/>
                <a:gd name="connsiteX89" fmla="*/ 2476500 w 2921000"/>
                <a:gd name="connsiteY89" fmla="*/ 1727200 h 3505200"/>
                <a:gd name="connsiteX90" fmla="*/ 2444750 w 2921000"/>
                <a:gd name="connsiteY90" fmla="*/ 1803400 h 3505200"/>
                <a:gd name="connsiteX91" fmla="*/ 2330450 w 2921000"/>
                <a:gd name="connsiteY91" fmla="*/ 1778000 h 3505200"/>
                <a:gd name="connsiteX92" fmla="*/ 2222500 w 2921000"/>
                <a:gd name="connsiteY92" fmla="*/ 1822450 h 3505200"/>
                <a:gd name="connsiteX93" fmla="*/ 2133600 w 2921000"/>
                <a:gd name="connsiteY93" fmla="*/ 1835150 h 3505200"/>
                <a:gd name="connsiteX94" fmla="*/ 2019300 w 2921000"/>
                <a:gd name="connsiteY94" fmla="*/ 1797050 h 3505200"/>
                <a:gd name="connsiteX95" fmla="*/ 1885950 w 2921000"/>
                <a:gd name="connsiteY95" fmla="*/ 1797050 h 3505200"/>
                <a:gd name="connsiteX96" fmla="*/ 1841500 w 2921000"/>
                <a:gd name="connsiteY96" fmla="*/ 1866900 h 3505200"/>
                <a:gd name="connsiteX97" fmla="*/ 1752600 w 2921000"/>
                <a:gd name="connsiteY97" fmla="*/ 1924050 h 3505200"/>
                <a:gd name="connsiteX98" fmla="*/ 1739900 w 2921000"/>
                <a:gd name="connsiteY98" fmla="*/ 1841500 h 3505200"/>
                <a:gd name="connsiteX99" fmla="*/ 1682750 w 2921000"/>
                <a:gd name="connsiteY99" fmla="*/ 1790700 h 3505200"/>
                <a:gd name="connsiteX100" fmla="*/ 1727200 w 2921000"/>
                <a:gd name="connsiteY100" fmla="*/ 1631950 h 3505200"/>
                <a:gd name="connsiteX101" fmla="*/ 1784350 w 2921000"/>
                <a:gd name="connsiteY101" fmla="*/ 1619250 h 3505200"/>
                <a:gd name="connsiteX102" fmla="*/ 1784350 w 2921000"/>
                <a:gd name="connsiteY102" fmla="*/ 1498600 h 3505200"/>
                <a:gd name="connsiteX103" fmla="*/ 1733550 w 2921000"/>
                <a:gd name="connsiteY103" fmla="*/ 1390650 h 3505200"/>
                <a:gd name="connsiteX104" fmla="*/ 1638300 w 2921000"/>
                <a:gd name="connsiteY104" fmla="*/ 1377950 h 3505200"/>
                <a:gd name="connsiteX105" fmla="*/ 1657350 w 2921000"/>
                <a:gd name="connsiteY105" fmla="*/ 1301750 h 3505200"/>
                <a:gd name="connsiteX106" fmla="*/ 1485900 w 2921000"/>
                <a:gd name="connsiteY106" fmla="*/ 1149350 h 3505200"/>
                <a:gd name="connsiteX107" fmla="*/ 1492250 w 2921000"/>
                <a:gd name="connsiteY107" fmla="*/ 1054100 h 3505200"/>
                <a:gd name="connsiteX108" fmla="*/ 1587500 w 2921000"/>
                <a:gd name="connsiteY108" fmla="*/ 1016000 h 3505200"/>
                <a:gd name="connsiteX109" fmla="*/ 1631950 w 2921000"/>
                <a:gd name="connsiteY109" fmla="*/ 889000 h 3505200"/>
                <a:gd name="connsiteX110" fmla="*/ 1670050 w 2921000"/>
                <a:gd name="connsiteY110" fmla="*/ 876300 h 3505200"/>
                <a:gd name="connsiteX111" fmla="*/ 1689100 w 2921000"/>
                <a:gd name="connsiteY111" fmla="*/ 825500 h 3505200"/>
                <a:gd name="connsiteX112" fmla="*/ 1752600 w 2921000"/>
                <a:gd name="connsiteY112" fmla="*/ 768350 h 3505200"/>
                <a:gd name="connsiteX113" fmla="*/ 1784350 w 2921000"/>
                <a:gd name="connsiteY113" fmla="*/ 730250 h 3505200"/>
                <a:gd name="connsiteX114" fmla="*/ 1771650 w 2921000"/>
                <a:gd name="connsiteY114" fmla="*/ 660400 h 3505200"/>
                <a:gd name="connsiteX115" fmla="*/ 1822450 w 2921000"/>
                <a:gd name="connsiteY115" fmla="*/ 622300 h 3505200"/>
                <a:gd name="connsiteX116" fmla="*/ 1924050 w 2921000"/>
                <a:gd name="connsiteY116" fmla="*/ 603250 h 3505200"/>
                <a:gd name="connsiteX117" fmla="*/ 1968500 w 2921000"/>
                <a:gd name="connsiteY117" fmla="*/ 641350 h 3505200"/>
                <a:gd name="connsiteX118" fmla="*/ 2038350 w 2921000"/>
                <a:gd name="connsiteY118" fmla="*/ 590550 h 3505200"/>
                <a:gd name="connsiteX119" fmla="*/ 2038350 w 2921000"/>
                <a:gd name="connsiteY119" fmla="*/ 457200 h 3505200"/>
                <a:gd name="connsiteX120" fmla="*/ 1981200 w 2921000"/>
                <a:gd name="connsiteY120" fmla="*/ 400050 h 3505200"/>
                <a:gd name="connsiteX121" fmla="*/ 1917700 w 2921000"/>
                <a:gd name="connsiteY121" fmla="*/ 438150 h 3505200"/>
                <a:gd name="connsiteX122" fmla="*/ 1885950 w 2921000"/>
                <a:gd name="connsiteY122" fmla="*/ 393700 h 3505200"/>
                <a:gd name="connsiteX123" fmla="*/ 1847850 w 2921000"/>
                <a:gd name="connsiteY123" fmla="*/ 196850 h 3505200"/>
                <a:gd name="connsiteX124" fmla="*/ 1854200 w 2921000"/>
                <a:gd name="connsiteY124" fmla="*/ 120650 h 3505200"/>
                <a:gd name="connsiteX125" fmla="*/ 1828800 w 2921000"/>
                <a:gd name="connsiteY125" fmla="*/ 0 h 3505200"/>
                <a:gd name="connsiteX126" fmla="*/ 1549400 w 2921000"/>
                <a:gd name="connsiteY126" fmla="*/ 38100 h 3505200"/>
                <a:gd name="connsiteX127" fmla="*/ 1485900 w 2921000"/>
                <a:gd name="connsiteY127" fmla="*/ 107950 h 3505200"/>
                <a:gd name="connsiteX128" fmla="*/ 1365250 w 2921000"/>
                <a:gd name="connsiteY128" fmla="*/ 203200 h 3505200"/>
                <a:gd name="connsiteX129" fmla="*/ 1352550 w 2921000"/>
                <a:gd name="connsiteY129" fmla="*/ 133350 h 3505200"/>
                <a:gd name="connsiteX130" fmla="*/ 1314450 w 2921000"/>
                <a:gd name="connsiteY130" fmla="*/ 95250 h 3505200"/>
                <a:gd name="connsiteX131" fmla="*/ 1231900 w 2921000"/>
                <a:gd name="connsiteY131" fmla="*/ 133350 h 3505200"/>
                <a:gd name="connsiteX132" fmla="*/ 1111250 w 2921000"/>
                <a:gd name="connsiteY132" fmla="*/ 146050 h 3505200"/>
                <a:gd name="connsiteX133" fmla="*/ 1092200 w 2921000"/>
                <a:gd name="connsiteY133" fmla="*/ 184150 h 3505200"/>
                <a:gd name="connsiteX134" fmla="*/ 889000 w 2921000"/>
                <a:gd name="connsiteY134" fmla="*/ 209550 h 3505200"/>
                <a:gd name="connsiteX135" fmla="*/ 812800 w 2921000"/>
                <a:gd name="connsiteY135" fmla="*/ 266700 h 3505200"/>
                <a:gd name="connsiteX136" fmla="*/ 730250 w 2921000"/>
                <a:gd name="connsiteY136" fmla="*/ 304800 h 3505200"/>
                <a:gd name="connsiteX137" fmla="*/ 730250 w 2921000"/>
                <a:gd name="connsiteY137" fmla="*/ 304800 h 3505200"/>
                <a:gd name="connsiteX138" fmla="*/ 546100 w 2921000"/>
                <a:gd name="connsiteY138" fmla="*/ 298450 h 3505200"/>
                <a:gd name="connsiteX139" fmla="*/ 495300 w 2921000"/>
                <a:gd name="connsiteY139" fmla="*/ 292100 h 3505200"/>
                <a:gd name="connsiteX140" fmla="*/ 469900 w 2921000"/>
                <a:gd name="connsiteY140" fmla="*/ 355600 h 3505200"/>
                <a:gd name="connsiteX141" fmla="*/ 381000 w 2921000"/>
                <a:gd name="connsiteY141" fmla="*/ 412750 h 3505200"/>
                <a:gd name="connsiteX142" fmla="*/ 311150 w 2921000"/>
                <a:gd name="connsiteY142" fmla="*/ 381000 h 3505200"/>
                <a:gd name="connsiteX143" fmla="*/ 234950 w 2921000"/>
                <a:gd name="connsiteY143" fmla="*/ 393700 h 3505200"/>
                <a:gd name="connsiteX144" fmla="*/ 234950 w 2921000"/>
                <a:gd name="connsiteY144" fmla="*/ 393700 h 3505200"/>
                <a:gd name="connsiteX145" fmla="*/ 133350 w 2921000"/>
                <a:gd name="connsiteY145" fmla="*/ 349250 h 3505200"/>
                <a:gd name="connsiteX146" fmla="*/ 120650 w 2921000"/>
                <a:gd name="connsiteY146" fmla="*/ 2540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921000" h="3505200">
                  <a:moveTo>
                    <a:pt x="120650" y="254000"/>
                  </a:moveTo>
                  <a:lnTo>
                    <a:pt x="57150" y="292100"/>
                  </a:lnTo>
                  <a:lnTo>
                    <a:pt x="25400" y="412750"/>
                  </a:lnTo>
                  <a:lnTo>
                    <a:pt x="146050" y="488950"/>
                  </a:lnTo>
                  <a:lnTo>
                    <a:pt x="209550" y="546100"/>
                  </a:lnTo>
                  <a:lnTo>
                    <a:pt x="260350" y="628650"/>
                  </a:lnTo>
                  <a:lnTo>
                    <a:pt x="254000" y="704850"/>
                  </a:lnTo>
                  <a:lnTo>
                    <a:pt x="381000" y="762000"/>
                  </a:lnTo>
                  <a:lnTo>
                    <a:pt x="400050" y="825500"/>
                  </a:lnTo>
                  <a:lnTo>
                    <a:pt x="374650" y="850900"/>
                  </a:lnTo>
                  <a:lnTo>
                    <a:pt x="406400" y="895350"/>
                  </a:lnTo>
                  <a:lnTo>
                    <a:pt x="342900" y="927100"/>
                  </a:lnTo>
                  <a:lnTo>
                    <a:pt x="215900" y="901700"/>
                  </a:lnTo>
                  <a:lnTo>
                    <a:pt x="260350" y="1009650"/>
                  </a:lnTo>
                  <a:lnTo>
                    <a:pt x="127000" y="1111250"/>
                  </a:lnTo>
                  <a:lnTo>
                    <a:pt x="88900" y="1168400"/>
                  </a:lnTo>
                  <a:lnTo>
                    <a:pt x="241300" y="1193800"/>
                  </a:lnTo>
                  <a:lnTo>
                    <a:pt x="279400" y="1270000"/>
                  </a:lnTo>
                  <a:lnTo>
                    <a:pt x="311150" y="1314450"/>
                  </a:lnTo>
                  <a:lnTo>
                    <a:pt x="260350" y="1409700"/>
                  </a:lnTo>
                  <a:lnTo>
                    <a:pt x="120650" y="1435100"/>
                  </a:lnTo>
                  <a:lnTo>
                    <a:pt x="50800" y="1543050"/>
                  </a:lnTo>
                  <a:lnTo>
                    <a:pt x="139700" y="1593850"/>
                  </a:lnTo>
                  <a:lnTo>
                    <a:pt x="76200" y="1657350"/>
                  </a:lnTo>
                  <a:lnTo>
                    <a:pt x="44450" y="1746250"/>
                  </a:lnTo>
                  <a:lnTo>
                    <a:pt x="12700" y="1771650"/>
                  </a:lnTo>
                  <a:lnTo>
                    <a:pt x="12700" y="1809750"/>
                  </a:lnTo>
                  <a:lnTo>
                    <a:pt x="0" y="1866900"/>
                  </a:lnTo>
                  <a:lnTo>
                    <a:pt x="241300" y="1854200"/>
                  </a:lnTo>
                  <a:lnTo>
                    <a:pt x="336550" y="2025650"/>
                  </a:lnTo>
                  <a:lnTo>
                    <a:pt x="520700" y="2165350"/>
                  </a:lnTo>
                  <a:lnTo>
                    <a:pt x="539750" y="2209800"/>
                  </a:lnTo>
                  <a:lnTo>
                    <a:pt x="609600" y="2203450"/>
                  </a:lnTo>
                  <a:lnTo>
                    <a:pt x="793750" y="2305050"/>
                  </a:lnTo>
                  <a:lnTo>
                    <a:pt x="806450" y="2355850"/>
                  </a:lnTo>
                  <a:lnTo>
                    <a:pt x="895350" y="2355850"/>
                  </a:lnTo>
                  <a:lnTo>
                    <a:pt x="901700" y="2419350"/>
                  </a:lnTo>
                  <a:lnTo>
                    <a:pt x="984250" y="2451100"/>
                  </a:lnTo>
                  <a:lnTo>
                    <a:pt x="1003300" y="2476500"/>
                  </a:lnTo>
                  <a:lnTo>
                    <a:pt x="1003300" y="2476500"/>
                  </a:lnTo>
                  <a:lnTo>
                    <a:pt x="984250" y="2571750"/>
                  </a:lnTo>
                  <a:lnTo>
                    <a:pt x="895350" y="2578100"/>
                  </a:lnTo>
                  <a:lnTo>
                    <a:pt x="863600" y="2622550"/>
                  </a:lnTo>
                  <a:lnTo>
                    <a:pt x="850900" y="2654300"/>
                  </a:lnTo>
                  <a:lnTo>
                    <a:pt x="996950" y="2730500"/>
                  </a:lnTo>
                  <a:lnTo>
                    <a:pt x="996950" y="2730500"/>
                  </a:lnTo>
                  <a:lnTo>
                    <a:pt x="1028700" y="2933700"/>
                  </a:lnTo>
                  <a:lnTo>
                    <a:pt x="1244600" y="3092450"/>
                  </a:lnTo>
                  <a:lnTo>
                    <a:pt x="1301750" y="3092450"/>
                  </a:lnTo>
                  <a:lnTo>
                    <a:pt x="1479550" y="3206750"/>
                  </a:lnTo>
                  <a:lnTo>
                    <a:pt x="1568450" y="3213100"/>
                  </a:lnTo>
                  <a:lnTo>
                    <a:pt x="1727200" y="3251200"/>
                  </a:lnTo>
                  <a:lnTo>
                    <a:pt x="1847850" y="3276600"/>
                  </a:lnTo>
                  <a:lnTo>
                    <a:pt x="1974850" y="3327400"/>
                  </a:lnTo>
                  <a:lnTo>
                    <a:pt x="2006600" y="3333750"/>
                  </a:lnTo>
                  <a:lnTo>
                    <a:pt x="2133600" y="3340100"/>
                  </a:lnTo>
                  <a:lnTo>
                    <a:pt x="2190750" y="3365500"/>
                  </a:lnTo>
                  <a:lnTo>
                    <a:pt x="2184400" y="3429000"/>
                  </a:lnTo>
                  <a:lnTo>
                    <a:pt x="2133600" y="3460750"/>
                  </a:lnTo>
                  <a:lnTo>
                    <a:pt x="2165350" y="3505200"/>
                  </a:lnTo>
                  <a:lnTo>
                    <a:pt x="2235200" y="3486150"/>
                  </a:lnTo>
                  <a:lnTo>
                    <a:pt x="2228850" y="3429000"/>
                  </a:lnTo>
                  <a:lnTo>
                    <a:pt x="2228850" y="3429000"/>
                  </a:lnTo>
                  <a:lnTo>
                    <a:pt x="2305050" y="3448050"/>
                  </a:lnTo>
                  <a:lnTo>
                    <a:pt x="2419350" y="3403600"/>
                  </a:lnTo>
                  <a:lnTo>
                    <a:pt x="2413000" y="3340100"/>
                  </a:lnTo>
                  <a:lnTo>
                    <a:pt x="2222500" y="3352800"/>
                  </a:lnTo>
                  <a:lnTo>
                    <a:pt x="2260600" y="3295650"/>
                  </a:lnTo>
                  <a:lnTo>
                    <a:pt x="2349500" y="3213100"/>
                  </a:lnTo>
                  <a:lnTo>
                    <a:pt x="2641600" y="3073400"/>
                  </a:lnTo>
                  <a:lnTo>
                    <a:pt x="2660650" y="3009900"/>
                  </a:lnTo>
                  <a:lnTo>
                    <a:pt x="2743200" y="2971800"/>
                  </a:lnTo>
                  <a:lnTo>
                    <a:pt x="2781300" y="2908300"/>
                  </a:lnTo>
                  <a:lnTo>
                    <a:pt x="2679700" y="2870200"/>
                  </a:lnTo>
                  <a:lnTo>
                    <a:pt x="2736850" y="2787650"/>
                  </a:lnTo>
                  <a:lnTo>
                    <a:pt x="2717800" y="2717800"/>
                  </a:lnTo>
                  <a:lnTo>
                    <a:pt x="2863850" y="2686050"/>
                  </a:lnTo>
                  <a:lnTo>
                    <a:pt x="2851150" y="2540000"/>
                  </a:lnTo>
                  <a:lnTo>
                    <a:pt x="2921000" y="2444750"/>
                  </a:lnTo>
                  <a:lnTo>
                    <a:pt x="2832100" y="2387600"/>
                  </a:lnTo>
                  <a:lnTo>
                    <a:pt x="2806700" y="2432050"/>
                  </a:lnTo>
                  <a:lnTo>
                    <a:pt x="2717800" y="2406650"/>
                  </a:lnTo>
                  <a:lnTo>
                    <a:pt x="2711450" y="2343150"/>
                  </a:lnTo>
                  <a:lnTo>
                    <a:pt x="2622550" y="2311400"/>
                  </a:lnTo>
                  <a:lnTo>
                    <a:pt x="2578100" y="2171700"/>
                  </a:lnTo>
                  <a:lnTo>
                    <a:pt x="2451100" y="2095500"/>
                  </a:lnTo>
                  <a:lnTo>
                    <a:pt x="2457450" y="1898650"/>
                  </a:lnTo>
                  <a:lnTo>
                    <a:pt x="2565400" y="1866900"/>
                  </a:lnTo>
                  <a:lnTo>
                    <a:pt x="2527300" y="1752600"/>
                  </a:lnTo>
                  <a:lnTo>
                    <a:pt x="2476500" y="1727200"/>
                  </a:lnTo>
                  <a:lnTo>
                    <a:pt x="2444750" y="1803400"/>
                  </a:lnTo>
                  <a:lnTo>
                    <a:pt x="2330450" y="1778000"/>
                  </a:lnTo>
                  <a:lnTo>
                    <a:pt x="2222500" y="1822450"/>
                  </a:lnTo>
                  <a:lnTo>
                    <a:pt x="2133600" y="1835150"/>
                  </a:lnTo>
                  <a:lnTo>
                    <a:pt x="2019300" y="1797050"/>
                  </a:lnTo>
                  <a:lnTo>
                    <a:pt x="1885950" y="1797050"/>
                  </a:lnTo>
                  <a:lnTo>
                    <a:pt x="1841500" y="1866900"/>
                  </a:lnTo>
                  <a:lnTo>
                    <a:pt x="1752600" y="1924050"/>
                  </a:lnTo>
                  <a:lnTo>
                    <a:pt x="1739900" y="1841500"/>
                  </a:lnTo>
                  <a:lnTo>
                    <a:pt x="1682750" y="1790700"/>
                  </a:lnTo>
                  <a:lnTo>
                    <a:pt x="1727200" y="1631950"/>
                  </a:lnTo>
                  <a:lnTo>
                    <a:pt x="1784350" y="1619250"/>
                  </a:lnTo>
                  <a:lnTo>
                    <a:pt x="1784350" y="1498600"/>
                  </a:lnTo>
                  <a:lnTo>
                    <a:pt x="1733550" y="1390650"/>
                  </a:lnTo>
                  <a:lnTo>
                    <a:pt x="1638300" y="1377950"/>
                  </a:lnTo>
                  <a:lnTo>
                    <a:pt x="1657350" y="1301750"/>
                  </a:lnTo>
                  <a:lnTo>
                    <a:pt x="1485900" y="1149350"/>
                  </a:lnTo>
                  <a:lnTo>
                    <a:pt x="1492250" y="1054100"/>
                  </a:lnTo>
                  <a:lnTo>
                    <a:pt x="1587500" y="1016000"/>
                  </a:lnTo>
                  <a:lnTo>
                    <a:pt x="1631950" y="889000"/>
                  </a:lnTo>
                  <a:lnTo>
                    <a:pt x="1670050" y="876300"/>
                  </a:lnTo>
                  <a:lnTo>
                    <a:pt x="1689100" y="825500"/>
                  </a:lnTo>
                  <a:lnTo>
                    <a:pt x="1752600" y="768350"/>
                  </a:lnTo>
                  <a:lnTo>
                    <a:pt x="1784350" y="730250"/>
                  </a:lnTo>
                  <a:lnTo>
                    <a:pt x="1771650" y="660400"/>
                  </a:lnTo>
                  <a:lnTo>
                    <a:pt x="1822450" y="622300"/>
                  </a:lnTo>
                  <a:lnTo>
                    <a:pt x="1924050" y="603250"/>
                  </a:lnTo>
                  <a:lnTo>
                    <a:pt x="1968500" y="641350"/>
                  </a:lnTo>
                  <a:lnTo>
                    <a:pt x="2038350" y="590550"/>
                  </a:lnTo>
                  <a:lnTo>
                    <a:pt x="2038350" y="457200"/>
                  </a:lnTo>
                  <a:lnTo>
                    <a:pt x="1981200" y="400050"/>
                  </a:lnTo>
                  <a:lnTo>
                    <a:pt x="1917700" y="438150"/>
                  </a:lnTo>
                  <a:lnTo>
                    <a:pt x="1885950" y="393700"/>
                  </a:lnTo>
                  <a:lnTo>
                    <a:pt x="1847850" y="196850"/>
                  </a:lnTo>
                  <a:lnTo>
                    <a:pt x="1854200" y="120650"/>
                  </a:lnTo>
                  <a:lnTo>
                    <a:pt x="1828800" y="0"/>
                  </a:lnTo>
                  <a:lnTo>
                    <a:pt x="1549400" y="38100"/>
                  </a:lnTo>
                  <a:lnTo>
                    <a:pt x="1485900" y="107950"/>
                  </a:lnTo>
                  <a:lnTo>
                    <a:pt x="1365250" y="203200"/>
                  </a:lnTo>
                  <a:lnTo>
                    <a:pt x="1352550" y="133350"/>
                  </a:lnTo>
                  <a:lnTo>
                    <a:pt x="1314450" y="95250"/>
                  </a:lnTo>
                  <a:lnTo>
                    <a:pt x="1231900" y="133350"/>
                  </a:lnTo>
                  <a:lnTo>
                    <a:pt x="1111250" y="146050"/>
                  </a:lnTo>
                  <a:lnTo>
                    <a:pt x="1092200" y="184150"/>
                  </a:lnTo>
                  <a:lnTo>
                    <a:pt x="889000" y="209550"/>
                  </a:lnTo>
                  <a:lnTo>
                    <a:pt x="812800" y="266700"/>
                  </a:lnTo>
                  <a:lnTo>
                    <a:pt x="730250" y="304800"/>
                  </a:lnTo>
                  <a:lnTo>
                    <a:pt x="730250" y="304800"/>
                  </a:lnTo>
                  <a:lnTo>
                    <a:pt x="546100" y="298450"/>
                  </a:lnTo>
                  <a:lnTo>
                    <a:pt x="495300" y="292100"/>
                  </a:lnTo>
                  <a:lnTo>
                    <a:pt x="469900" y="355600"/>
                  </a:lnTo>
                  <a:lnTo>
                    <a:pt x="381000" y="412750"/>
                  </a:lnTo>
                  <a:lnTo>
                    <a:pt x="311150" y="381000"/>
                  </a:lnTo>
                  <a:lnTo>
                    <a:pt x="234950" y="393700"/>
                  </a:lnTo>
                  <a:lnTo>
                    <a:pt x="234950" y="393700"/>
                  </a:lnTo>
                  <a:lnTo>
                    <a:pt x="133350" y="349250"/>
                  </a:lnTo>
                  <a:lnTo>
                    <a:pt x="120650" y="2540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45EAAF08-D384-5C6E-557D-05E067C1A311}"/>
                </a:ext>
              </a:extLst>
            </p:cNvPr>
            <p:cNvSpPr/>
            <p:nvPr/>
          </p:nvSpPr>
          <p:spPr>
            <a:xfrm>
              <a:off x="8427949" y="2310801"/>
              <a:ext cx="639952" cy="1029341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7D0505FA-62ED-422D-346A-96603F183D25}"/>
                </a:ext>
              </a:extLst>
            </p:cNvPr>
            <p:cNvSpPr/>
            <p:nvPr/>
          </p:nvSpPr>
          <p:spPr>
            <a:xfrm>
              <a:off x="7720087" y="1961337"/>
              <a:ext cx="611666" cy="880212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184CD95B-D29E-DD5D-8D92-8998ABEB9AD9}"/>
                </a:ext>
              </a:extLst>
            </p:cNvPr>
            <p:cNvSpPr/>
            <p:nvPr/>
          </p:nvSpPr>
          <p:spPr>
            <a:xfrm>
              <a:off x="7948948" y="960777"/>
              <a:ext cx="1118953" cy="1216053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FA3106CA-94D0-1D2E-D124-8B70E72553A6}"/>
                </a:ext>
              </a:extLst>
            </p:cNvPr>
            <p:cNvGrpSpPr/>
            <p:nvPr/>
          </p:nvGrpSpPr>
          <p:grpSpPr>
            <a:xfrm>
              <a:off x="7998523" y="2185404"/>
              <a:ext cx="283082" cy="127632"/>
              <a:chOff x="1777176" y="2270467"/>
              <a:chExt cx="283082" cy="127632"/>
            </a:xfrm>
          </p:grpSpPr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EF3E29DA-8C15-5476-0754-419692E49D5F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8F8561C0-72DA-5F3B-733E-C7E1AD963A8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2A8D43C1-CA9F-2945-00B8-63045FD73C15}"/>
                  </a:ext>
                </a:extLst>
              </p:cNvPr>
              <p:cNvSpPr/>
              <p:nvPr/>
            </p:nvSpPr>
            <p:spPr>
              <a:xfrm>
                <a:off x="181819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6F5B5ACA-FE1B-E492-6457-C43A2F8E826A}"/>
                  </a:ext>
                </a:extLst>
              </p:cNvPr>
              <p:cNvSpPr/>
              <p:nvPr/>
            </p:nvSpPr>
            <p:spPr>
              <a:xfrm>
                <a:off x="1973641" y="2309066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725846B4-8C0B-1492-6AD0-E006FFA8166C}"/>
                </a:ext>
              </a:extLst>
            </p:cNvPr>
            <p:cNvGrpSpPr/>
            <p:nvPr/>
          </p:nvGrpSpPr>
          <p:grpSpPr>
            <a:xfrm>
              <a:off x="8257697" y="1359313"/>
              <a:ext cx="283082" cy="127632"/>
              <a:chOff x="1777176" y="2270467"/>
              <a:chExt cx="283082" cy="127632"/>
            </a:xfrm>
          </p:grpSpPr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8C2FB28A-FBD3-CA5C-63CE-B023A3195488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50574CBD-BC6C-A729-495F-7B04A2513EE1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F8B3593D-E09F-D6EA-6BCE-9F1B18D696B3}"/>
                  </a:ext>
                </a:extLst>
              </p:cNvPr>
              <p:cNvSpPr/>
              <p:nvPr/>
            </p:nvSpPr>
            <p:spPr>
              <a:xfrm>
                <a:off x="1792791" y="23336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67C8FD83-BA18-524D-8BA8-CF946DC2798C}"/>
                  </a:ext>
                </a:extLst>
              </p:cNvPr>
              <p:cNvSpPr/>
              <p:nvPr/>
            </p:nvSpPr>
            <p:spPr>
              <a:xfrm>
                <a:off x="1948241" y="23336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F592AE4A-A553-91C4-1C49-6C5620F92E7F}"/>
                </a:ext>
              </a:extLst>
            </p:cNvPr>
            <p:cNvGrpSpPr/>
            <p:nvPr/>
          </p:nvGrpSpPr>
          <p:grpSpPr>
            <a:xfrm>
              <a:off x="7033710" y="1078752"/>
              <a:ext cx="283082" cy="127632"/>
              <a:chOff x="1777176" y="2270467"/>
              <a:chExt cx="283082" cy="127632"/>
            </a:xfrm>
          </p:grpSpPr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45AD132C-64B9-3476-0B11-B009ECB3BB1B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67A8560D-1209-54E1-0DFB-A6927B5C3367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5FE3B617-6D92-C2F3-990B-C8A06BEFDDC5}"/>
                  </a:ext>
                </a:extLst>
              </p:cNvPr>
              <p:cNvSpPr/>
              <p:nvPr/>
            </p:nvSpPr>
            <p:spPr>
              <a:xfrm>
                <a:off x="1834066" y="23400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BA483E01-2F25-A544-B390-CB2CBF034C6D}"/>
                  </a:ext>
                </a:extLst>
              </p:cNvPr>
              <p:cNvSpPr/>
              <p:nvPr/>
            </p:nvSpPr>
            <p:spPr>
              <a:xfrm>
                <a:off x="1989516" y="23400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2E2596C9-9458-8C2C-B54B-C165DCB149E6}"/>
                </a:ext>
              </a:extLst>
            </p:cNvPr>
            <p:cNvGrpSpPr/>
            <p:nvPr/>
          </p:nvGrpSpPr>
          <p:grpSpPr>
            <a:xfrm>
              <a:off x="8601632" y="2495571"/>
              <a:ext cx="283082" cy="127632"/>
              <a:chOff x="1777176" y="2270467"/>
              <a:chExt cx="283082" cy="127632"/>
            </a:xfrm>
          </p:grpSpPr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5DA0298C-0C5D-835C-439B-8DDE3E6C8B55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9539CB41-1DF3-DFB6-BB59-1165A582201E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C1BEF690-6E20-F306-8A8F-C1AE248A678E}"/>
                  </a:ext>
                </a:extLst>
              </p:cNvPr>
              <p:cNvSpPr/>
              <p:nvPr/>
            </p:nvSpPr>
            <p:spPr>
              <a:xfrm>
                <a:off x="1795966" y="22892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1E7FD918-D984-CDBE-B96F-F05FB3E68444}"/>
                  </a:ext>
                </a:extLst>
              </p:cNvPr>
              <p:cNvSpPr/>
              <p:nvPr/>
            </p:nvSpPr>
            <p:spPr>
              <a:xfrm>
                <a:off x="1951416" y="228922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D35251F1-88EB-41F4-11F8-D26DCDEFE220}"/>
                </a:ext>
              </a:extLst>
            </p:cNvPr>
            <p:cNvGrpSpPr/>
            <p:nvPr/>
          </p:nvGrpSpPr>
          <p:grpSpPr>
            <a:xfrm>
              <a:off x="7161220" y="2595608"/>
              <a:ext cx="283082" cy="127632"/>
              <a:chOff x="1777176" y="2270467"/>
              <a:chExt cx="283082" cy="127632"/>
            </a:xfrm>
          </p:grpSpPr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141ADA18-36DA-563F-A2BD-9C624F64AF47}"/>
                  </a:ext>
                </a:extLst>
              </p:cNvPr>
              <p:cNvSpPr/>
              <p:nvPr/>
            </p:nvSpPr>
            <p:spPr>
              <a:xfrm>
                <a:off x="177717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E8C889B2-147E-9F65-A5C1-F3EF73EEDA3D}"/>
                  </a:ext>
                </a:extLst>
              </p:cNvPr>
              <p:cNvSpPr/>
              <p:nvPr/>
            </p:nvSpPr>
            <p:spPr>
              <a:xfrm>
                <a:off x="1932626" y="2270467"/>
                <a:ext cx="127632" cy="127632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85DA5051-3132-F2A8-04C0-7F392835F0A6}"/>
                  </a:ext>
                </a:extLst>
              </p:cNvPr>
              <p:cNvSpPr/>
              <p:nvPr/>
            </p:nvSpPr>
            <p:spPr>
              <a:xfrm>
                <a:off x="1821366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DBC72024-982A-4187-8513-BCC83260B8B4}"/>
                  </a:ext>
                </a:extLst>
              </p:cNvPr>
              <p:cNvSpPr/>
              <p:nvPr/>
            </p:nvSpPr>
            <p:spPr>
              <a:xfrm>
                <a:off x="1976816" y="2282872"/>
                <a:ext cx="49089" cy="4908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A8055255-D038-063D-789A-F7CEDD30F12B}"/>
              </a:ext>
            </a:extLst>
          </p:cNvPr>
          <p:cNvGrpSpPr/>
          <p:nvPr/>
        </p:nvGrpSpPr>
        <p:grpSpPr>
          <a:xfrm>
            <a:off x="3596009" y="4602843"/>
            <a:ext cx="2734217" cy="953322"/>
            <a:chOff x="3596009" y="4602843"/>
            <a:chExt cx="2734217" cy="953322"/>
          </a:xfrm>
        </p:grpSpPr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5BB9A5C6-F354-0F9D-7AD5-9BFE67151007}"/>
                </a:ext>
              </a:extLst>
            </p:cNvPr>
            <p:cNvGrpSpPr/>
            <p:nvPr/>
          </p:nvGrpSpPr>
          <p:grpSpPr>
            <a:xfrm>
              <a:off x="3596009" y="5128097"/>
              <a:ext cx="2734217" cy="428068"/>
              <a:chOff x="5005709" y="6627894"/>
              <a:chExt cx="4146175" cy="649124"/>
            </a:xfrm>
          </p:grpSpPr>
          <p:sp>
            <p:nvSpPr>
              <p:cNvPr id="324" name="台形 323">
                <a:extLst>
                  <a:ext uri="{FF2B5EF4-FFF2-40B4-BE49-F238E27FC236}">
                    <a16:creationId xmlns:a16="http://schemas.microsoft.com/office/drawing/2014/main" id="{489EC48B-D9A8-B327-856D-47C3448491C1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1204ABC2-D66C-5438-06C3-76BBE93717C3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436" name="台形 435">
                  <a:extLst>
                    <a:ext uri="{FF2B5EF4-FFF2-40B4-BE49-F238E27FC236}">
                      <a16:creationId xmlns:a16="http://schemas.microsoft.com/office/drawing/2014/main" id="{D4E458F6-1DF8-CDD9-BCE3-3D97A520D10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台形 436">
                  <a:extLst>
                    <a:ext uri="{FF2B5EF4-FFF2-40B4-BE49-F238E27FC236}">
                      <a16:creationId xmlns:a16="http://schemas.microsoft.com/office/drawing/2014/main" id="{114EB0C0-E6DF-3D00-FB83-82C131D859E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58329C00-454C-E959-F63F-8208A4CC72C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7376E950-C191-D53F-D0E2-0DED2878CF4C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433" name="台形 432">
                  <a:extLst>
                    <a:ext uri="{FF2B5EF4-FFF2-40B4-BE49-F238E27FC236}">
                      <a16:creationId xmlns:a16="http://schemas.microsoft.com/office/drawing/2014/main" id="{9E4ADFEC-6915-526F-85F4-99B16245436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台形 433">
                  <a:extLst>
                    <a:ext uri="{FF2B5EF4-FFF2-40B4-BE49-F238E27FC236}">
                      <a16:creationId xmlns:a16="http://schemas.microsoft.com/office/drawing/2014/main" id="{2AA45229-FAFB-1879-9D22-1783054CA38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064030CB-D45B-B15F-99AB-D6707CF05BD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115120AD-5C09-5BC8-0968-BC45616C25A3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台形 327">
                <a:extLst>
                  <a:ext uri="{FF2B5EF4-FFF2-40B4-BE49-F238E27FC236}">
                    <a16:creationId xmlns:a16="http://schemas.microsoft.com/office/drawing/2014/main" id="{EA7FCDC4-F6C4-9E16-FDE9-32028F9FDC3E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DAE12E1D-9B0F-BDB4-7517-ACEE65786605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9A52E367-926A-1028-658E-05ACC616D240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テキスト ボックス 330">
                <a:extLst>
                  <a:ext uri="{FF2B5EF4-FFF2-40B4-BE49-F238E27FC236}">
                    <a16:creationId xmlns:a16="http://schemas.microsoft.com/office/drawing/2014/main" id="{7DF7E570-2BBA-EADB-BC02-078E323ADF83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阪</a:t>
                </a:r>
              </a:p>
            </p:txBody>
          </p: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C8B93736-DA38-149C-27C8-F2BC93FF2866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419" name="台形 418">
                  <a:extLst>
                    <a:ext uri="{FF2B5EF4-FFF2-40B4-BE49-F238E27FC236}">
                      <a16:creationId xmlns:a16="http://schemas.microsoft.com/office/drawing/2014/main" id="{C9B95EEC-5B00-456A-BB4E-5F9E620B0F1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B94D3B28-6E0B-922D-7606-9463C310257C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30" name="台形 429">
                    <a:extLst>
                      <a:ext uri="{FF2B5EF4-FFF2-40B4-BE49-F238E27FC236}">
                        <a16:creationId xmlns:a16="http://schemas.microsoft.com/office/drawing/2014/main" id="{9E16C842-3520-6ED6-921C-CEF29DED9A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台形 430">
                    <a:extLst>
                      <a:ext uri="{FF2B5EF4-FFF2-40B4-BE49-F238E27FC236}">
                        <a16:creationId xmlns:a16="http://schemas.microsoft.com/office/drawing/2014/main" id="{1ECB379A-4C42-26F0-ADFB-1C6E9C459C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C5E6E124-93E1-1AD2-0031-4554FDD2743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D2D8518A-66C0-B532-A9E2-EEC221EF73A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27" name="台形 426">
                    <a:extLst>
                      <a:ext uri="{FF2B5EF4-FFF2-40B4-BE49-F238E27FC236}">
                        <a16:creationId xmlns:a16="http://schemas.microsoft.com/office/drawing/2014/main" id="{475BF16D-08AA-2F68-C0D2-E162B342B9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台形 427">
                    <a:extLst>
                      <a:ext uri="{FF2B5EF4-FFF2-40B4-BE49-F238E27FC236}">
                        <a16:creationId xmlns:a16="http://schemas.microsoft.com/office/drawing/2014/main" id="{E8466655-2D70-F721-B801-82FE993874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B55791B9-A798-BA87-0EF4-D6B8264D7C9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EAC25A39-D36B-BDE9-92A2-BAC35234DA2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台形 422">
                  <a:extLst>
                    <a:ext uri="{FF2B5EF4-FFF2-40B4-BE49-F238E27FC236}">
                      <a16:creationId xmlns:a16="http://schemas.microsoft.com/office/drawing/2014/main" id="{B3F48739-FEB4-319B-C1CB-8F7B215AC80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57EF67FC-7A23-2A73-2750-0AF9C41D1F9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0D84259D-A6D9-61E9-D748-5FED3ABF148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テキスト ボックス 425">
                  <a:extLst>
                    <a:ext uri="{FF2B5EF4-FFF2-40B4-BE49-F238E27FC236}">
                      <a16:creationId xmlns:a16="http://schemas.microsoft.com/office/drawing/2014/main" id="{8738094E-2000-2EE7-EEDF-801B3BEA686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京　都</a:t>
                  </a:r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61ABE460-2561-76D9-852E-C8C1FE81801D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402" name="台形 401">
                  <a:extLst>
                    <a:ext uri="{FF2B5EF4-FFF2-40B4-BE49-F238E27FC236}">
                      <a16:creationId xmlns:a16="http://schemas.microsoft.com/office/drawing/2014/main" id="{49E46ACE-DB37-5542-9FA9-4C568AE9D75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DF636A09-041C-1C78-D0B5-CF0DB804243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16" name="台形 415">
                    <a:extLst>
                      <a:ext uri="{FF2B5EF4-FFF2-40B4-BE49-F238E27FC236}">
                        <a16:creationId xmlns:a16="http://schemas.microsoft.com/office/drawing/2014/main" id="{1F9D7D35-42F4-D6E0-6B63-86C97B846B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台形 416">
                    <a:extLst>
                      <a:ext uri="{FF2B5EF4-FFF2-40B4-BE49-F238E27FC236}">
                        <a16:creationId xmlns:a16="http://schemas.microsoft.com/office/drawing/2014/main" id="{7609665D-CEEE-1E64-3DFB-1D05757208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28418E9A-DB37-01D4-4192-C6E7C3ECEA0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D83E75FC-E502-963B-6AE6-EE3DFDA533C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13" name="台形 412">
                    <a:extLst>
                      <a:ext uri="{FF2B5EF4-FFF2-40B4-BE49-F238E27FC236}">
                        <a16:creationId xmlns:a16="http://schemas.microsoft.com/office/drawing/2014/main" id="{6AB87105-2E57-E02E-85AA-3DDA43685B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台形 413">
                    <a:extLst>
                      <a:ext uri="{FF2B5EF4-FFF2-40B4-BE49-F238E27FC236}">
                        <a16:creationId xmlns:a16="http://schemas.microsoft.com/office/drawing/2014/main" id="{2CBA1FE6-C959-D612-579C-CFFD13AD609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EEF47D6D-CE62-4736-66A3-2701A43075B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703EB3B3-F897-E526-1C84-B85C3C4C968F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台形 405">
                  <a:extLst>
                    <a:ext uri="{FF2B5EF4-FFF2-40B4-BE49-F238E27FC236}">
                      <a16:creationId xmlns:a16="http://schemas.microsoft.com/office/drawing/2014/main" id="{6741AB2B-E799-A0FC-22D5-BE4B3739482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F45D95DA-B9BA-E254-947F-0F42379DA1F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6B5914DA-C45C-4132-C12F-D12286834AD9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411" name="四角形: 上の 2 つの角を丸める 410">
                    <a:extLst>
                      <a:ext uri="{FF2B5EF4-FFF2-40B4-BE49-F238E27FC236}">
                        <a16:creationId xmlns:a16="http://schemas.microsoft.com/office/drawing/2014/main" id="{5D659CC0-9B41-70C8-B227-BD899C77D16A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BBDAB7DA-7DEF-55E1-2BDB-608BFB70EBAF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9" name="正方形/長方形 408">
                  <a:extLst>
                    <a:ext uri="{FF2B5EF4-FFF2-40B4-BE49-F238E27FC236}">
                      <a16:creationId xmlns:a16="http://schemas.microsoft.com/office/drawing/2014/main" id="{3BF9F424-1EEC-AEA2-1CC4-FAA588C98A7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テキスト ボックス 409">
                  <a:extLst>
                    <a:ext uri="{FF2B5EF4-FFF2-40B4-BE49-F238E27FC236}">
                      <a16:creationId xmlns:a16="http://schemas.microsoft.com/office/drawing/2014/main" id="{1384A574-730A-C802-593F-9809FB1F9EE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兵　庫</a:t>
                  </a:r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18F4FAD9-F098-271F-5DDA-12427183C192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94" name="四角形: 上の 2 つの角を丸める 393">
                  <a:extLst>
                    <a:ext uri="{FF2B5EF4-FFF2-40B4-BE49-F238E27FC236}">
                      <a16:creationId xmlns:a16="http://schemas.microsoft.com/office/drawing/2014/main" id="{CC68BDAB-B211-B877-0F3C-70A0CB54ED3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6C16B1E5-0EF7-7892-5E6D-652143F5E2CA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四角形: 上の 2 つの角を丸める 395">
                  <a:extLst>
                    <a:ext uri="{FF2B5EF4-FFF2-40B4-BE49-F238E27FC236}">
                      <a16:creationId xmlns:a16="http://schemas.microsoft.com/office/drawing/2014/main" id="{E2211214-6578-93A5-03B2-36773F55610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97" name="四角形: 上の 2 つの角を丸める 396">
                  <a:extLst>
                    <a:ext uri="{FF2B5EF4-FFF2-40B4-BE49-F238E27FC236}">
                      <a16:creationId xmlns:a16="http://schemas.microsoft.com/office/drawing/2014/main" id="{E133F445-165A-EACE-820A-3865F92FF07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四角形: 上の 2 つの角を丸める 397">
                  <a:extLst>
                    <a:ext uri="{FF2B5EF4-FFF2-40B4-BE49-F238E27FC236}">
                      <a16:creationId xmlns:a16="http://schemas.microsoft.com/office/drawing/2014/main" id="{1C56F155-4ADD-51A6-7ED5-0F08ED8A013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四角形: 上の 2 つの角を丸める 398">
                  <a:extLst>
                    <a:ext uri="{FF2B5EF4-FFF2-40B4-BE49-F238E27FC236}">
                      <a16:creationId xmlns:a16="http://schemas.microsoft.com/office/drawing/2014/main" id="{8B6EAEB3-8F25-00E7-78C9-AD859E148C7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四角形: 上の 2 つの角を丸める 399">
                  <a:extLst>
                    <a:ext uri="{FF2B5EF4-FFF2-40B4-BE49-F238E27FC236}">
                      <a16:creationId xmlns:a16="http://schemas.microsoft.com/office/drawing/2014/main" id="{4C3B1291-D90E-B257-D05E-4C7DED4FA31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4A4D1785-C6B3-46FE-DA27-A8AC2282B68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D1B1559B-42B0-C1E3-05F5-E81212D170F3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86" name="四角形: 上の 2 つの角を丸める 385">
                  <a:extLst>
                    <a:ext uri="{FF2B5EF4-FFF2-40B4-BE49-F238E27FC236}">
                      <a16:creationId xmlns:a16="http://schemas.microsoft.com/office/drawing/2014/main" id="{B894983D-4ACE-29AC-EBDC-941D3563396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1BA9C26F-66D6-2E53-95D5-D2D7F4542CC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179041E6-EFCC-0192-64E8-7434D72EA65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9551C565-3CD3-7D64-BA49-D465F7C49D7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四角形: 上の 2 つの角を丸める 389">
                  <a:extLst>
                    <a:ext uri="{FF2B5EF4-FFF2-40B4-BE49-F238E27FC236}">
                      <a16:creationId xmlns:a16="http://schemas.microsoft.com/office/drawing/2014/main" id="{3F8C0B19-F716-6757-2E44-BEC05D39F74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四角形: 上の 2 つの角を丸める 390">
                  <a:extLst>
                    <a:ext uri="{FF2B5EF4-FFF2-40B4-BE49-F238E27FC236}">
                      <a16:creationId xmlns:a16="http://schemas.microsoft.com/office/drawing/2014/main" id="{F7A4EFBC-189E-709E-2D8C-3C155098D0B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四角形: 上の 2 つの角を丸める 391">
                  <a:extLst>
                    <a:ext uri="{FF2B5EF4-FFF2-40B4-BE49-F238E27FC236}">
                      <a16:creationId xmlns:a16="http://schemas.microsoft.com/office/drawing/2014/main" id="{46E67E72-40CB-125E-8A67-8031293FA4C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四角形: 上の 2 つの角を丸める 392">
                  <a:extLst>
                    <a:ext uri="{FF2B5EF4-FFF2-40B4-BE49-F238E27FC236}">
                      <a16:creationId xmlns:a16="http://schemas.microsoft.com/office/drawing/2014/main" id="{15D2BFFE-017D-F6C9-DE94-FB699AB17D1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6" name="台形 335">
                <a:extLst>
                  <a:ext uri="{FF2B5EF4-FFF2-40B4-BE49-F238E27FC236}">
                    <a16:creationId xmlns:a16="http://schemas.microsoft.com/office/drawing/2014/main" id="{06D703AE-AA06-A06C-64DF-F56D3BD35612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30BEEE04-7F7C-6AF6-BF60-CB858CE326FA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383" name="台形 382">
                  <a:extLst>
                    <a:ext uri="{FF2B5EF4-FFF2-40B4-BE49-F238E27FC236}">
                      <a16:creationId xmlns:a16="http://schemas.microsoft.com/office/drawing/2014/main" id="{6C7FA797-7F4F-4E15-234C-4ECC8932FB9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台形 383">
                  <a:extLst>
                    <a:ext uri="{FF2B5EF4-FFF2-40B4-BE49-F238E27FC236}">
                      <a16:creationId xmlns:a16="http://schemas.microsoft.com/office/drawing/2014/main" id="{6B22D1C8-DB03-283F-CE18-10B8BFCA717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5DB6A9A9-7240-1E17-0D07-1DE3ECC7460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4FB5DA0C-4688-5C0C-9D0A-E6D1150AA79F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380" name="台形 379">
                  <a:extLst>
                    <a:ext uri="{FF2B5EF4-FFF2-40B4-BE49-F238E27FC236}">
                      <a16:creationId xmlns:a16="http://schemas.microsoft.com/office/drawing/2014/main" id="{0A2C205D-5391-8CC5-3F14-61E901FD0DA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台形 380">
                  <a:extLst>
                    <a:ext uri="{FF2B5EF4-FFF2-40B4-BE49-F238E27FC236}">
                      <a16:creationId xmlns:a16="http://schemas.microsoft.com/office/drawing/2014/main" id="{C1779011-B5F5-D364-C7B3-B8CC5201B21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07F74D85-226D-04B5-B1F4-8E183CED13F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691A359F-DC83-3F8B-6385-B8880E7DFA75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0B8EEFC5-E878-F1C8-8E9F-CD9E64A81BA2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C8EC1514-6125-A3E5-CD4B-35A8E315595D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77844067-3A6C-0ABC-A497-894EC265E838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B6AC2F14-D5A6-20B2-AC6A-6C9CED041B52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62C65B50-356B-E439-D829-8F633F31B26B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366" name="台形 365">
                  <a:extLst>
                    <a:ext uri="{FF2B5EF4-FFF2-40B4-BE49-F238E27FC236}">
                      <a16:creationId xmlns:a16="http://schemas.microsoft.com/office/drawing/2014/main" id="{B81DF985-9F80-E7CF-E255-A0F36E3CDC30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C7018744-031E-6A24-EDCC-74074D095C4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77" name="台形 376">
                    <a:extLst>
                      <a:ext uri="{FF2B5EF4-FFF2-40B4-BE49-F238E27FC236}">
                        <a16:creationId xmlns:a16="http://schemas.microsoft.com/office/drawing/2014/main" id="{51C408C9-086B-B7F2-1E5E-E1F1AB2BC1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台形 377">
                    <a:extLst>
                      <a:ext uri="{FF2B5EF4-FFF2-40B4-BE49-F238E27FC236}">
                        <a16:creationId xmlns:a16="http://schemas.microsoft.com/office/drawing/2014/main" id="{04D3B4C4-F6D1-2FC0-B4EF-4ECC79A522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FE8F4B19-523B-7883-3DB4-9523DFC0DE9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1C93A00F-E940-1C66-1A39-551316F6FCB7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74" name="台形 373">
                    <a:extLst>
                      <a:ext uri="{FF2B5EF4-FFF2-40B4-BE49-F238E27FC236}">
                        <a16:creationId xmlns:a16="http://schemas.microsoft.com/office/drawing/2014/main" id="{8D4C9A9B-B4EC-D4F7-7CE1-A7708CE2CA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A67BAD30-84B9-7F43-50F2-B978E9811D1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5880DA72-CC6A-5B99-81F9-269474DD994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8780F2AC-E420-A6C8-628B-7E4BBC0848C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台形 369">
                  <a:extLst>
                    <a:ext uri="{FF2B5EF4-FFF2-40B4-BE49-F238E27FC236}">
                      <a16:creationId xmlns:a16="http://schemas.microsoft.com/office/drawing/2014/main" id="{0839A93F-05F9-15AE-4729-305117F3439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4254C1B8-3A7F-7D7A-6442-0826D5E0324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>
                  <a:extLst>
                    <a:ext uri="{FF2B5EF4-FFF2-40B4-BE49-F238E27FC236}">
                      <a16:creationId xmlns:a16="http://schemas.microsoft.com/office/drawing/2014/main" id="{2571A9D6-621F-83E2-200D-5625B006EF1A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テキスト ボックス 372">
                  <a:extLst>
                    <a:ext uri="{FF2B5EF4-FFF2-40B4-BE49-F238E27FC236}">
                      <a16:creationId xmlns:a16="http://schemas.microsoft.com/office/drawing/2014/main" id="{5CD09DC4-B3E6-F4BA-7E1D-357E470B608E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奈　良</a:t>
                  </a:r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6067DD6C-11E5-DCB1-8A72-0929521AAC23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58" name="四角形: 上の 2 つの角を丸める 357">
                  <a:extLst>
                    <a:ext uri="{FF2B5EF4-FFF2-40B4-BE49-F238E27FC236}">
                      <a16:creationId xmlns:a16="http://schemas.microsoft.com/office/drawing/2014/main" id="{1DDD6937-60ED-1281-BB6C-ADEA315B2F64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8839930A-8BCB-068D-20A1-E8A1336127D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四角形: 上の 2 つの角を丸める 359">
                  <a:extLst>
                    <a:ext uri="{FF2B5EF4-FFF2-40B4-BE49-F238E27FC236}">
                      <a16:creationId xmlns:a16="http://schemas.microsoft.com/office/drawing/2014/main" id="{DC750C30-CD31-62B1-92BB-D65FFBACEFF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61" name="四角形: 上の 2 つの角を丸める 360">
                  <a:extLst>
                    <a:ext uri="{FF2B5EF4-FFF2-40B4-BE49-F238E27FC236}">
                      <a16:creationId xmlns:a16="http://schemas.microsoft.com/office/drawing/2014/main" id="{ABFD3C10-9B53-1069-DAC1-5929A11DFBB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四角形: 上の 2 つの角を丸める 361">
                  <a:extLst>
                    <a:ext uri="{FF2B5EF4-FFF2-40B4-BE49-F238E27FC236}">
                      <a16:creationId xmlns:a16="http://schemas.microsoft.com/office/drawing/2014/main" id="{33D9E5FA-9327-9F6A-DC51-9048772132F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四角形: 上の 2 つの角を丸める 362">
                  <a:extLst>
                    <a:ext uri="{FF2B5EF4-FFF2-40B4-BE49-F238E27FC236}">
                      <a16:creationId xmlns:a16="http://schemas.microsoft.com/office/drawing/2014/main" id="{212919A5-D2BB-51A9-C9FF-855DB0A91D5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四角形: 上の 2 つの角を丸める 363">
                  <a:extLst>
                    <a:ext uri="{FF2B5EF4-FFF2-40B4-BE49-F238E27FC236}">
                      <a16:creationId xmlns:a16="http://schemas.microsoft.com/office/drawing/2014/main" id="{BD8ECE45-AEC9-DD9C-0599-33B1F35F78A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四角形: 上の 2 つの角を丸める 364">
                  <a:extLst>
                    <a:ext uri="{FF2B5EF4-FFF2-40B4-BE49-F238E27FC236}">
                      <a16:creationId xmlns:a16="http://schemas.microsoft.com/office/drawing/2014/main" id="{2CD558A5-9FD2-1016-0FE5-A38822A2136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F0F44014-9609-F797-637E-18CF2A18CC3B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50" name="四角形: 上の 2 つの角を丸める 349">
                  <a:extLst>
                    <a:ext uri="{FF2B5EF4-FFF2-40B4-BE49-F238E27FC236}">
                      <a16:creationId xmlns:a16="http://schemas.microsoft.com/office/drawing/2014/main" id="{47B929EC-4FA1-55E2-2C24-7ECBE635898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D21AEED4-932E-8E8B-9753-B799EA1F519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351">
                  <a:extLst>
                    <a:ext uri="{FF2B5EF4-FFF2-40B4-BE49-F238E27FC236}">
                      <a16:creationId xmlns:a16="http://schemas.microsoft.com/office/drawing/2014/main" id="{278A322A-74E6-3DCB-D122-EBDA8191240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53" name="四角形: 上の 2 つの角を丸める 352">
                  <a:extLst>
                    <a:ext uri="{FF2B5EF4-FFF2-40B4-BE49-F238E27FC236}">
                      <a16:creationId xmlns:a16="http://schemas.microsoft.com/office/drawing/2014/main" id="{A89604DD-802D-8525-4833-3946DD14F20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四角形: 上の 2 つの角を丸める 353">
                  <a:extLst>
                    <a:ext uri="{FF2B5EF4-FFF2-40B4-BE49-F238E27FC236}">
                      <a16:creationId xmlns:a16="http://schemas.microsoft.com/office/drawing/2014/main" id="{CB31C16D-BCC2-7348-A820-570F0331AFA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四角形: 上の 2 つの角を丸める 354">
                  <a:extLst>
                    <a:ext uri="{FF2B5EF4-FFF2-40B4-BE49-F238E27FC236}">
                      <a16:creationId xmlns:a16="http://schemas.microsoft.com/office/drawing/2014/main" id="{1091EA8D-BCD8-0B62-B187-D3C6AB44C71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四角形: 上の 2 つの角を丸める 355">
                  <a:extLst>
                    <a:ext uri="{FF2B5EF4-FFF2-40B4-BE49-F238E27FC236}">
                      <a16:creationId xmlns:a16="http://schemas.microsoft.com/office/drawing/2014/main" id="{823AD312-0843-92B2-1147-44CCE747873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356">
                  <a:extLst>
                    <a:ext uri="{FF2B5EF4-FFF2-40B4-BE49-F238E27FC236}">
                      <a16:creationId xmlns:a16="http://schemas.microsoft.com/office/drawing/2014/main" id="{BEE550DB-D6A9-2E2A-EE4A-D81912DA227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C6C8E5CB-FD7F-9DAB-C5C7-4B4D17AC404F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193B0AD2-E1D7-954F-3B0C-97521AE8D505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34C1332-74D1-EC3F-D3FB-C441A2AE6C0C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E4AFE510-15C7-1EDD-50A2-A7DC8EA68BE5}"/>
                </a:ext>
              </a:extLst>
            </p:cNvPr>
            <p:cNvSpPr/>
            <p:nvPr/>
          </p:nvSpPr>
          <p:spPr>
            <a:xfrm>
              <a:off x="3690484" y="4670796"/>
              <a:ext cx="521834" cy="549630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C2E7734E-3F2E-1375-E4F5-0A7C3329FE76}"/>
                </a:ext>
              </a:extLst>
            </p:cNvPr>
            <p:cNvSpPr/>
            <p:nvPr/>
          </p:nvSpPr>
          <p:spPr>
            <a:xfrm>
              <a:off x="5763773" y="4732091"/>
              <a:ext cx="412446" cy="494936"/>
            </a:xfrm>
            <a:custGeom>
              <a:avLst/>
              <a:gdLst>
                <a:gd name="connsiteX0" fmla="*/ 120650 w 2921000"/>
                <a:gd name="connsiteY0" fmla="*/ 254000 h 3505200"/>
                <a:gd name="connsiteX1" fmla="*/ 57150 w 2921000"/>
                <a:gd name="connsiteY1" fmla="*/ 292100 h 3505200"/>
                <a:gd name="connsiteX2" fmla="*/ 25400 w 2921000"/>
                <a:gd name="connsiteY2" fmla="*/ 412750 h 3505200"/>
                <a:gd name="connsiteX3" fmla="*/ 146050 w 2921000"/>
                <a:gd name="connsiteY3" fmla="*/ 488950 h 3505200"/>
                <a:gd name="connsiteX4" fmla="*/ 209550 w 2921000"/>
                <a:gd name="connsiteY4" fmla="*/ 546100 h 3505200"/>
                <a:gd name="connsiteX5" fmla="*/ 260350 w 2921000"/>
                <a:gd name="connsiteY5" fmla="*/ 628650 h 3505200"/>
                <a:gd name="connsiteX6" fmla="*/ 254000 w 2921000"/>
                <a:gd name="connsiteY6" fmla="*/ 704850 h 3505200"/>
                <a:gd name="connsiteX7" fmla="*/ 381000 w 2921000"/>
                <a:gd name="connsiteY7" fmla="*/ 762000 h 3505200"/>
                <a:gd name="connsiteX8" fmla="*/ 400050 w 2921000"/>
                <a:gd name="connsiteY8" fmla="*/ 825500 h 3505200"/>
                <a:gd name="connsiteX9" fmla="*/ 374650 w 2921000"/>
                <a:gd name="connsiteY9" fmla="*/ 850900 h 3505200"/>
                <a:gd name="connsiteX10" fmla="*/ 406400 w 2921000"/>
                <a:gd name="connsiteY10" fmla="*/ 895350 h 3505200"/>
                <a:gd name="connsiteX11" fmla="*/ 342900 w 2921000"/>
                <a:gd name="connsiteY11" fmla="*/ 927100 h 3505200"/>
                <a:gd name="connsiteX12" fmla="*/ 215900 w 2921000"/>
                <a:gd name="connsiteY12" fmla="*/ 901700 h 3505200"/>
                <a:gd name="connsiteX13" fmla="*/ 260350 w 2921000"/>
                <a:gd name="connsiteY13" fmla="*/ 1009650 h 3505200"/>
                <a:gd name="connsiteX14" fmla="*/ 127000 w 2921000"/>
                <a:gd name="connsiteY14" fmla="*/ 1111250 h 3505200"/>
                <a:gd name="connsiteX15" fmla="*/ 88900 w 2921000"/>
                <a:gd name="connsiteY15" fmla="*/ 1168400 h 3505200"/>
                <a:gd name="connsiteX16" fmla="*/ 241300 w 2921000"/>
                <a:gd name="connsiteY16" fmla="*/ 1193800 h 3505200"/>
                <a:gd name="connsiteX17" fmla="*/ 279400 w 2921000"/>
                <a:gd name="connsiteY17" fmla="*/ 1270000 h 3505200"/>
                <a:gd name="connsiteX18" fmla="*/ 311150 w 2921000"/>
                <a:gd name="connsiteY18" fmla="*/ 1314450 h 3505200"/>
                <a:gd name="connsiteX19" fmla="*/ 260350 w 2921000"/>
                <a:gd name="connsiteY19" fmla="*/ 1409700 h 3505200"/>
                <a:gd name="connsiteX20" fmla="*/ 120650 w 2921000"/>
                <a:gd name="connsiteY20" fmla="*/ 1435100 h 3505200"/>
                <a:gd name="connsiteX21" fmla="*/ 50800 w 2921000"/>
                <a:gd name="connsiteY21" fmla="*/ 1543050 h 3505200"/>
                <a:gd name="connsiteX22" fmla="*/ 139700 w 2921000"/>
                <a:gd name="connsiteY22" fmla="*/ 1593850 h 3505200"/>
                <a:gd name="connsiteX23" fmla="*/ 76200 w 2921000"/>
                <a:gd name="connsiteY23" fmla="*/ 1657350 h 3505200"/>
                <a:gd name="connsiteX24" fmla="*/ 44450 w 2921000"/>
                <a:gd name="connsiteY24" fmla="*/ 1746250 h 3505200"/>
                <a:gd name="connsiteX25" fmla="*/ 12700 w 2921000"/>
                <a:gd name="connsiteY25" fmla="*/ 1771650 h 3505200"/>
                <a:gd name="connsiteX26" fmla="*/ 12700 w 2921000"/>
                <a:gd name="connsiteY26" fmla="*/ 1809750 h 3505200"/>
                <a:gd name="connsiteX27" fmla="*/ 0 w 2921000"/>
                <a:gd name="connsiteY27" fmla="*/ 1866900 h 3505200"/>
                <a:gd name="connsiteX28" fmla="*/ 241300 w 2921000"/>
                <a:gd name="connsiteY28" fmla="*/ 1854200 h 3505200"/>
                <a:gd name="connsiteX29" fmla="*/ 336550 w 2921000"/>
                <a:gd name="connsiteY29" fmla="*/ 2025650 h 3505200"/>
                <a:gd name="connsiteX30" fmla="*/ 520700 w 2921000"/>
                <a:gd name="connsiteY30" fmla="*/ 2165350 h 3505200"/>
                <a:gd name="connsiteX31" fmla="*/ 539750 w 2921000"/>
                <a:gd name="connsiteY31" fmla="*/ 2209800 h 3505200"/>
                <a:gd name="connsiteX32" fmla="*/ 609600 w 2921000"/>
                <a:gd name="connsiteY32" fmla="*/ 2203450 h 3505200"/>
                <a:gd name="connsiteX33" fmla="*/ 793750 w 2921000"/>
                <a:gd name="connsiteY33" fmla="*/ 2305050 h 3505200"/>
                <a:gd name="connsiteX34" fmla="*/ 806450 w 2921000"/>
                <a:gd name="connsiteY34" fmla="*/ 2355850 h 3505200"/>
                <a:gd name="connsiteX35" fmla="*/ 895350 w 2921000"/>
                <a:gd name="connsiteY35" fmla="*/ 2355850 h 3505200"/>
                <a:gd name="connsiteX36" fmla="*/ 901700 w 2921000"/>
                <a:gd name="connsiteY36" fmla="*/ 2419350 h 3505200"/>
                <a:gd name="connsiteX37" fmla="*/ 984250 w 2921000"/>
                <a:gd name="connsiteY37" fmla="*/ 2451100 h 3505200"/>
                <a:gd name="connsiteX38" fmla="*/ 1003300 w 2921000"/>
                <a:gd name="connsiteY38" fmla="*/ 2476500 h 3505200"/>
                <a:gd name="connsiteX39" fmla="*/ 1003300 w 2921000"/>
                <a:gd name="connsiteY39" fmla="*/ 2476500 h 3505200"/>
                <a:gd name="connsiteX40" fmla="*/ 984250 w 2921000"/>
                <a:gd name="connsiteY40" fmla="*/ 2571750 h 3505200"/>
                <a:gd name="connsiteX41" fmla="*/ 895350 w 2921000"/>
                <a:gd name="connsiteY41" fmla="*/ 2578100 h 3505200"/>
                <a:gd name="connsiteX42" fmla="*/ 863600 w 2921000"/>
                <a:gd name="connsiteY42" fmla="*/ 2622550 h 3505200"/>
                <a:gd name="connsiteX43" fmla="*/ 850900 w 2921000"/>
                <a:gd name="connsiteY43" fmla="*/ 2654300 h 3505200"/>
                <a:gd name="connsiteX44" fmla="*/ 996950 w 2921000"/>
                <a:gd name="connsiteY44" fmla="*/ 2730500 h 3505200"/>
                <a:gd name="connsiteX45" fmla="*/ 996950 w 2921000"/>
                <a:gd name="connsiteY45" fmla="*/ 2730500 h 3505200"/>
                <a:gd name="connsiteX46" fmla="*/ 1028700 w 2921000"/>
                <a:gd name="connsiteY46" fmla="*/ 2933700 h 3505200"/>
                <a:gd name="connsiteX47" fmla="*/ 1244600 w 2921000"/>
                <a:gd name="connsiteY47" fmla="*/ 3092450 h 3505200"/>
                <a:gd name="connsiteX48" fmla="*/ 1301750 w 2921000"/>
                <a:gd name="connsiteY48" fmla="*/ 3092450 h 3505200"/>
                <a:gd name="connsiteX49" fmla="*/ 1479550 w 2921000"/>
                <a:gd name="connsiteY49" fmla="*/ 3206750 h 3505200"/>
                <a:gd name="connsiteX50" fmla="*/ 1568450 w 2921000"/>
                <a:gd name="connsiteY50" fmla="*/ 3213100 h 3505200"/>
                <a:gd name="connsiteX51" fmla="*/ 1727200 w 2921000"/>
                <a:gd name="connsiteY51" fmla="*/ 3251200 h 3505200"/>
                <a:gd name="connsiteX52" fmla="*/ 1847850 w 2921000"/>
                <a:gd name="connsiteY52" fmla="*/ 3276600 h 3505200"/>
                <a:gd name="connsiteX53" fmla="*/ 1974850 w 2921000"/>
                <a:gd name="connsiteY53" fmla="*/ 3327400 h 3505200"/>
                <a:gd name="connsiteX54" fmla="*/ 2006600 w 2921000"/>
                <a:gd name="connsiteY54" fmla="*/ 3333750 h 3505200"/>
                <a:gd name="connsiteX55" fmla="*/ 2133600 w 2921000"/>
                <a:gd name="connsiteY55" fmla="*/ 3340100 h 3505200"/>
                <a:gd name="connsiteX56" fmla="*/ 2190750 w 2921000"/>
                <a:gd name="connsiteY56" fmla="*/ 3365500 h 3505200"/>
                <a:gd name="connsiteX57" fmla="*/ 2184400 w 2921000"/>
                <a:gd name="connsiteY57" fmla="*/ 3429000 h 3505200"/>
                <a:gd name="connsiteX58" fmla="*/ 2133600 w 2921000"/>
                <a:gd name="connsiteY58" fmla="*/ 3460750 h 3505200"/>
                <a:gd name="connsiteX59" fmla="*/ 2165350 w 2921000"/>
                <a:gd name="connsiteY59" fmla="*/ 3505200 h 3505200"/>
                <a:gd name="connsiteX60" fmla="*/ 2235200 w 2921000"/>
                <a:gd name="connsiteY60" fmla="*/ 3486150 h 3505200"/>
                <a:gd name="connsiteX61" fmla="*/ 2228850 w 2921000"/>
                <a:gd name="connsiteY61" fmla="*/ 3429000 h 3505200"/>
                <a:gd name="connsiteX62" fmla="*/ 2228850 w 2921000"/>
                <a:gd name="connsiteY62" fmla="*/ 3429000 h 3505200"/>
                <a:gd name="connsiteX63" fmla="*/ 2305050 w 2921000"/>
                <a:gd name="connsiteY63" fmla="*/ 3448050 h 3505200"/>
                <a:gd name="connsiteX64" fmla="*/ 2419350 w 2921000"/>
                <a:gd name="connsiteY64" fmla="*/ 3403600 h 3505200"/>
                <a:gd name="connsiteX65" fmla="*/ 2413000 w 2921000"/>
                <a:gd name="connsiteY65" fmla="*/ 3340100 h 3505200"/>
                <a:gd name="connsiteX66" fmla="*/ 2222500 w 2921000"/>
                <a:gd name="connsiteY66" fmla="*/ 3352800 h 3505200"/>
                <a:gd name="connsiteX67" fmla="*/ 2260600 w 2921000"/>
                <a:gd name="connsiteY67" fmla="*/ 3295650 h 3505200"/>
                <a:gd name="connsiteX68" fmla="*/ 2349500 w 2921000"/>
                <a:gd name="connsiteY68" fmla="*/ 3213100 h 3505200"/>
                <a:gd name="connsiteX69" fmla="*/ 2641600 w 2921000"/>
                <a:gd name="connsiteY69" fmla="*/ 3073400 h 3505200"/>
                <a:gd name="connsiteX70" fmla="*/ 2660650 w 2921000"/>
                <a:gd name="connsiteY70" fmla="*/ 3009900 h 3505200"/>
                <a:gd name="connsiteX71" fmla="*/ 2743200 w 2921000"/>
                <a:gd name="connsiteY71" fmla="*/ 2971800 h 3505200"/>
                <a:gd name="connsiteX72" fmla="*/ 2781300 w 2921000"/>
                <a:gd name="connsiteY72" fmla="*/ 2908300 h 3505200"/>
                <a:gd name="connsiteX73" fmla="*/ 2679700 w 2921000"/>
                <a:gd name="connsiteY73" fmla="*/ 2870200 h 3505200"/>
                <a:gd name="connsiteX74" fmla="*/ 2736850 w 2921000"/>
                <a:gd name="connsiteY74" fmla="*/ 2787650 h 3505200"/>
                <a:gd name="connsiteX75" fmla="*/ 2717800 w 2921000"/>
                <a:gd name="connsiteY75" fmla="*/ 2717800 h 3505200"/>
                <a:gd name="connsiteX76" fmla="*/ 2863850 w 2921000"/>
                <a:gd name="connsiteY76" fmla="*/ 2686050 h 3505200"/>
                <a:gd name="connsiteX77" fmla="*/ 2851150 w 2921000"/>
                <a:gd name="connsiteY77" fmla="*/ 2540000 h 3505200"/>
                <a:gd name="connsiteX78" fmla="*/ 2921000 w 2921000"/>
                <a:gd name="connsiteY78" fmla="*/ 2444750 h 3505200"/>
                <a:gd name="connsiteX79" fmla="*/ 2832100 w 2921000"/>
                <a:gd name="connsiteY79" fmla="*/ 2387600 h 3505200"/>
                <a:gd name="connsiteX80" fmla="*/ 2806700 w 2921000"/>
                <a:gd name="connsiteY80" fmla="*/ 2432050 h 3505200"/>
                <a:gd name="connsiteX81" fmla="*/ 2717800 w 2921000"/>
                <a:gd name="connsiteY81" fmla="*/ 2406650 h 3505200"/>
                <a:gd name="connsiteX82" fmla="*/ 2711450 w 2921000"/>
                <a:gd name="connsiteY82" fmla="*/ 2343150 h 3505200"/>
                <a:gd name="connsiteX83" fmla="*/ 2622550 w 2921000"/>
                <a:gd name="connsiteY83" fmla="*/ 2311400 h 3505200"/>
                <a:gd name="connsiteX84" fmla="*/ 2578100 w 2921000"/>
                <a:gd name="connsiteY84" fmla="*/ 2171700 h 3505200"/>
                <a:gd name="connsiteX85" fmla="*/ 2451100 w 2921000"/>
                <a:gd name="connsiteY85" fmla="*/ 2095500 h 3505200"/>
                <a:gd name="connsiteX86" fmla="*/ 2457450 w 2921000"/>
                <a:gd name="connsiteY86" fmla="*/ 1898650 h 3505200"/>
                <a:gd name="connsiteX87" fmla="*/ 2565400 w 2921000"/>
                <a:gd name="connsiteY87" fmla="*/ 1866900 h 3505200"/>
                <a:gd name="connsiteX88" fmla="*/ 2527300 w 2921000"/>
                <a:gd name="connsiteY88" fmla="*/ 1752600 h 3505200"/>
                <a:gd name="connsiteX89" fmla="*/ 2476500 w 2921000"/>
                <a:gd name="connsiteY89" fmla="*/ 1727200 h 3505200"/>
                <a:gd name="connsiteX90" fmla="*/ 2444750 w 2921000"/>
                <a:gd name="connsiteY90" fmla="*/ 1803400 h 3505200"/>
                <a:gd name="connsiteX91" fmla="*/ 2330450 w 2921000"/>
                <a:gd name="connsiteY91" fmla="*/ 1778000 h 3505200"/>
                <a:gd name="connsiteX92" fmla="*/ 2222500 w 2921000"/>
                <a:gd name="connsiteY92" fmla="*/ 1822450 h 3505200"/>
                <a:gd name="connsiteX93" fmla="*/ 2133600 w 2921000"/>
                <a:gd name="connsiteY93" fmla="*/ 1835150 h 3505200"/>
                <a:gd name="connsiteX94" fmla="*/ 2019300 w 2921000"/>
                <a:gd name="connsiteY94" fmla="*/ 1797050 h 3505200"/>
                <a:gd name="connsiteX95" fmla="*/ 1885950 w 2921000"/>
                <a:gd name="connsiteY95" fmla="*/ 1797050 h 3505200"/>
                <a:gd name="connsiteX96" fmla="*/ 1841500 w 2921000"/>
                <a:gd name="connsiteY96" fmla="*/ 1866900 h 3505200"/>
                <a:gd name="connsiteX97" fmla="*/ 1752600 w 2921000"/>
                <a:gd name="connsiteY97" fmla="*/ 1924050 h 3505200"/>
                <a:gd name="connsiteX98" fmla="*/ 1739900 w 2921000"/>
                <a:gd name="connsiteY98" fmla="*/ 1841500 h 3505200"/>
                <a:gd name="connsiteX99" fmla="*/ 1682750 w 2921000"/>
                <a:gd name="connsiteY99" fmla="*/ 1790700 h 3505200"/>
                <a:gd name="connsiteX100" fmla="*/ 1727200 w 2921000"/>
                <a:gd name="connsiteY100" fmla="*/ 1631950 h 3505200"/>
                <a:gd name="connsiteX101" fmla="*/ 1784350 w 2921000"/>
                <a:gd name="connsiteY101" fmla="*/ 1619250 h 3505200"/>
                <a:gd name="connsiteX102" fmla="*/ 1784350 w 2921000"/>
                <a:gd name="connsiteY102" fmla="*/ 1498600 h 3505200"/>
                <a:gd name="connsiteX103" fmla="*/ 1733550 w 2921000"/>
                <a:gd name="connsiteY103" fmla="*/ 1390650 h 3505200"/>
                <a:gd name="connsiteX104" fmla="*/ 1638300 w 2921000"/>
                <a:gd name="connsiteY104" fmla="*/ 1377950 h 3505200"/>
                <a:gd name="connsiteX105" fmla="*/ 1657350 w 2921000"/>
                <a:gd name="connsiteY105" fmla="*/ 1301750 h 3505200"/>
                <a:gd name="connsiteX106" fmla="*/ 1485900 w 2921000"/>
                <a:gd name="connsiteY106" fmla="*/ 1149350 h 3505200"/>
                <a:gd name="connsiteX107" fmla="*/ 1492250 w 2921000"/>
                <a:gd name="connsiteY107" fmla="*/ 1054100 h 3505200"/>
                <a:gd name="connsiteX108" fmla="*/ 1587500 w 2921000"/>
                <a:gd name="connsiteY108" fmla="*/ 1016000 h 3505200"/>
                <a:gd name="connsiteX109" fmla="*/ 1631950 w 2921000"/>
                <a:gd name="connsiteY109" fmla="*/ 889000 h 3505200"/>
                <a:gd name="connsiteX110" fmla="*/ 1670050 w 2921000"/>
                <a:gd name="connsiteY110" fmla="*/ 876300 h 3505200"/>
                <a:gd name="connsiteX111" fmla="*/ 1689100 w 2921000"/>
                <a:gd name="connsiteY111" fmla="*/ 825500 h 3505200"/>
                <a:gd name="connsiteX112" fmla="*/ 1752600 w 2921000"/>
                <a:gd name="connsiteY112" fmla="*/ 768350 h 3505200"/>
                <a:gd name="connsiteX113" fmla="*/ 1784350 w 2921000"/>
                <a:gd name="connsiteY113" fmla="*/ 730250 h 3505200"/>
                <a:gd name="connsiteX114" fmla="*/ 1771650 w 2921000"/>
                <a:gd name="connsiteY114" fmla="*/ 660400 h 3505200"/>
                <a:gd name="connsiteX115" fmla="*/ 1822450 w 2921000"/>
                <a:gd name="connsiteY115" fmla="*/ 622300 h 3505200"/>
                <a:gd name="connsiteX116" fmla="*/ 1924050 w 2921000"/>
                <a:gd name="connsiteY116" fmla="*/ 603250 h 3505200"/>
                <a:gd name="connsiteX117" fmla="*/ 1968500 w 2921000"/>
                <a:gd name="connsiteY117" fmla="*/ 641350 h 3505200"/>
                <a:gd name="connsiteX118" fmla="*/ 2038350 w 2921000"/>
                <a:gd name="connsiteY118" fmla="*/ 590550 h 3505200"/>
                <a:gd name="connsiteX119" fmla="*/ 2038350 w 2921000"/>
                <a:gd name="connsiteY119" fmla="*/ 457200 h 3505200"/>
                <a:gd name="connsiteX120" fmla="*/ 1981200 w 2921000"/>
                <a:gd name="connsiteY120" fmla="*/ 400050 h 3505200"/>
                <a:gd name="connsiteX121" fmla="*/ 1917700 w 2921000"/>
                <a:gd name="connsiteY121" fmla="*/ 438150 h 3505200"/>
                <a:gd name="connsiteX122" fmla="*/ 1885950 w 2921000"/>
                <a:gd name="connsiteY122" fmla="*/ 393700 h 3505200"/>
                <a:gd name="connsiteX123" fmla="*/ 1847850 w 2921000"/>
                <a:gd name="connsiteY123" fmla="*/ 196850 h 3505200"/>
                <a:gd name="connsiteX124" fmla="*/ 1854200 w 2921000"/>
                <a:gd name="connsiteY124" fmla="*/ 120650 h 3505200"/>
                <a:gd name="connsiteX125" fmla="*/ 1828800 w 2921000"/>
                <a:gd name="connsiteY125" fmla="*/ 0 h 3505200"/>
                <a:gd name="connsiteX126" fmla="*/ 1549400 w 2921000"/>
                <a:gd name="connsiteY126" fmla="*/ 38100 h 3505200"/>
                <a:gd name="connsiteX127" fmla="*/ 1485900 w 2921000"/>
                <a:gd name="connsiteY127" fmla="*/ 107950 h 3505200"/>
                <a:gd name="connsiteX128" fmla="*/ 1365250 w 2921000"/>
                <a:gd name="connsiteY128" fmla="*/ 203200 h 3505200"/>
                <a:gd name="connsiteX129" fmla="*/ 1352550 w 2921000"/>
                <a:gd name="connsiteY129" fmla="*/ 133350 h 3505200"/>
                <a:gd name="connsiteX130" fmla="*/ 1314450 w 2921000"/>
                <a:gd name="connsiteY130" fmla="*/ 95250 h 3505200"/>
                <a:gd name="connsiteX131" fmla="*/ 1231900 w 2921000"/>
                <a:gd name="connsiteY131" fmla="*/ 133350 h 3505200"/>
                <a:gd name="connsiteX132" fmla="*/ 1111250 w 2921000"/>
                <a:gd name="connsiteY132" fmla="*/ 146050 h 3505200"/>
                <a:gd name="connsiteX133" fmla="*/ 1092200 w 2921000"/>
                <a:gd name="connsiteY133" fmla="*/ 184150 h 3505200"/>
                <a:gd name="connsiteX134" fmla="*/ 889000 w 2921000"/>
                <a:gd name="connsiteY134" fmla="*/ 209550 h 3505200"/>
                <a:gd name="connsiteX135" fmla="*/ 812800 w 2921000"/>
                <a:gd name="connsiteY135" fmla="*/ 266700 h 3505200"/>
                <a:gd name="connsiteX136" fmla="*/ 730250 w 2921000"/>
                <a:gd name="connsiteY136" fmla="*/ 304800 h 3505200"/>
                <a:gd name="connsiteX137" fmla="*/ 730250 w 2921000"/>
                <a:gd name="connsiteY137" fmla="*/ 304800 h 3505200"/>
                <a:gd name="connsiteX138" fmla="*/ 546100 w 2921000"/>
                <a:gd name="connsiteY138" fmla="*/ 298450 h 3505200"/>
                <a:gd name="connsiteX139" fmla="*/ 495300 w 2921000"/>
                <a:gd name="connsiteY139" fmla="*/ 292100 h 3505200"/>
                <a:gd name="connsiteX140" fmla="*/ 469900 w 2921000"/>
                <a:gd name="connsiteY140" fmla="*/ 355600 h 3505200"/>
                <a:gd name="connsiteX141" fmla="*/ 381000 w 2921000"/>
                <a:gd name="connsiteY141" fmla="*/ 412750 h 3505200"/>
                <a:gd name="connsiteX142" fmla="*/ 311150 w 2921000"/>
                <a:gd name="connsiteY142" fmla="*/ 381000 h 3505200"/>
                <a:gd name="connsiteX143" fmla="*/ 234950 w 2921000"/>
                <a:gd name="connsiteY143" fmla="*/ 393700 h 3505200"/>
                <a:gd name="connsiteX144" fmla="*/ 234950 w 2921000"/>
                <a:gd name="connsiteY144" fmla="*/ 393700 h 3505200"/>
                <a:gd name="connsiteX145" fmla="*/ 133350 w 2921000"/>
                <a:gd name="connsiteY145" fmla="*/ 349250 h 3505200"/>
                <a:gd name="connsiteX146" fmla="*/ 120650 w 2921000"/>
                <a:gd name="connsiteY146" fmla="*/ 2540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921000" h="3505200">
                  <a:moveTo>
                    <a:pt x="120650" y="254000"/>
                  </a:moveTo>
                  <a:lnTo>
                    <a:pt x="57150" y="292100"/>
                  </a:lnTo>
                  <a:lnTo>
                    <a:pt x="25400" y="412750"/>
                  </a:lnTo>
                  <a:lnTo>
                    <a:pt x="146050" y="488950"/>
                  </a:lnTo>
                  <a:lnTo>
                    <a:pt x="209550" y="546100"/>
                  </a:lnTo>
                  <a:lnTo>
                    <a:pt x="260350" y="628650"/>
                  </a:lnTo>
                  <a:lnTo>
                    <a:pt x="254000" y="704850"/>
                  </a:lnTo>
                  <a:lnTo>
                    <a:pt x="381000" y="762000"/>
                  </a:lnTo>
                  <a:lnTo>
                    <a:pt x="400050" y="825500"/>
                  </a:lnTo>
                  <a:lnTo>
                    <a:pt x="374650" y="850900"/>
                  </a:lnTo>
                  <a:lnTo>
                    <a:pt x="406400" y="895350"/>
                  </a:lnTo>
                  <a:lnTo>
                    <a:pt x="342900" y="927100"/>
                  </a:lnTo>
                  <a:lnTo>
                    <a:pt x="215900" y="901700"/>
                  </a:lnTo>
                  <a:lnTo>
                    <a:pt x="260350" y="1009650"/>
                  </a:lnTo>
                  <a:lnTo>
                    <a:pt x="127000" y="1111250"/>
                  </a:lnTo>
                  <a:lnTo>
                    <a:pt x="88900" y="1168400"/>
                  </a:lnTo>
                  <a:lnTo>
                    <a:pt x="241300" y="1193800"/>
                  </a:lnTo>
                  <a:lnTo>
                    <a:pt x="279400" y="1270000"/>
                  </a:lnTo>
                  <a:lnTo>
                    <a:pt x="311150" y="1314450"/>
                  </a:lnTo>
                  <a:lnTo>
                    <a:pt x="260350" y="1409700"/>
                  </a:lnTo>
                  <a:lnTo>
                    <a:pt x="120650" y="1435100"/>
                  </a:lnTo>
                  <a:lnTo>
                    <a:pt x="50800" y="1543050"/>
                  </a:lnTo>
                  <a:lnTo>
                    <a:pt x="139700" y="1593850"/>
                  </a:lnTo>
                  <a:lnTo>
                    <a:pt x="76200" y="1657350"/>
                  </a:lnTo>
                  <a:lnTo>
                    <a:pt x="44450" y="1746250"/>
                  </a:lnTo>
                  <a:lnTo>
                    <a:pt x="12700" y="1771650"/>
                  </a:lnTo>
                  <a:lnTo>
                    <a:pt x="12700" y="1809750"/>
                  </a:lnTo>
                  <a:lnTo>
                    <a:pt x="0" y="1866900"/>
                  </a:lnTo>
                  <a:lnTo>
                    <a:pt x="241300" y="1854200"/>
                  </a:lnTo>
                  <a:lnTo>
                    <a:pt x="336550" y="2025650"/>
                  </a:lnTo>
                  <a:lnTo>
                    <a:pt x="520700" y="2165350"/>
                  </a:lnTo>
                  <a:lnTo>
                    <a:pt x="539750" y="2209800"/>
                  </a:lnTo>
                  <a:lnTo>
                    <a:pt x="609600" y="2203450"/>
                  </a:lnTo>
                  <a:lnTo>
                    <a:pt x="793750" y="2305050"/>
                  </a:lnTo>
                  <a:lnTo>
                    <a:pt x="806450" y="2355850"/>
                  </a:lnTo>
                  <a:lnTo>
                    <a:pt x="895350" y="2355850"/>
                  </a:lnTo>
                  <a:lnTo>
                    <a:pt x="901700" y="2419350"/>
                  </a:lnTo>
                  <a:lnTo>
                    <a:pt x="984250" y="2451100"/>
                  </a:lnTo>
                  <a:lnTo>
                    <a:pt x="1003300" y="2476500"/>
                  </a:lnTo>
                  <a:lnTo>
                    <a:pt x="1003300" y="2476500"/>
                  </a:lnTo>
                  <a:lnTo>
                    <a:pt x="984250" y="2571750"/>
                  </a:lnTo>
                  <a:lnTo>
                    <a:pt x="895350" y="2578100"/>
                  </a:lnTo>
                  <a:lnTo>
                    <a:pt x="863600" y="2622550"/>
                  </a:lnTo>
                  <a:lnTo>
                    <a:pt x="850900" y="2654300"/>
                  </a:lnTo>
                  <a:lnTo>
                    <a:pt x="996950" y="2730500"/>
                  </a:lnTo>
                  <a:lnTo>
                    <a:pt x="996950" y="2730500"/>
                  </a:lnTo>
                  <a:lnTo>
                    <a:pt x="1028700" y="2933700"/>
                  </a:lnTo>
                  <a:lnTo>
                    <a:pt x="1244600" y="3092450"/>
                  </a:lnTo>
                  <a:lnTo>
                    <a:pt x="1301750" y="3092450"/>
                  </a:lnTo>
                  <a:lnTo>
                    <a:pt x="1479550" y="3206750"/>
                  </a:lnTo>
                  <a:lnTo>
                    <a:pt x="1568450" y="3213100"/>
                  </a:lnTo>
                  <a:lnTo>
                    <a:pt x="1727200" y="3251200"/>
                  </a:lnTo>
                  <a:lnTo>
                    <a:pt x="1847850" y="3276600"/>
                  </a:lnTo>
                  <a:lnTo>
                    <a:pt x="1974850" y="3327400"/>
                  </a:lnTo>
                  <a:lnTo>
                    <a:pt x="2006600" y="3333750"/>
                  </a:lnTo>
                  <a:lnTo>
                    <a:pt x="2133600" y="3340100"/>
                  </a:lnTo>
                  <a:lnTo>
                    <a:pt x="2190750" y="3365500"/>
                  </a:lnTo>
                  <a:lnTo>
                    <a:pt x="2184400" y="3429000"/>
                  </a:lnTo>
                  <a:lnTo>
                    <a:pt x="2133600" y="3460750"/>
                  </a:lnTo>
                  <a:lnTo>
                    <a:pt x="2165350" y="3505200"/>
                  </a:lnTo>
                  <a:lnTo>
                    <a:pt x="2235200" y="3486150"/>
                  </a:lnTo>
                  <a:lnTo>
                    <a:pt x="2228850" y="3429000"/>
                  </a:lnTo>
                  <a:lnTo>
                    <a:pt x="2228850" y="3429000"/>
                  </a:lnTo>
                  <a:lnTo>
                    <a:pt x="2305050" y="3448050"/>
                  </a:lnTo>
                  <a:lnTo>
                    <a:pt x="2419350" y="3403600"/>
                  </a:lnTo>
                  <a:lnTo>
                    <a:pt x="2413000" y="3340100"/>
                  </a:lnTo>
                  <a:lnTo>
                    <a:pt x="2222500" y="3352800"/>
                  </a:lnTo>
                  <a:lnTo>
                    <a:pt x="2260600" y="3295650"/>
                  </a:lnTo>
                  <a:lnTo>
                    <a:pt x="2349500" y="3213100"/>
                  </a:lnTo>
                  <a:lnTo>
                    <a:pt x="2641600" y="3073400"/>
                  </a:lnTo>
                  <a:lnTo>
                    <a:pt x="2660650" y="3009900"/>
                  </a:lnTo>
                  <a:lnTo>
                    <a:pt x="2743200" y="2971800"/>
                  </a:lnTo>
                  <a:lnTo>
                    <a:pt x="2781300" y="2908300"/>
                  </a:lnTo>
                  <a:lnTo>
                    <a:pt x="2679700" y="2870200"/>
                  </a:lnTo>
                  <a:lnTo>
                    <a:pt x="2736850" y="2787650"/>
                  </a:lnTo>
                  <a:lnTo>
                    <a:pt x="2717800" y="2717800"/>
                  </a:lnTo>
                  <a:lnTo>
                    <a:pt x="2863850" y="2686050"/>
                  </a:lnTo>
                  <a:lnTo>
                    <a:pt x="2851150" y="2540000"/>
                  </a:lnTo>
                  <a:lnTo>
                    <a:pt x="2921000" y="2444750"/>
                  </a:lnTo>
                  <a:lnTo>
                    <a:pt x="2832100" y="2387600"/>
                  </a:lnTo>
                  <a:lnTo>
                    <a:pt x="2806700" y="2432050"/>
                  </a:lnTo>
                  <a:lnTo>
                    <a:pt x="2717800" y="2406650"/>
                  </a:lnTo>
                  <a:lnTo>
                    <a:pt x="2711450" y="2343150"/>
                  </a:lnTo>
                  <a:lnTo>
                    <a:pt x="2622550" y="2311400"/>
                  </a:lnTo>
                  <a:lnTo>
                    <a:pt x="2578100" y="2171700"/>
                  </a:lnTo>
                  <a:lnTo>
                    <a:pt x="2451100" y="2095500"/>
                  </a:lnTo>
                  <a:lnTo>
                    <a:pt x="2457450" y="1898650"/>
                  </a:lnTo>
                  <a:lnTo>
                    <a:pt x="2565400" y="1866900"/>
                  </a:lnTo>
                  <a:lnTo>
                    <a:pt x="2527300" y="1752600"/>
                  </a:lnTo>
                  <a:lnTo>
                    <a:pt x="2476500" y="1727200"/>
                  </a:lnTo>
                  <a:lnTo>
                    <a:pt x="2444750" y="1803400"/>
                  </a:lnTo>
                  <a:lnTo>
                    <a:pt x="2330450" y="1778000"/>
                  </a:lnTo>
                  <a:lnTo>
                    <a:pt x="2222500" y="1822450"/>
                  </a:lnTo>
                  <a:lnTo>
                    <a:pt x="2133600" y="1835150"/>
                  </a:lnTo>
                  <a:lnTo>
                    <a:pt x="2019300" y="1797050"/>
                  </a:lnTo>
                  <a:lnTo>
                    <a:pt x="1885950" y="1797050"/>
                  </a:lnTo>
                  <a:lnTo>
                    <a:pt x="1841500" y="1866900"/>
                  </a:lnTo>
                  <a:lnTo>
                    <a:pt x="1752600" y="1924050"/>
                  </a:lnTo>
                  <a:lnTo>
                    <a:pt x="1739900" y="1841500"/>
                  </a:lnTo>
                  <a:lnTo>
                    <a:pt x="1682750" y="1790700"/>
                  </a:lnTo>
                  <a:lnTo>
                    <a:pt x="1727200" y="1631950"/>
                  </a:lnTo>
                  <a:lnTo>
                    <a:pt x="1784350" y="1619250"/>
                  </a:lnTo>
                  <a:lnTo>
                    <a:pt x="1784350" y="1498600"/>
                  </a:lnTo>
                  <a:lnTo>
                    <a:pt x="1733550" y="1390650"/>
                  </a:lnTo>
                  <a:lnTo>
                    <a:pt x="1638300" y="1377950"/>
                  </a:lnTo>
                  <a:lnTo>
                    <a:pt x="1657350" y="1301750"/>
                  </a:lnTo>
                  <a:lnTo>
                    <a:pt x="1485900" y="1149350"/>
                  </a:lnTo>
                  <a:lnTo>
                    <a:pt x="1492250" y="1054100"/>
                  </a:lnTo>
                  <a:lnTo>
                    <a:pt x="1587500" y="1016000"/>
                  </a:lnTo>
                  <a:lnTo>
                    <a:pt x="1631950" y="889000"/>
                  </a:lnTo>
                  <a:lnTo>
                    <a:pt x="1670050" y="876300"/>
                  </a:lnTo>
                  <a:lnTo>
                    <a:pt x="1689100" y="825500"/>
                  </a:lnTo>
                  <a:lnTo>
                    <a:pt x="1752600" y="768350"/>
                  </a:lnTo>
                  <a:lnTo>
                    <a:pt x="1784350" y="730250"/>
                  </a:lnTo>
                  <a:lnTo>
                    <a:pt x="1771650" y="660400"/>
                  </a:lnTo>
                  <a:lnTo>
                    <a:pt x="1822450" y="622300"/>
                  </a:lnTo>
                  <a:lnTo>
                    <a:pt x="1924050" y="603250"/>
                  </a:lnTo>
                  <a:lnTo>
                    <a:pt x="1968500" y="641350"/>
                  </a:lnTo>
                  <a:lnTo>
                    <a:pt x="2038350" y="590550"/>
                  </a:lnTo>
                  <a:lnTo>
                    <a:pt x="2038350" y="457200"/>
                  </a:lnTo>
                  <a:lnTo>
                    <a:pt x="1981200" y="400050"/>
                  </a:lnTo>
                  <a:lnTo>
                    <a:pt x="1917700" y="438150"/>
                  </a:lnTo>
                  <a:lnTo>
                    <a:pt x="1885950" y="393700"/>
                  </a:lnTo>
                  <a:lnTo>
                    <a:pt x="1847850" y="196850"/>
                  </a:lnTo>
                  <a:lnTo>
                    <a:pt x="1854200" y="120650"/>
                  </a:lnTo>
                  <a:lnTo>
                    <a:pt x="1828800" y="0"/>
                  </a:lnTo>
                  <a:lnTo>
                    <a:pt x="1549400" y="38100"/>
                  </a:lnTo>
                  <a:lnTo>
                    <a:pt x="1485900" y="107950"/>
                  </a:lnTo>
                  <a:lnTo>
                    <a:pt x="1365250" y="203200"/>
                  </a:lnTo>
                  <a:lnTo>
                    <a:pt x="1352550" y="133350"/>
                  </a:lnTo>
                  <a:lnTo>
                    <a:pt x="1314450" y="95250"/>
                  </a:lnTo>
                  <a:lnTo>
                    <a:pt x="1231900" y="133350"/>
                  </a:lnTo>
                  <a:lnTo>
                    <a:pt x="1111250" y="146050"/>
                  </a:lnTo>
                  <a:lnTo>
                    <a:pt x="1092200" y="184150"/>
                  </a:lnTo>
                  <a:lnTo>
                    <a:pt x="889000" y="209550"/>
                  </a:lnTo>
                  <a:lnTo>
                    <a:pt x="812800" y="266700"/>
                  </a:lnTo>
                  <a:lnTo>
                    <a:pt x="730250" y="304800"/>
                  </a:lnTo>
                  <a:lnTo>
                    <a:pt x="730250" y="304800"/>
                  </a:lnTo>
                  <a:lnTo>
                    <a:pt x="546100" y="298450"/>
                  </a:lnTo>
                  <a:lnTo>
                    <a:pt x="495300" y="292100"/>
                  </a:lnTo>
                  <a:lnTo>
                    <a:pt x="469900" y="355600"/>
                  </a:lnTo>
                  <a:lnTo>
                    <a:pt x="381000" y="412750"/>
                  </a:lnTo>
                  <a:lnTo>
                    <a:pt x="311150" y="381000"/>
                  </a:lnTo>
                  <a:lnTo>
                    <a:pt x="234950" y="393700"/>
                  </a:lnTo>
                  <a:lnTo>
                    <a:pt x="234950" y="393700"/>
                  </a:lnTo>
                  <a:lnTo>
                    <a:pt x="133350" y="349250"/>
                  </a:lnTo>
                  <a:lnTo>
                    <a:pt x="120650" y="2540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6D304DBF-20F8-47C5-4575-458A86BDD814}"/>
                </a:ext>
              </a:extLst>
            </p:cNvPr>
            <p:cNvSpPr/>
            <p:nvPr/>
          </p:nvSpPr>
          <p:spPr>
            <a:xfrm>
              <a:off x="5370957" y="4689367"/>
              <a:ext cx="296558" cy="477002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B482D4F9-050F-10EA-FBE0-2AEEE815FFC2}"/>
                </a:ext>
              </a:extLst>
            </p:cNvPr>
            <p:cNvSpPr/>
            <p:nvPr/>
          </p:nvSpPr>
          <p:spPr>
            <a:xfrm>
              <a:off x="4836195" y="4790352"/>
              <a:ext cx="283450" cy="407896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445D5867-D275-DFE4-53D3-E72D2A9C72B9}"/>
                </a:ext>
              </a:extLst>
            </p:cNvPr>
            <p:cNvSpPr/>
            <p:nvPr/>
          </p:nvSpPr>
          <p:spPr>
            <a:xfrm>
              <a:off x="4036056" y="4602843"/>
              <a:ext cx="518530" cy="563526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2C5FDDD5-026D-E399-B023-92451BAA2094}"/>
                </a:ext>
              </a:extLst>
            </p:cNvPr>
            <p:cNvGrpSpPr/>
            <p:nvPr/>
          </p:nvGrpSpPr>
          <p:grpSpPr>
            <a:xfrm>
              <a:off x="3857177" y="4900886"/>
              <a:ext cx="102459" cy="138554"/>
              <a:chOff x="4965309" y="3938588"/>
              <a:chExt cx="232961" cy="315032"/>
            </a:xfrm>
          </p:grpSpPr>
          <p:sp>
            <p:nvSpPr>
              <p:cNvPr id="588" name="四角形: 角を丸くする 587">
                <a:extLst>
                  <a:ext uri="{FF2B5EF4-FFF2-40B4-BE49-F238E27FC236}">
                    <a16:creationId xmlns:a16="http://schemas.microsoft.com/office/drawing/2014/main" id="{8C0B829A-36A4-9626-65A0-71849A83B21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四角形: 角を丸くする 588">
                <a:extLst>
                  <a:ext uri="{FF2B5EF4-FFF2-40B4-BE49-F238E27FC236}">
                    <a16:creationId xmlns:a16="http://schemas.microsoft.com/office/drawing/2014/main" id="{9BFAF2BC-2AA1-412E-A316-3297AFA9634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月 589">
                <a:extLst>
                  <a:ext uri="{FF2B5EF4-FFF2-40B4-BE49-F238E27FC236}">
                    <a16:creationId xmlns:a16="http://schemas.microsoft.com/office/drawing/2014/main" id="{E0C5B3B3-5733-C147-11A0-19952AB6BEA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6B23BB48-6B60-4BDE-2EF1-168EBA1B0D1D}"/>
                </a:ext>
              </a:extLst>
            </p:cNvPr>
            <p:cNvGrpSpPr/>
            <p:nvPr/>
          </p:nvGrpSpPr>
          <p:grpSpPr>
            <a:xfrm>
              <a:off x="4330715" y="4857793"/>
              <a:ext cx="102459" cy="138554"/>
              <a:chOff x="4965309" y="3938588"/>
              <a:chExt cx="232961" cy="315032"/>
            </a:xfrm>
          </p:grpSpPr>
          <p:sp>
            <p:nvSpPr>
              <p:cNvPr id="592" name="四角形: 角を丸くする 591">
                <a:extLst>
                  <a:ext uri="{FF2B5EF4-FFF2-40B4-BE49-F238E27FC236}">
                    <a16:creationId xmlns:a16="http://schemas.microsoft.com/office/drawing/2014/main" id="{10C9AA72-7D3C-F083-A594-3EFDF4AE07B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四角形: 角を丸くする 592">
                <a:extLst>
                  <a:ext uri="{FF2B5EF4-FFF2-40B4-BE49-F238E27FC236}">
                    <a16:creationId xmlns:a16="http://schemas.microsoft.com/office/drawing/2014/main" id="{7096D637-E2EF-2FA3-4CCB-A444FA97D4B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月 593">
                <a:extLst>
                  <a:ext uri="{FF2B5EF4-FFF2-40B4-BE49-F238E27FC236}">
                    <a16:creationId xmlns:a16="http://schemas.microsoft.com/office/drawing/2014/main" id="{BC415DAA-A3B4-1950-568D-C4CB1D4D9A3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29DE7BA0-1F83-79F8-3D73-8BA535B9C393}"/>
                </a:ext>
              </a:extLst>
            </p:cNvPr>
            <p:cNvGrpSpPr/>
            <p:nvPr/>
          </p:nvGrpSpPr>
          <p:grpSpPr>
            <a:xfrm flipH="1">
              <a:off x="4936816" y="4910282"/>
              <a:ext cx="102459" cy="138554"/>
              <a:chOff x="4965309" y="3938588"/>
              <a:chExt cx="232961" cy="315032"/>
            </a:xfrm>
          </p:grpSpPr>
          <p:sp>
            <p:nvSpPr>
              <p:cNvPr id="596" name="四角形: 角を丸くする 595">
                <a:extLst>
                  <a:ext uri="{FF2B5EF4-FFF2-40B4-BE49-F238E27FC236}">
                    <a16:creationId xmlns:a16="http://schemas.microsoft.com/office/drawing/2014/main" id="{781874D6-951F-02CA-C3D4-C746880C54B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74457C94-D271-34CE-27B4-C4FA7390AA47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月 597">
                <a:extLst>
                  <a:ext uri="{FF2B5EF4-FFF2-40B4-BE49-F238E27FC236}">
                    <a16:creationId xmlns:a16="http://schemas.microsoft.com/office/drawing/2014/main" id="{41ECEC44-2D90-18A8-8149-48F9E02613D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144153C3-22F8-9992-0B67-B80AEEC350EE}"/>
                </a:ext>
              </a:extLst>
            </p:cNvPr>
            <p:cNvGrpSpPr/>
            <p:nvPr/>
          </p:nvGrpSpPr>
          <p:grpSpPr>
            <a:xfrm flipH="1">
              <a:off x="5969996" y="4994300"/>
              <a:ext cx="102459" cy="138554"/>
              <a:chOff x="4965309" y="3938588"/>
              <a:chExt cx="232961" cy="315032"/>
            </a:xfrm>
          </p:grpSpPr>
          <p:sp>
            <p:nvSpPr>
              <p:cNvPr id="600" name="四角形: 角を丸くする 599">
                <a:extLst>
                  <a:ext uri="{FF2B5EF4-FFF2-40B4-BE49-F238E27FC236}">
                    <a16:creationId xmlns:a16="http://schemas.microsoft.com/office/drawing/2014/main" id="{A2647F50-FAF5-152C-A0B5-C04B42C6B53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F683E190-3C6E-5739-B4EE-5A6D016E45E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月 601">
                <a:extLst>
                  <a:ext uri="{FF2B5EF4-FFF2-40B4-BE49-F238E27FC236}">
                    <a16:creationId xmlns:a16="http://schemas.microsoft.com/office/drawing/2014/main" id="{4ECCD898-31CE-CBAC-2554-E6204AB7363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DEDB4E33-9CAD-84CD-007E-B9B43A7A3D72}"/>
                </a:ext>
              </a:extLst>
            </p:cNvPr>
            <p:cNvGrpSpPr/>
            <p:nvPr/>
          </p:nvGrpSpPr>
          <p:grpSpPr>
            <a:xfrm flipH="1">
              <a:off x="5467293" y="4817732"/>
              <a:ext cx="102459" cy="138554"/>
              <a:chOff x="4965309" y="3938588"/>
              <a:chExt cx="232961" cy="315032"/>
            </a:xfrm>
          </p:grpSpPr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A31E53E0-51FC-D928-8A66-41BF6C93634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四角形: 角を丸くする 604">
                <a:extLst>
                  <a:ext uri="{FF2B5EF4-FFF2-40B4-BE49-F238E27FC236}">
                    <a16:creationId xmlns:a16="http://schemas.microsoft.com/office/drawing/2014/main" id="{6A789FAF-9D94-F0C1-69D5-E354BD39E4E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月 605">
                <a:extLst>
                  <a:ext uri="{FF2B5EF4-FFF2-40B4-BE49-F238E27FC236}">
                    <a16:creationId xmlns:a16="http://schemas.microsoft.com/office/drawing/2014/main" id="{2A6143A7-5E20-347E-F6D3-440318EEA84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53" name="グループ化 752">
            <a:extLst>
              <a:ext uri="{FF2B5EF4-FFF2-40B4-BE49-F238E27FC236}">
                <a16:creationId xmlns:a16="http://schemas.microsoft.com/office/drawing/2014/main" id="{CCD010BA-9051-8F24-93A0-E3AD017EB1C2}"/>
              </a:ext>
            </a:extLst>
          </p:cNvPr>
          <p:cNvGrpSpPr/>
          <p:nvPr/>
        </p:nvGrpSpPr>
        <p:grpSpPr>
          <a:xfrm>
            <a:off x="655959" y="4602843"/>
            <a:ext cx="2734217" cy="953322"/>
            <a:chOff x="655959" y="4602843"/>
            <a:chExt cx="2734217" cy="953322"/>
          </a:xfrm>
        </p:grpSpPr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4918DAB0-55A7-1048-9493-58A386903EA6}"/>
                </a:ext>
              </a:extLst>
            </p:cNvPr>
            <p:cNvGrpSpPr/>
            <p:nvPr/>
          </p:nvGrpSpPr>
          <p:grpSpPr>
            <a:xfrm>
              <a:off x="655959" y="5128097"/>
              <a:ext cx="2734217" cy="428068"/>
              <a:chOff x="5005709" y="6627894"/>
              <a:chExt cx="4146175" cy="649124"/>
            </a:xfrm>
          </p:grpSpPr>
          <p:sp>
            <p:nvSpPr>
              <p:cNvPr id="608" name="台形 607">
                <a:extLst>
                  <a:ext uri="{FF2B5EF4-FFF2-40B4-BE49-F238E27FC236}">
                    <a16:creationId xmlns:a16="http://schemas.microsoft.com/office/drawing/2014/main" id="{28D00B26-D528-D606-E46F-1AB0405F2AB6}"/>
                  </a:ext>
                </a:extLst>
              </p:cNvPr>
              <p:cNvSpPr/>
              <p:nvPr/>
            </p:nvSpPr>
            <p:spPr>
              <a:xfrm rot="8100000" flipH="1">
                <a:off x="7359382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41B802D7-32B9-2442-9D45-AF083E77FE01}"/>
                  </a:ext>
                </a:extLst>
              </p:cNvPr>
              <p:cNvGrpSpPr/>
              <p:nvPr/>
            </p:nvGrpSpPr>
            <p:grpSpPr>
              <a:xfrm>
                <a:off x="6909593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20" name="台形 719">
                  <a:extLst>
                    <a:ext uri="{FF2B5EF4-FFF2-40B4-BE49-F238E27FC236}">
                      <a16:creationId xmlns:a16="http://schemas.microsoft.com/office/drawing/2014/main" id="{5C0BC89A-7534-C6C5-075C-59871843493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台形 720">
                  <a:extLst>
                    <a:ext uri="{FF2B5EF4-FFF2-40B4-BE49-F238E27FC236}">
                      <a16:creationId xmlns:a16="http://schemas.microsoft.com/office/drawing/2014/main" id="{98901D62-7D2D-ED49-3DB8-C358197CB69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8EF0FB46-DD80-7B37-6FF3-21EEEF6367C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62AF1A02-B91E-9207-FD20-381AE7B10FAC}"/>
                  </a:ext>
                </a:extLst>
              </p:cNvPr>
              <p:cNvGrpSpPr/>
              <p:nvPr/>
            </p:nvGrpSpPr>
            <p:grpSpPr>
              <a:xfrm>
                <a:off x="7092950" y="6981193"/>
                <a:ext cx="160531" cy="295824"/>
                <a:chOff x="5146675" y="2893474"/>
                <a:chExt cx="276225" cy="577278"/>
              </a:xfrm>
            </p:grpSpPr>
            <p:sp>
              <p:nvSpPr>
                <p:cNvPr id="717" name="台形 716">
                  <a:extLst>
                    <a:ext uri="{FF2B5EF4-FFF2-40B4-BE49-F238E27FC236}">
                      <a16:creationId xmlns:a16="http://schemas.microsoft.com/office/drawing/2014/main" id="{323BDB37-4292-B93A-55A4-E21DF2184CA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台形 717">
                  <a:extLst>
                    <a:ext uri="{FF2B5EF4-FFF2-40B4-BE49-F238E27FC236}">
                      <a16:creationId xmlns:a16="http://schemas.microsoft.com/office/drawing/2014/main" id="{AE07D6B6-D025-C6A1-5F5B-328E5249B67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712ACD90-3BB0-8B2F-C8A5-BE8D00A5A81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FDAF502E-F200-8D6A-F0FB-F23E1E0CDCB9}"/>
                  </a:ext>
                </a:extLst>
              </p:cNvPr>
              <p:cNvSpPr/>
              <p:nvPr/>
            </p:nvSpPr>
            <p:spPr>
              <a:xfrm rot="10800000">
                <a:off x="6880224" y="6930941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台形 611">
                <a:extLst>
                  <a:ext uri="{FF2B5EF4-FFF2-40B4-BE49-F238E27FC236}">
                    <a16:creationId xmlns:a16="http://schemas.microsoft.com/office/drawing/2014/main" id="{E58B5803-2E73-572B-1BF0-CEB7AAB324CB}"/>
                  </a:ext>
                </a:extLst>
              </p:cNvPr>
              <p:cNvSpPr/>
              <p:nvPr/>
            </p:nvSpPr>
            <p:spPr>
              <a:xfrm rot="13500000">
                <a:off x="6758777" y="6738419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293433E6-D560-829D-FEAD-98802D07DF78}"/>
                  </a:ext>
                </a:extLst>
              </p:cNvPr>
              <p:cNvSpPr/>
              <p:nvPr/>
            </p:nvSpPr>
            <p:spPr>
              <a:xfrm>
                <a:off x="6761627" y="6627894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正方形/長方形 613">
                <a:extLst>
                  <a:ext uri="{FF2B5EF4-FFF2-40B4-BE49-F238E27FC236}">
                    <a16:creationId xmlns:a16="http://schemas.microsoft.com/office/drawing/2014/main" id="{28B7407A-2C63-4115-71D7-91FC047D34FC}"/>
                  </a:ext>
                </a:extLst>
              </p:cNvPr>
              <p:cNvSpPr/>
              <p:nvPr/>
            </p:nvSpPr>
            <p:spPr>
              <a:xfrm>
                <a:off x="6920706" y="6747585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テキスト ボックス 614">
                <a:extLst>
                  <a:ext uri="{FF2B5EF4-FFF2-40B4-BE49-F238E27FC236}">
                    <a16:creationId xmlns:a16="http://schemas.microsoft.com/office/drawing/2014/main" id="{F5D97434-4EAF-008B-0B94-9EB421BB1A89}"/>
                  </a:ext>
                </a:extLst>
              </p:cNvPr>
              <p:cNvSpPr txBox="1"/>
              <p:nvPr/>
            </p:nvSpPr>
            <p:spPr>
              <a:xfrm>
                <a:off x="6942999" y="6771397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　阪</a:t>
                </a:r>
              </a:p>
            </p:txBody>
          </p: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6FB0DF92-4277-BA23-C464-0C41FAB93F05}"/>
                  </a:ext>
                </a:extLst>
              </p:cNvPr>
              <p:cNvGrpSpPr/>
              <p:nvPr/>
            </p:nvGrpSpPr>
            <p:grpSpPr>
              <a:xfrm>
                <a:off x="5883859" y="6627894"/>
                <a:ext cx="732515" cy="649123"/>
                <a:chOff x="5445709" y="4203669"/>
                <a:chExt cx="732515" cy="649123"/>
              </a:xfrm>
            </p:grpSpPr>
            <p:sp>
              <p:nvSpPr>
                <p:cNvPr id="703" name="台形 702">
                  <a:extLst>
                    <a:ext uri="{FF2B5EF4-FFF2-40B4-BE49-F238E27FC236}">
                      <a16:creationId xmlns:a16="http://schemas.microsoft.com/office/drawing/2014/main" id="{1C9C07CD-22B9-7487-6B8A-44D5F5251F6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DEE8AF84-11BA-9859-DC97-B223B11ED8DB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4" name="台形 713">
                    <a:extLst>
                      <a:ext uri="{FF2B5EF4-FFF2-40B4-BE49-F238E27FC236}">
                        <a16:creationId xmlns:a16="http://schemas.microsoft.com/office/drawing/2014/main" id="{188F2F1D-FCE3-C638-5126-3CEFC46650C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台形 714">
                    <a:extLst>
                      <a:ext uri="{FF2B5EF4-FFF2-40B4-BE49-F238E27FC236}">
                        <a16:creationId xmlns:a16="http://schemas.microsoft.com/office/drawing/2014/main" id="{CBAEB9EF-1C34-3F59-1767-75E6755BA48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A43CB6D5-B0B7-872D-2775-F4182D81AA4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5" name="グループ化 704">
                  <a:extLst>
                    <a:ext uri="{FF2B5EF4-FFF2-40B4-BE49-F238E27FC236}">
                      <a16:creationId xmlns:a16="http://schemas.microsoft.com/office/drawing/2014/main" id="{38DCD0F9-0E86-4C42-699B-90EBA1E92971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1" name="台形 710">
                    <a:extLst>
                      <a:ext uri="{FF2B5EF4-FFF2-40B4-BE49-F238E27FC236}">
                        <a16:creationId xmlns:a16="http://schemas.microsoft.com/office/drawing/2014/main" id="{E6278FD3-5DAF-78C9-EFFB-A5016E206E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台形 711">
                    <a:extLst>
                      <a:ext uri="{FF2B5EF4-FFF2-40B4-BE49-F238E27FC236}">
                        <a16:creationId xmlns:a16="http://schemas.microsoft.com/office/drawing/2014/main" id="{5D1C7AF1-61EC-D045-7D23-73B89D73F52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13" name="フリーフォーム: 図形 712">
                    <a:extLst>
                      <a:ext uri="{FF2B5EF4-FFF2-40B4-BE49-F238E27FC236}">
                        <a16:creationId xmlns:a16="http://schemas.microsoft.com/office/drawing/2014/main" id="{FB862869-1E88-61B0-5EDC-21254FF776F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562FA4F8-5220-630C-B41F-C19EF9E62EA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台形 706">
                  <a:extLst>
                    <a:ext uri="{FF2B5EF4-FFF2-40B4-BE49-F238E27FC236}">
                      <a16:creationId xmlns:a16="http://schemas.microsoft.com/office/drawing/2014/main" id="{6D7F4A1C-9F0C-A8B3-DEAC-285FB2FB645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3C292957-E91B-4EC5-AB8C-341F46693B3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正方形/長方形 708">
                  <a:extLst>
                    <a:ext uri="{FF2B5EF4-FFF2-40B4-BE49-F238E27FC236}">
                      <a16:creationId xmlns:a16="http://schemas.microsoft.com/office/drawing/2014/main" id="{6FE0D34C-8BE9-3D9D-834F-73FE1FCF520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テキスト ボックス 709">
                  <a:extLst>
                    <a:ext uri="{FF2B5EF4-FFF2-40B4-BE49-F238E27FC236}">
                      <a16:creationId xmlns:a16="http://schemas.microsoft.com/office/drawing/2014/main" id="{3CA85F99-F638-C2E3-BAB6-E2C363F2170F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京　都</a:t>
                  </a:r>
                </a:p>
              </p:txBody>
            </p:sp>
          </p:grpSp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5EDE6281-0C7E-E1DE-B83A-4DC5D54B34A2}"/>
                  </a:ext>
                </a:extLst>
              </p:cNvPr>
              <p:cNvGrpSpPr/>
              <p:nvPr/>
            </p:nvGrpSpPr>
            <p:grpSpPr>
              <a:xfrm>
                <a:off x="5005709" y="6627894"/>
                <a:ext cx="820090" cy="649123"/>
                <a:chOff x="5358134" y="4203669"/>
                <a:chExt cx="820090" cy="649123"/>
              </a:xfrm>
            </p:grpSpPr>
            <p:sp>
              <p:nvSpPr>
                <p:cNvPr id="686" name="台形 685">
                  <a:extLst>
                    <a:ext uri="{FF2B5EF4-FFF2-40B4-BE49-F238E27FC236}">
                      <a16:creationId xmlns:a16="http://schemas.microsoft.com/office/drawing/2014/main" id="{3F5BAF31-3C6A-9F7A-F218-0EDEBB004FE3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87" name="グループ化 686">
                  <a:extLst>
                    <a:ext uri="{FF2B5EF4-FFF2-40B4-BE49-F238E27FC236}">
                      <a16:creationId xmlns:a16="http://schemas.microsoft.com/office/drawing/2014/main" id="{6972E94B-7CB6-45F2-CEFF-D7E8D6A04E1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0" name="台形 699">
                    <a:extLst>
                      <a:ext uri="{FF2B5EF4-FFF2-40B4-BE49-F238E27FC236}">
                        <a16:creationId xmlns:a16="http://schemas.microsoft.com/office/drawing/2014/main" id="{211D8293-F4AD-872D-4CFA-2F95C9ECBB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5583189B-0BC5-C9A2-75F0-5585A82A9D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A9759E72-8FF2-D83C-A4E1-4468FEB6BEE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8" name="グループ化 687">
                  <a:extLst>
                    <a:ext uri="{FF2B5EF4-FFF2-40B4-BE49-F238E27FC236}">
                      <a16:creationId xmlns:a16="http://schemas.microsoft.com/office/drawing/2014/main" id="{C83560DC-17F9-B03D-878F-B2A6AB18887D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97" name="台形 696">
                    <a:extLst>
                      <a:ext uri="{FF2B5EF4-FFF2-40B4-BE49-F238E27FC236}">
                        <a16:creationId xmlns:a16="http://schemas.microsoft.com/office/drawing/2014/main" id="{EDC414F8-69A7-8B70-26F8-E70F4C7BCE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台形 697">
                    <a:extLst>
                      <a:ext uri="{FF2B5EF4-FFF2-40B4-BE49-F238E27FC236}">
                        <a16:creationId xmlns:a16="http://schemas.microsoft.com/office/drawing/2014/main" id="{A357DE47-4B5A-2979-23FA-069C530C1E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9" name="フリーフォーム: 図形 698">
                    <a:extLst>
                      <a:ext uri="{FF2B5EF4-FFF2-40B4-BE49-F238E27FC236}">
                        <a16:creationId xmlns:a16="http://schemas.microsoft.com/office/drawing/2014/main" id="{02FC1473-5C4F-1322-9748-2B43A5EFE79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9A0C5564-0045-0FD7-6C86-D43439D195A6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台形 689">
                  <a:extLst>
                    <a:ext uri="{FF2B5EF4-FFF2-40B4-BE49-F238E27FC236}">
                      <a16:creationId xmlns:a16="http://schemas.microsoft.com/office/drawing/2014/main" id="{2D3EA9DE-5FD8-E2DD-15AE-691338AC32E9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17D7AB57-5F64-0DD5-624F-2787EE77485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2" name="グループ化 691">
                  <a:extLst>
                    <a:ext uri="{FF2B5EF4-FFF2-40B4-BE49-F238E27FC236}">
                      <a16:creationId xmlns:a16="http://schemas.microsoft.com/office/drawing/2014/main" id="{7164EBD8-7BA1-0F3D-A73D-1EF73748DE2D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695" name="四角形: 上の 2 つの角を丸める 694">
                    <a:extLst>
                      <a:ext uri="{FF2B5EF4-FFF2-40B4-BE49-F238E27FC236}">
                        <a16:creationId xmlns:a16="http://schemas.microsoft.com/office/drawing/2014/main" id="{127CE271-8B2F-4568-0383-06AEDB0F454A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6" name="フリーフォーム: 図形 695">
                    <a:extLst>
                      <a:ext uri="{FF2B5EF4-FFF2-40B4-BE49-F238E27FC236}">
                        <a16:creationId xmlns:a16="http://schemas.microsoft.com/office/drawing/2014/main" id="{C2F8E750-2D21-7E6A-9DEB-9CD99B6A85E5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3" name="正方形/長方形 692">
                  <a:extLst>
                    <a:ext uri="{FF2B5EF4-FFF2-40B4-BE49-F238E27FC236}">
                      <a16:creationId xmlns:a16="http://schemas.microsoft.com/office/drawing/2014/main" id="{CD541E32-F09A-3164-2753-0534C4A706E7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テキスト ボックス 693">
                  <a:extLst>
                    <a:ext uri="{FF2B5EF4-FFF2-40B4-BE49-F238E27FC236}">
                      <a16:creationId xmlns:a16="http://schemas.microsoft.com/office/drawing/2014/main" id="{63F0F2B0-D1C4-548E-8045-193754C0336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兵　庫</a:t>
                  </a:r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E175B865-3029-FBA3-24EF-0B5DBF1FD3E3}"/>
                  </a:ext>
                </a:extLst>
              </p:cNvPr>
              <p:cNvGrpSpPr/>
              <p:nvPr/>
            </p:nvGrpSpPr>
            <p:grpSpPr>
              <a:xfrm>
                <a:off x="578799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78" name="四角形: 上の 2 つの角を丸める 677">
                  <a:extLst>
                    <a:ext uri="{FF2B5EF4-FFF2-40B4-BE49-F238E27FC236}">
                      <a16:creationId xmlns:a16="http://schemas.microsoft.com/office/drawing/2014/main" id="{A1F45C20-4A4A-6876-880B-C310701F76A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39665E49-5F78-0089-149D-7B355DC1769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CDF9D068-920F-C540-3573-96971E63DC4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5F8E88A9-6660-601E-A5B5-97A0764ECC8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四角形: 上の 2 つの角を丸める 681">
                  <a:extLst>
                    <a:ext uri="{FF2B5EF4-FFF2-40B4-BE49-F238E27FC236}">
                      <a16:creationId xmlns:a16="http://schemas.microsoft.com/office/drawing/2014/main" id="{5AA97130-90C4-68ED-9913-D7849697835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5D2063BC-A232-F312-BE75-08CE9C3BFBB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6BA70DF0-768C-FA3B-C273-00B599EE43FF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四角形: 上の 2 つの角を丸める 684">
                  <a:extLst>
                    <a:ext uri="{FF2B5EF4-FFF2-40B4-BE49-F238E27FC236}">
                      <a16:creationId xmlns:a16="http://schemas.microsoft.com/office/drawing/2014/main" id="{83EDB170-B723-036F-137F-93FA060A8EE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D7B6462F-490B-3058-9712-DE6F181838B7}"/>
                  </a:ext>
                </a:extLst>
              </p:cNvPr>
              <p:cNvGrpSpPr/>
              <p:nvPr/>
            </p:nvGrpSpPr>
            <p:grpSpPr>
              <a:xfrm>
                <a:off x="6581746" y="6829750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70" name="四角形: 上の 2 つの角を丸める 669">
                  <a:extLst>
                    <a:ext uri="{FF2B5EF4-FFF2-40B4-BE49-F238E27FC236}">
                      <a16:creationId xmlns:a16="http://schemas.microsoft.com/office/drawing/2014/main" id="{0B053D86-8760-D1DA-C0CD-1B727E7D461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6109CEA3-E9A1-F881-AAF9-D32CAEE8F058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四角形: 上の 2 つの角を丸める 671">
                  <a:extLst>
                    <a:ext uri="{FF2B5EF4-FFF2-40B4-BE49-F238E27FC236}">
                      <a16:creationId xmlns:a16="http://schemas.microsoft.com/office/drawing/2014/main" id="{4E3A9C6C-9FF0-61E1-2EED-F26771D63A9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73" name="四角形: 上の 2 つの角を丸める 672">
                  <a:extLst>
                    <a:ext uri="{FF2B5EF4-FFF2-40B4-BE49-F238E27FC236}">
                      <a16:creationId xmlns:a16="http://schemas.microsoft.com/office/drawing/2014/main" id="{AA4758A0-39FF-CFDC-E95C-5288C2DF9B9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四角形: 上の 2 つの角を丸める 673">
                  <a:extLst>
                    <a:ext uri="{FF2B5EF4-FFF2-40B4-BE49-F238E27FC236}">
                      <a16:creationId xmlns:a16="http://schemas.microsoft.com/office/drawing/2014/main" id="{CEECF823-71E3-1B86-1E48-CC60099D954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四角形: 上の 2 つの角を丸める 674">
                  <a:extLst>
                    <a:ext uri="{FF2B5EF4-FFF2-40B4-BE49-F238E27FC236}">
                      <a16:creationId xmlns:a16="http://schemas.microsoft.com/office/drawing/2014/main" id="{E67320E2-A3E7-0C39-61EA-9DD988085FD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四角形: 上の 2 つの角を丸める 675">
                  <a:extLst>
                    <a:ext uri="{FF2B5EF4-FFF2-40B4-BE49-F238E27FC236}">
                      <a16:creationId xmlns:a16="http://schemas.microsoft.com/office/drawing/2014/main" id="{8B0A028A-10BA-7471-72D0-C4B5C3FFA2B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8606E466-A061-DF04-C408-46291E5D880B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0" name="台形 619">
                <a:extLst>
                  <a:ext uri="{FF2B5EF4-FFF2-40B4-BE49-F238E27FC236}">
                    <a16:creationId xmlns:a16="http://schemas.microsoft.com/office/drawing/2014/main" id="{8BD561B1-9B34-FDAC-91E5-0D625046E861}"/>
                  </a:ext>
                </a:extLst>
              </p:cNvPr>
              <p:cNvSpPr/>
              <p:nvPr/>
            </p:nvSpPr>
            <p:spPr>
              <a:xfrm rot="8100000" flipH="1">
                <a:off x="8946881" y="6738421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1" name="グループ化 620">
                <a:extLst>
                  <a:ext uri="{FF2B5EF4-FFF2-40B4-BE49-F238E27FC236}">
                    <a16:creationId xmlns:a16="http://schemas.microsoft.com/office/drawing/2014/main" id="{DB18CFC7-EE75-729D-68E1-CCE4ADFBDB90}"/>
                  </a:ext>
                </a:extLst>
              </p:cNvPr>
              <p:cNvGrpSpPr/>
              <p:nvPr/>
            </p:nvGrpSpPr>
            <p:grpSpPr>
              <a:xfrm>
                <a:off x="8497092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67" name="台形 666">
                  <a:extLst>
                    <a:ext uri="{FF2B5EF4-FFF2-40B4-BE49-F238E27FC236}">
                      <a16:creationId xmlns:a16="http://schemas.microsoft.com/office/drawing/2014/main" id="{42055BE6-BCAF-21E9-2E13-EDC481049A9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台形 667">
                  <a:extLst>
                    <a:ext uri="{FF2B5EF4-FFF2-40B4-BE49-F238E27FC236}">
                      <a16:creationId xmlns:a16="http://schemas.microsoft.com/office/drawing/2014/main" id="{B846C145-4E1B-239B-FDCF-C6596E51F8E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E1392AFC-DDBA-A47A-41D5-49D12197054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A37134FD-03CD-15D7-7AE7-093EB364B07C}"/>
                  </a:ext>
                </a:extLst>
              </p:cNvPr>
              <p:cNvGrpSpPr/>
              <p:nvPr/>
            </p:nvGrpSpPr>
            <p:grpSpPr>
              <a:xfrm>
                <a:off x="8680449" y="6981194"/>
                <a:ext cx="160531" cy="295824"/>
                <a:chOff x="5146675" y="2893474"/>
                <a:chExt cx="276225" cy="577278"/>
              </a:xfrm>
            </p:grpSpPr>
            <p:sp>
              <p:nvSpPr>
                <p:cNvPr id="664" name="台形 663">
                  <a:extLst>
                    <a:ext uri="{FF2B5EF4-FFF2-40B4-BE49-F238E27FC236}">
                      <a16:creationId xmlns:a16="http://schemas.microsoft.com/office/drawing/2014/main" id="{5F7B7FE2-2AC2-488E-86D0-6D97BD9ADC26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台形 664">
                  <a:extLst>
                    <a:ext uri="{FF2B5EF4-FFF2-40B4-BE49-F238E27FC236}">
                      <a16:creationId xmlns:a16="http://schemas.microsoft.com/office/drawing/2014/main" id="{C2E430B7-339C-D320-4082-4B5BF3441C0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AA5D3D9D-0C50-9E56-1D26-F8B4C2929B17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A43253BB-DE94-FB69-5E7A-0EDB917D2CFE}"/>
                  </a:ext>
                </a:extLst>
              </p:cNvPr>
              <p:cNvSpPr/>
              <p:nvPr/>
            </p:nvSpPr>
            <p:spPr>
              <a:xfrm rot="10800000">
                <a:off x="8467723" y="6930942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台形 623">
                <a:extLst>
                  <a:ext uri="{FF2B5EF4-FFF2-40B4-BE49-F238E27FC236}">
                    <a16:creationId xmlns:a16="http://schemas.microsoft.com/office/drawing/2014/main" id="{C6B4B914-8E3D-FAB3-9581-4DF3FBE1189A}"/>
                  </a:ext>
                </a:extLst>
              </p:cNvPr>
              <p:cNvSpPr/>
              <p:nvPr/>
            </p:nvSpPr>
            <p:spPr>
              <a:xfrm rot="13500000">
                <a:off x="8346276" y="673842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21F5B15-C9A1-884B-9B37-F1C3CD98F588}"/>
                  </a:ext>
                </a:extLst>
              </p:cNvPr>
              <p:cNvSpPr/>
              <p:nvPr/>
            </p:nvSpPr>
            <p:spPr>
              <a:xfrm>
                <a:off x="8349126" y="6627895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正方形/長方形 625">
                <a:extLst>
                  <a:ext uri="{FF2B5EF4-FFF2-40B4-BE49-F238E27FC236}">
                    <a16:creationId xmlns:a16="http://schemas.microsoft.com/office/drawing/2014/main" id="{A154895A-8FC7-886D-658D-ACCB00F03917}"/>
                  </a:ext>
                </a:extLst>
              </p:cNvPr>
              <p:cNvSpPr/>
              <p:nvPr/>
            </p:nvSpPr>
            <p:spPr>
              <a:xfrm>
                <a:off x="8508205" y="6747586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テキスト ボックス 626">
                <a:extLst>
                  <a:ext uri="{FF2B5EF4-FFF2-40B4-BE49-F238E27FC236}">
                    <a16:creationId xmlns:a16="http://schemas.microsoft.com/office/drawing/2014/main" id="{D7978A92-9A57-CFDD-1C3D-6C8C18476016}"/>
                  </a:ext>
                </a:extLst>
              </p:cNvPr>
              <p:cNvSpPr txBox="1"/>
              <p:nvPr/>
            </p:nvSpPr>
            <p:spPr>
              <a:xfrm>
                <a:off x="8530498" y="6771398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和歌山</a:t>
                </a:r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7C9597B5-FF4D-D949-F880-951136109BF6}"/>
                  </a:ext>
                </a:extLst>
              </p:cNvPr>
              <p:cNvGrpSpPr/>
              <p:nvPr/>
            </p:nvGrpSpPr>
            <p:grpSpPr>
              <a:xfrm>
                <a:off x="7471358" y="6627895"/>
                <a:ext cx="732515" cy="649123"/>
                <a:chOff x="5445709" y="4203669"/>
                <a:chExt cx="732515" cy="649123"/>
              </a:xfrm>
            </p:grpSpPr>
            <p:sp>
              <p:nvSpPr>
                <p:cNvPr id="650" name="台形 649">
                  <a:extLst>
                    <a:ext uri="{FF2B5EF4-FFF2-40B4-BE49-F238E27FC236}">
                      <a16:creationId xmlns:a16="http://schemas.microsoft.com/office/drawing/2014/main" id="{7642DE05-E922-0CC6-0DCF-323AF0332D57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1" name="グループ化 650">
                  <a:extLst>
                    <a:ext uri="{FF2B5EF4-FFF2-40B4-BE49-F238E27FC236}">
                      <a16:creationId xmlns:a16="http://schemas.microsoft.com/office/drawing/2014/main" id="{1E5E756B-2AA0-E352-225B-BF56E57CF96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61" name="台形 660">
                    <a:extLst>
                      <a:ext uri="{FF2B5EF4-FFF2-40B4-BE49-F238E27FC236}">
                        <a16:creationId xmlns:a16="http://schemas.microsoft.com/office/drawing/2014/main" id="{81C69152-EC55-67E6-748D-8CE885A4D01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5F5AA4EB-2FBA-5F2D-A3ED-6FF86F1CC5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455841A9-8C7C-DDD8-EC5E-F95DCE497512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2" name="グループ化 651">
                  <a:extLst>
                    <a:ext uri="{FF2B5EF4-FFF2-40B4-BE49-F238E27FC236}">
                      <a16:creationId xmlns:a16="http://schemas.microsoft.com/office/drawing/2014/main" id="{580862A3-7261-199A-FCB0-9D8994D51280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58" name="台形 657">
                    <a:extLst>
                      <a:ext uri="{FF2B5EF4-FFF2-40B4-BE49-F238E27FC236}">
                        <a16:creationId xmlns:a16="http://schemas.microsoft.com/office/drawing/2014/main" id="{7165F9DB-2509-36E7-65F5-E8B645127FB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9" name="台形 658">
                    <a:extLst>
                      <a:ext uri="{FF2B5EF4-FFF2-40B4-BE49-F238E27FC236}">
                        <a16:creationId xmlns:a16="http://schemas.microsoft.com/office/drawing/2014/main" id="{3AC50C54-E24A-F387-FE04-E720D1B6E0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51C1A4E1-7730-62B8-57AF-E98F991B9DE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4A71FDE3-98C7-2E99-6F2D-8782A1BD24C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台形 653">
                  <a:extLst>
                    <a:ext uri="{FF2B5EF4-FFF2-40B4-BE49-F238E27FC236}">
                      <a16:creationId xmlns:a16="http://schemas.microsoft.com/office/drawing/2014/main" id="{A76966BC-EA8F-E362-51A3-2F852BB83B8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F8782074-5D65-D55C-0360-1964DD81DB9F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正方形/長方形 655">
                  <a:extLst>
                    <a:ext uri="{FF2B5EF4-FFF2-40B4-BE49-F238E27FC236}">
                      <a16:creationId xmlns:a16="http://schemas.microsoft.com/office/drawing/2014/main" id="{8A8E03E8-77B2-FCC1-B151-86D500225AB6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テキスト ボックス 656">
                  <a:extLst>
                    <a:ext uri="{FF2B5EF4-FFF2-40B4-BE49-F238E27FC236}">
                      <a16:creationId xmlns:a16="http://schemas.microsoft.com/office/drawing/2014/main" id="{468ED18B-07F2-EEE0-0165-A39AE207C840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奈　良</a:t>
                  </a:r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8D4A667F-F164-0147-FF85-C799B4806CD4}"/>
                  </a:ext>
                </a:extLst>
              </p:cNvPr>
              <p:cNvGrpSpPr/>
              <p:nvPr/>
            </p:nvGrpSpPr>
            <p:grpSpPr>
              <a:xfrm>
                <a:off x="737549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42" name="四角形: 上の 2 つの角を丸める 641">
                  <a:extLst>
                    <a:ext uri="{FF2B5EF4-FFF2-40B4-BE49-F238E27FC236}">
                      <a16:creationId xmlns:a16="http://schemas.microsoft.com/office/drawing/2014/main" id="{89ACC776-7352-1921-EB1A-AC35F6E9924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6AE494FE-6951-7C0E-06FD-D70394490AF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四角形: 上の 2 つの角を丸める 643">
                  <a:extLst>
                    <a:ext uri="{FF2B5EF4-FFF2-40B4-BE49-F238E27FC236}">
                      <a16:creationId xmlns:a16="http://schemas.microsoft.com/office/drawing/2014/main" id="{4A69CFF2-0116-EC61-192B-B67D87E372C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42AF9F88-75C4-0A6F-7DF0-C711F3DBEF3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四角形: 上の 2 つの角を丸める 645">
                  <a:extLst>
                    <a:ext uri="{FF2B5EF4-FFF2-40B4-BE49-F238E27FC236}">
                      <a16:creationId xmlns:a16="http://schemas.microsoft.com/office/drawing/2014/main" id="{CC780842-6FC3-61C4-BAF9-110DD50639C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四角形: 上の 2 つの角を丸める 646">
                  <a:extLst>
                    <a:ext uri="{FF2B5EF4-FFF2-40B4-BE49-F238E27FC236}">
                      <a16:creationId xmlns:a16="http://schemas.microsoft.com/office/drawing/2014/main" id="{35BFE59B-14E5-13AA-0B86-3D813028DA9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四角形: 上の 2 つの角を丸める 647">
                  <a:extLst>
                    <a:ext uri="{FF2B5EF4-FFF2-40B4-BE49-F238E27FC236}">
                      <a16:creationId xmlns:a16="http://schemas.microsoft.com/office/drawing/2014/main" id="{898638AB-FBD6-2D0B-E3BA-93CA846BDD6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四角形: 上の 2 つの角を丸める 648">
                  <a:extLst>
                    <a:ext uri="{FF2B5EF4-FFF2-40B4-BE49-F238E27FC236}">
                      <a16:creationId xmlns:a16="http://schemas.microsoft.com/office/drawing/2014/main" id="{9F537717-6452-6FC0-D4BC-D9E37079C9E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D12A7EEA-4495-4871-593E-9D93175F8BA1}"/>
                  </a:ext>
                </a:extLst>
              </p:cNvPr>
              <p:cNvGrpSpPr/>
              <p:nvPr/>
            </p:nvGrpSpPr>
            <p:grpSpPr>
              <a:xfrm>
                <a:off x="8169245" y="6829751"/>
                <a:ext cx="206404" cy="214024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34" name="四角形: 上の 2 つの角を丸める 633">
                  <a:extLst>
                    <a:ext uri="{FF2B5EF4-FFF2-40B4-BE49-F238E27FC236}">
                      <a16:creationId xmlns:a16="http://schemas.microsoft.com/office/drawing/2014/main" id="{9193C15E-5C11-58D9-4EB6-34847D1DEEB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F0EBC144-48C3-84A6-4A9A-A974331F338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四角形: 上の 2 つの角を丸める 635">
                  <a:extLst>
                    <a:ext uri="{FF2B5EF4-FFF2-40B4-BE49-F238E27FC236}">
                      <a16:creationId xmlns:a16="http://schemas.microsoft.com/office/drawing/2014/main" id="{DBE7CB29-7628-8598-BA33-F60F4D46CC3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37" name="四角形: 上の 2 つの角を丸める 636">
                  <a:extLst>
                    <a:ext uri="{FF2B5EF4-FFF2-40B4-BE49-F238E27FC236}">
                      <a16:creationId xmlns:a16="http://schemas.microsoft.com/office/drawing/2014/main" id="{361AE43B-F32A-8CB8-02E7-23AD432576E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四角形: 上の 2 つの角を丸める 637">
                  <a:extLst>
                    <a:ext uri="{FF2B5EF4-FFF2-40B4-BE49-F238E27FC236}">
                      <a16:creationId xmlns:a16="http://schemas.microsoft.com/office/drawing/2014/main" id="{66A80821-B076-4CAD-89D8-5AE85530AA2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四角形: 上の 2 つの角を丸める 638">
                  <a:extLst>
                    <a:ext uri="{FF2B5EF4-FFF2-40B4-BE49-F238E27FC236}">
                      <a16:creationId xmlns:a16="http://schemas.microsoft.com/office/drawing/2014/main" id="{17707856-EAA0-97B0-3815-A70F81AF8AA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四角形: 上の 2 つの角を丸める 639">
                  <a:extLst>
                    <a:ext uri="{FF2B5EF4-FFF2-40B4-BE49-F238E27FC236}">
                      <a16:creationId xmlns:a16="http://schemas.microsoft.com/office/drawing/2014/main" id="{E974EEB8-FB96-DEAD-8012-580627CA922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四角形: 上の 2 つの角を丸める 640">
                  <a:extLst>
                    <a:ext uri="{FF2B5EF4-FFF2-40B4-BE49-F238E27FC236}">
                      <a16:creationId xmlns:a16="http://schemas.microsoft.com/office/drawing/2014/main" id="{5496194F-AD0F-AACD-BB2E-B61427C448F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E34D0711-7308-13DC-6BDA-F3C2D39DF0A9}"/>
                  </a:ext>
                </a:extLst>
              </p:cNvPr>
              <p:cNvGrpSpPr/>
              <p:nvPr/>
            </p:nvGrpSpPr>
            <p:grpSpPr>
              <a:xfrm>
                <a:off x="8955756" y="6851343"/>
                <a:ext cx="196128" cy="185649"/>
                <a:chOff x="8095331" y="5472437"/>
                <a:chExt cx="196128" cy="185649"/>
              </a:xfrm>
            </p:grpSpPr>
            <p:sp>
              <p:nvSpPr>
                <p:cNvPr id="632" name="四角形: 上の 2 つの角を丸める 631">
                  <a:extLst>
                    <a:ext uri="{FF2B5EF4-FFF2-40B4-BE49-F238E27FC236}">
                      <a16:creationId xmlns:a16="http://schemas.microsoft.com/office/drawing/2014/main" id="{D87E87EB-DC26-4A95-A2CE-CD4D0C96E4CC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82D2B0B7-1938-8B31-6484-F66507074DA4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22C6B287-ADE9-F3DC-CD6C-9AE0BD46D679}"/>
                </a:ext>
              </a:extLst>
            </p:cNvPr>
            <p:cNvSpPr/>
            <p:nvPr/>
          </p:nvSpPr>
          <p:spPr>
            <a:xfrm>
              <a:off x="750434" y="4670796"/>
              <a:ext cx="521834" cy="549630"/>
            </a:xfrm>
            <a:custGeom>
              <a:avLst/>
              <a:gdLst>
                <a:gd name="connsiteX0" fmla="*/ 368300 w 3695700"/>
                <a:gd name="connsiteY0" fmla="*/ 209550 h 3892550"/>
                <a:gd name="connsiteX1" fmla="*/ 482600 w 3695700"/>
                <a:gd name="connsiteY1" fmla="*/ 171450 h 3892550"/>
                <a:gd name="connsiteX2" fmla="*/ 622300 w 3695700"/>
                <a:gd name="connsiteY2" fmla="*/ 139700 h 3892550"/>
                <a:gd name="connsiteX3" fmla="*/ 812800 w 3695700"/>
                <a:gd name="connsiteY3" fmla="*/ 0 h 3892550"/>
                <a:gd name="connsiteX4" fmla="*/ 895350 w 3695700"/>
                <a:gd name="connsiteY4" fmla="*/ 0 h 3892550"/>
                <a:gd name="connsiteX5" fmla="*/ 933450 w 3695700"/>
                <a:gd name="connsiteY5" fmla="*/ 57150 h 3892550"/>
                <a:gd name="connsiteX6" fmla="*/ 1016000 w 3695700"/>
                <a:gd name="connsiteY6" fmla="*/ 31750 h 3892550"/>
                <a:gd name="connsiteX7" fmla="*/ 1117600 w 3695700"/>
                <a:gd name="connsiteY7" fmla="*/ 95250 h 3892550"/>
                <a:gd name="connsiteX8" fmla="*/ 1231900 w 3695700"/>
                <a:gd name="connsiteY8" fmla="*/ 44450 h 3892550"/>
                <a:gd name="connsiteX9" fmla="*/ 1346200 w 3695700"/>
                <a:gd name="connsiteY9" fmla="*/ 44450 h 3892550"/>
                <a:gd name="connsiteX10" fmla="*/ 1422400 w 3695700"/>
                <a:gd name="connsiteY10" fmla="*/ 0 h 3892550"/>
                <a:gd name="connsiteX11" fmla="*/ 1689100 w 3695700"/>
                <a:gd name="connsiteY11" fmla="*/ 0 h 3892550"/>
                <a:gd name="connsiteX12" fmla="*/ 1765300 w 3695700"/>
                <a:gd name="connsiteY12" fmla="*/ 57150 h 3892550"/>
                <a:gd name="connsiteX13" fmla="*/ 1854200 w 3695700"/>
                <a:gd name="connsiteY13" fmla="*/ 31750 h 3892550"/>
                <a:gd name="connsiteX14" fmla="*/ 1898650 w 3695700"/>
                <a:gd name="connsiteY14" fmla="*/ 177800 h 3892550"/>
                <a:gd name="connsiteX15" fmla="*/ 1822450 w 3695700"/>
                <a:gd name="connsiteY15" fmla="*/ 279400 h 3892550"/>
                <a:gd name="connsiteX16" fmla="*/ 2025650 w 3695700"/>
                <a:gd name="connsiteY16" fmla="*/ 482600 h 3892550"/>
                <a:gd name="connsiteX17" fmla="*/ 2019300 w 3695700"/>
                <a:gd name="connsiteY17" fmla="*/ 558800 h 3892550"/>
                <a:gd name="connsiteX18" fmla="*/ 2063750 w 3695700"/>
                <a:gd name="connsiteY18" fmla="*/ 603250 h 3892550"/>
                <a:gd name="connsiteX19" fmla="*/ 2279650 w 3695700"/>
                <a:gd name="connsiteY19" fmla="*/ 488950 h 3892550"/>
                <a:gd name="connsiteX20" fmla="*/ 2374900 w 3695700"/>
                <a:gd name="connsiteY20" fmla="*/ 482600 h 3892550"/>
                <a:gd name="connsiteX21" fmla="*/ 2419350 w 3695700"/>
                <a:gd name="connsiteY21" fmla="*/ 571500 h 3892550"/>
                <a:gd name="connsiteX22" fmla="*/ 2368550 w 3695700"/>
                <a:gd name="connsiteY22" fmla="*/ 622300 h 3892550"/>
                <a:gd name="connsiteX23" fmla="*/ 2393950 w 3695700"/>
                <a:gd name="connsiteY23" fmla="*/ 730250 h 3892550"/>
                <a:gd name="connsiteX24" fmla="*/ 2451100 w 3695700"/>
                <a:gd name="connsiteY24" fmla="*/ 812800 h 3892550"/>
                <a:gd name="connsiteX25" fmla="*/ 2432050 w 3695700"/>
                <a:gd name="connsiteY25" fmla="*/ 977900 h 3892550"/>
                <a:gd name="connsiteX26" fmla="*/ 2362200 w 3695700"/>
                <a:gd name="connsiteY26" fmla="*/ 977900 h 3892550"/>
                <a:gd name="connsiteX27" fmla="*/ 2260600 w 3695700"/>
                <a:gd name="connsiteY27" fmla="*/ 1060450 h 3892550"/>
                <a:gd name="connsiteX28" fmla="*/ 2241550 w 3695700"/>
                <a:gd name="connsiteY28" fmla="*/ 1028700 h 3892550"/>
                <a:gd name="connsiteX29" fmla="*/ 2101850 w 3695700"/>
                <a:gd name="connsiteY29" fmla="*/ 946150 h 3892550"/>
                <a:gd name="connsiteX30" fmla="*/ 2057400 w 3695700"/>
                <a:gd name="connsiteY30" fmla="*/ 996950 h 3892550"/>
                <a:gd name="connsiteX31" fmla="*/ 2044700 w 3695700"/>
                <a:gd name="connsiteY31" fmla="*/ 1168400 h 3892550"/>
                <a:gd name="connsiteX32" fmla="*/ 2012950 w 3695700"/>
                <a:gd name="connsiteY32" fmla="*/ 1206500 h 3892550"/>
                <a:gd name="connsiteX33" fmla="*/ 2051050 w 3695700"/>
                <a:gd name="connsiteY33" fmla="*/ 1238250 h 3892550"/>
                <a:gd name="connsiteX34" fmla="*/ 2044700 w 3695700"/>
                <a:gd name="connsiteY34" fmla="*/ 1339850 h 3892550"/>
                <a:gd name="connsiteX35" fmla="*/ 2305050 w 3695700"/>
                <a:gd name="connsiteY35" fmla="*/ 1441450 h 3892550"/>
                <a:gd name="connsiteX36" fmla="*/ 2336800 w 3695700"/>
                <a:gd name="connsiteY36" fmla="*/ 1504950 h 3892550"/>
                <a:gd name="connsiteX37" fmla="*/ 2438400 w 3695700"/>
                <a:gd name="connsiteY37" fmla="*/ 1504950 h 3892550"/>
                <a:gd name="connsiteX38" fmla="*/ 2514600 w 3695700"/>
                <a:gd name="connsiteY38" fmla="*/ 1587500 h 3892550"/>
                <a:gd name="connsiteX39" fmla="*/ 2622550 w 3695700"/>
                <a:gd name="connsiteY39" fmla="*/ 1524000 h 3892550"/>
                <a:gd name="connsiteX40" fmla="*/ 2768600 w 3695700"/>
                <a:gd name="connsiteY40" fmla="*/ 1524000 h 3892550"/>
                <a:gd name="connsiteX41" fmla="*/ 2787650 w 3695700"/>
                <a:gd name="connsiteY41" fmla="*/ 1600200 h 3892550"/>
                <a:gd name="connsiteX42" fmla="*/ 2736850 w 3695700"/>
                <a:gd name="connsiteY42" fmla="*/ 1651000 h 3892550"/>
                <a:gd name="connsiteX43" fmla="*/ 2844800 w 3695700"/>
                <a:gd name="connsiteY43" fmla="*/ 1689100 h 3892550"/>
                <a:gd name="connsiteX44" fmla="*/ 2895600 w 3695700"/>
                <a:gd name="connsiteY44" fmla="*/ 1733550 h 3892550"/>
                <a:gd name="connsiteX45" fmla="*/ 2857500 w 3695700"/>
                <a:gd name="connsiteY45" fmla="*/ 1822450 h 3892550"/>
                <a:gd name="connsiteX46" fmla="*/ 2927350 w 3695700"/>
                <a:gd name="connsiteY46" fmla="*/ 1892300 h 3892550"/>
                <a:gd name="connsiteX47" fmla="*/ 2971800 w 3695700"/>
                <a:gd name="connsiteY47" fmla="*/ 1879600 h 3892550"/>
                <a:gd name="connsiteX48" fmla="*/ 2990850 w 3695700"/>
                <a:gd name="connsiteY48" fmla="*/ 1841500 h 3892550"/>
                <a:gd name="connsiteX49" fmla="*/ 3098800 w 3695700"/>
                <a:gd name="connsiteY49" fmla="*/ 1835150 h 3892550"/>
                <a:gd name="connsiteX50" fmla="*/ 3187700 w 3695700"/>
                <a:gd name="connsiteY50" fmla="*/ 1879600 h 3892550"/>
                <a:gd name="connsiteX51" fmla="*/ 3124200 w 3695700"/>
                <a:gd name="connsiteY51" fmla="*/ 1943100 h 3892550"/>
                <a:gd name="connsiteX52" fmla="*/ 3187700 w 3695700"/>
                <a:gd name="connsiteY52" fmla="*/ 1962150 h 3892550"/>
                <a:gd name="connsiteX53" fmla="*/ 3276600 w 3695700"/>
                <a:gd name="connsiteY53" fmla="*/ 1936750 h 3892550"/>
                <a:gd name="connsiteX54" fmla="*/ 3276600 w 3695700"/>
                <a:gd name="connsiteY54" fmla="*/ 1936750 h 3892550"/>
                <a:gd name="connsiteX55" fmla="*/ 3314700 w 3695700"/>
                <a:gd name="connsiteY55" fmla="*/ 1987550 h 3892550"/>
                <a:gd name="connsiteX56" fmla="*/ 3492500 w 3695700"/>
                <a:gd name="connsiteY56" fmla="*/ 2012950 h 3892550"/>
                <a:gd name="connsiteX57" fmla="*/ 3473450 w 3695700"/>
                <a:gd name="connsiteY57" fmla="*/ 2082800 h 3892550"/>
                <a:gd name="connsiteX58" fmla="*/ 3505200 w 3695700"/>
                <a:gd name="connsiteY58" fmla="*/ 2184400 h 3892550"/>
                <a:gd name="connsiteX59" fmla="*/ 3409950 w 3695700"/>
                <a:gd name="connsiteY59" fmla="*/ 2305050 h 3892550"/>
                <a:gd name="connsiteX60" fmla="*/ 3340100 w 3695700"/>
                <a:gd name="connsiteY60" fmla="*/ 2317750 h 3892550"/>
                <a:gd name="connsiteX61" fmla="*/ 3295650 w 3695700"/>
                <a:gd name="connsiteY61" fmla="*/ 2368550 h 3892550"/>
                <a:gd name="connsiteX62" fmla="*/ 3352800 w 3695700"/>
                <a:gd name="connsiteY62" fmla="*/ 2413000 h 3892550"/>
                <a:gd name="connsiteX63" fmla="*/ 3378200 w 3695700"/>
                <a:gd name="connsiteY63" fmla="*/ 2552700 h 3892550"/>
                <a:gd name="connsiteX64" fmla="*/ 3340100 w 3695700"/>
                <a:gd name="connsiteY64" fmla="*/ 2609850 h 3892550"/>
                <a:gd name="connsiteX65" fmla="*/ 3390900 w 3695700"/>
                <a:gd name="connsiteY65" fmla="*/ 2673350 h 3892550"/>
                <a:gd name="connsiteX66" fmla="*/ 3454400 w 3695700"/>
                <a:gd name="connsiteY66" fmla="*/ 2660650 h 3892550"/>
                <a:gd name="connsiteX67" fmla="*/ 3498850 w 3695700"/>
                <a:gd name="connsiteY67" fmla="*/ 2705100 h 3892550"/>
                <a:gd name="connsiteX68" fmla="*/ 3657600 w 3695700"/>
                <a:gd name="connsiteY68" fmla="*/ 2749550 h 3892550"/>
                <a:gd name="connsiteX69" fmla="*/ 3695700 w 3695700"/>
                <a:gd name="connsiteY69" fmla="*/ 2768600 h 3892550"/>
                <a:gd name="connsiteX70" fmla="*/ 3689350 w 3695700"/>
                <a:gd name="connsiteY70" fmla="*/ 2813050 h 3892550"/>
                <a:gd name="connsiteX71" fmla="*/ 3587750 w 3695700"/>
                <a:gd name="connsiteY71" fmla="*/ 2806700 h 3892550"/>
                <a:gd name="connsiteX72" fmla="*/ 3549650 w 3695700"/>
                <a:gd name="connsiteY72" fmla="*/ 2825750 h 3892550"/>
                <a:gd name="connsiteX73" fmla="*/ 3625850 w 3695700"/>
                <a:gd name="connsiteY73" fmla="*/ 2927350 h 3892550"/>
                <a:gd name="connsiteX74" fmla="*/ 3600450 w 3695700"/>
                <a:gd name="connsiteY74" fmla="*/ 3054350 h 3892550"/>
                <a:gd name="connsiteX75" fmla="*/ 3581400 w 3695700"/>
                <a:gd name="connsiteY75" fmla="*/ 3213100 h 3892550"/>
                <a:gd name="connsiteX76" fmla="*/ 3638550 w 3695700"/>
                <a:gd name="connsiteY76" fmla="*/ 3302000 h 3892550"/>
                <a:gd name="connsiteX77" fmla="*/ 3625850 w 3695700"/>
                <a:gd name="connsiteY77" fmla="*/ 3352800 h 3892550"/>
                <a:gd name="connsiteX78" fmla="*/ 3676650 w 3695700"/>
                <a:gd name="connsiteY78" fmla="*/ 3390900 h 3892550"/>
                <a:gd name="connsiteX79" fmla="*/ 3670300 w 3695700"/>
                <a:gd name="connsiteY79" fmla="*/ 3505200 h 3892550"/>
                <a:gd name="connsiteX80" fmla="*/ 3549650 w 3695700"/>
                <a:gd name="connsiteY80" fmla="*/ 3594100 h 3892550"/>
                <a:gd name="connsiteX81" fmla="*/ 3409950 w 3695700"/>
                <a:gd name="connsiteY81" fmla="*/ 3644900 h 3892550"/>
                <a:gd name="connsiteX82" fmla="*/ 3321050 w 3695700"/>
                <a:gd name="connsiteY82" fmla="*/ 3568700 h 3892550"/>
                <a:gd name="connsiteX83" fmla="*/ 3244850 w 3695700"/>
                <a:gd name="connsiteY83" fmla="*/ 3575050 h 3892550"/>
                <a:gd name="connsiteX84" fmla="*/ 3181350 w 3695700"/>
                <a:gd name="connsiteY84" fmla="*/ 3568700 h 3892550"/>
                <a:gd name="connsiteX85" fmla="*/ 3130550 w 3695700"/>
                <a:gd name="connsiteY85" fmla="*/ 3606800 h 3892550"/>
                <a:gd name="connsiteX86" fmla="*/ 3054350 w 3695700"/>
                <a:gd name="connsiteY86" fmla="*/ 3670300 h 3892550"/>
                <a:gd name="connsiteX87" fmla="*/ 2990850 w 3695700"/>
                <a:gd name="connsiteY87" fmla="*/ 3613150 h 3892550"/>
                <a:gd name="connsiteX88" fmla="*/ 2870200 w 3695700"/>
                <a:gd name="connsiteY88" fmla="*/ 3695700 h 3892550"/>
                <a:gd name="connsiteX89" fmla="*/ 2838450 w 3695700"/>
                <a:gd name="connsiteY89" fmla="*/ 3727450 h 3892550"/>
                <a:gd name="connsiteX90" fmla="*/ 2838450 w 3695700"/>
                <a:gd name="connsiteY90" fmla="*/ 3784600 h 3892550"/>
                <a:gd name="connsiteX91" fmla="*/ 2432050 w 3695700"/>
                <a:gd name="connsiteY91" fmla="*/ 3892550 h 3892550"/>
                <a:gd name="connsiteX92" fmla="*/ 2349500 w 3695700"/>
                <a:gd name="connsiteY92" fmla="*/ 3829050 h 3892550"/>
                <a:gd name="connsiteX93" fmla="*/ 2184400 w 3695700"/>
                <a:gd name="connsiteY93" fmla="*/ 3829050 h 3892550"/>
                <a:gd name="connsiteX94" fmla="*/ 1835150 w 3695700"/>
                <a:gd name="connsiteY94" fmla="*/ 3575050 h 3892550"/>
                <a:gd name="connsiteX95" fmla="*/ 1752600 w 3695700"/>
                <a:gd name="connsiteY95" fmla="*/ 3594100 h 3892550"/>
                <a:gd name="connsiteX96" fmla="*/ 1682750 w 3695700"/>
                <a:gd name="connsiteY96" fmla="*/ 3492500 h 3892550"/>
                <a:gd name="connsiteX97" fmla="*/ 1619250 w 3695700"/>
                <a:gd name="connsiteY97" fmla="*/ 3454400 h 3892550"/>
                <a:gd name="connsiteX98" fmla="*/ 1574800 w 3695700"/>
                <a:gd name="connsiteY98" fmla="*/ 3422650 h 3892550"/>
                <a:gd name="connsiteX99" fmla="*/ 1530350 w 3695700"/>
                <a:gd name="connsiteY99" fmla="*/ 3359150 h 3892550"/>
                <a:gd name="connsiteX100" fmla="*/ 1435100 w 3695700"/>
                <a:gd name="connsiteY100" fmla="*/ 3346450 h 3892550"/>
                <a:gd name="connsiteX101" fmla="*/ 1358900 w 3695700"/>
                <a:gd name="connsiteY101" fmla="*/ 3346450 h 3892550"/>
                <a:gd name="connsiteX102" fmla="*/ 1333500 w 3695700"/>
                <a:gd name="connsiteY102" fmla="*/ 3365500 h 3892550"/>
                <a:gd name="connsiteX103" fmla="*/ 1162050 w 3695700"/>
                <a:gd name="connsiteY103" fmla="*/ 3340100 h 3892550"/>
                <a:gd name="connsiteX104" fmla="*/ 1009650 w 3695700"/>
                <a:gd name="connsiteY104" fmla="*/ 3403600 h 3892550"/>
                <a:gd name="connsiteX105" fmla="*/ 844550 w 3695700"/>
                <a:gd name="connsiteY105" fmla="*/ 3327400 h 3892550"/>
                <a:gd name="connsiteX106" fmla="*/ 787400 w 3695700"/>
                <a:gd name="connsiteY106" fmla="*/ 3359150 h 3892550"/>
                <a:gd name="connsiteX107" fmla="*/ 787400 w 3695700"/>
                <a:gd name="connsiteY107" fmla="*/ 3359150 h 3892550"/>
                <a:gd name="connsiteX108" fmla="*/ 704850 w 3695700"/>
                <a:gd name="connsiteY108" fmla="*/ 3359150 h 3892550"/>
                <a:gd name="connsiteX109" fmla="*/ 666750 w 3695700"/>
                <a:gd name="connsiteY109" fmla="*/ 3340100 h 3892550"/>
                <a:gd name="connsiteX110" fmla="*/ 666750 w 3695700"/>
                <a:gd name="connsiteY110" fmla="*/ 3340100 h 3892550"/>
                <a:gd name="connsiteX111" fmla="*/ 571500 w 3695700"/>
                <a:gd name="connsiteY111" fmla="*/ 3365500 h 3892550"/>
                <a:gd name="connsiteX112" fmla="*/ 552450 w 3695700"/>
                <a:gd name="connsiteY112" fmla="*/ 3403600 h 3892550"/>
                <a:gd name="connsiteX113" fmla="*/ 552450 w 3695700"/>
                <a:gd name="connsiteY113" fmla="*/ 3448050 h 3892550"/>
                <a:gd name="connsiteX114" fmla="*/ 488950 w 3695700"/>
                <a:gd name="connsiteY114" fmla="*/ 3486150 h 3892550"/>
                <a:gd name="connsiteX115" fmla="*/ 400050 w 3695700"/>
                <a:gd name="connsiteY115" fmla="*/ 3511550 h 3892550"/>
                <a:gd name="connsiteX116" fmla="*/ 336550 w 3695700"/>
                <a:gd name="connsiteY116" fmla="*/ 3435350 h 3892550"/>
                <a:gd name="connsiteX117" fmla="*/ 254000 w 3695700"/>
                <a:gd name="connsiteY117" fmla="*/ 3486150 h 3892550"/>
                <a:gd name="connsiteX118" fmla="*/ 203200 w 3695700"/>
                <a:gd name="connsiteY118" fmla="*/ 3486150 h 3892550"/>
                <a:gd name="connsiteX119" fmla="*/ 196850 w 3695700"/>
                <a:gd name="connsiteY119" fmla="*/ 3416300 h 3892550"/>
                <a:gd name="connsiteX120" fmla="*/ 241300 w 3695700"/>
                <a:gd name="connsiteY120" fmla="*/ 3365500 h 3892550"/>
                <a:gd name="connsiteX121" fmla="*/ 184150 w 3695700"/>
                <a:gd name="connsiteY121" fmla="*/ 3327400 h 3892550"/>
                <a:gd name="connsiteX122" fmla="*/ 184150 w 3695700"/>
                <a:gd name="connsiteY122" fmla="*/ 3232150 h 3892550"/>
                <a:gd name="connsiteX123" fmla="*/ 95250 w 3695700"/>
                <a:gd name="connsiteY123" fmla="*/ 3143250 h 3892550"/>
                <a:gd name="connsiteX124" fmla="*/ 44450 w 3695700"/>
                <a:gd name="connsiteY124" fmla="*/ 3143250 h 3892550"/>
                <a:gd name="connsiteX125" fmla="*/ 38100 w 3695700"/>
                <a:gd name="connsiteY125" fmla="*/ 3086100 h 3892550"/>
                <a:gd name="connsiteX126" fmla="*/ 6350 w 3695700"/>
                <a:gd name="connsiteY126" fmla="*/ 3054350 h 3892550"/>
                <a:gd name="connsiteX127" fmla="*/ 12700 w 3695700"/>
                <a:gd name="connsiteY127" fmla="*/ 2971800 h 3892550"/>
                <a:gd name="connsiteX128" fmla="*/ 57150 w 3695700"/>
                <a:gd name="connsiteY128" fmla="*/ 2882900 h 3892550"/>
                <a:gd name="connsiteX129" fmla="*/ 139700 w 3695700"/>
                <a:gd name="connsiteY129" fmla="*/ 2857500 h 3892550"/>
                <a:gd name="connsiteX130" fmla="*/ 63500 w 3695700"/>
                <a:gd name="connsiteY130" fmla="*/ 2749550 h 3892550"/>
                <a:gd name="connsiteX131" fmla="*/ 0 w 3695700"/>
                <a:gd name="connsiteY131" fmla="*/ 2736850 h 3892550"/>
                <a:gd name="connsiteX132" fmla="*/ 50800 w 3695700"/>
                <a:gd name="connsiteY132" fmla="*/ 2654300 h 3892550"/>
                <a:gd name="connsiteX133" fmla="*/ 50800 w 3695700"/>
                <a:gd name="connsiteY133" fmla="*/ 2565400 h 3892550"/>
                <a:gd name="connsiteX134" fmla="*/ 101600 w 3695700"/>
                <a:gd name="connsiteY134" fmla="*/ 2514600 h 3892550"/>
                <a:gd name="connsiteX135" fmla="*/ 38100 w 3695700"/>
                <a:gd name="connsiteY135" fmla="*/ 2489200 h 3892550"/>
                <a:gd name="connsiteX136" fmla="*/ 44450 w 3695700"/>
                <a:gd name="connsiteY136" fmla="*/ 2444750 h 3892550"/>
                <a:gd name="connsiteX137" fmla="*/ 44450 w 3695700"/>
                <a:gd name="connsiteY137" fmla="*/ 2444750 h 3892550"/>
                <a:gd name="connsiteX138" fmla="*/ 76200 w 3695700"/>
                <a:gd name="connsiteY138" fmla="*/ 2381250 h 3892550"/>
                <a:gd name="connsiteX139" fmla="*/ 177800 w 3695700"/>
                <a:gd name="connsiteY139" fmla="*/ 2336800 h 3892550"/>
                <a:gd name="connsiteX140" fmla="*/ 203200 w 3695700"/>
                <a:gd name="connsiteY140" fmla="*/ 2235200 h 3892550"/>
                <a:gd name="connsiteX141" fmla="*/ 241300 w 3695700"/>
                <a:gd name="connsiteY141" fmla="*/ 2159000 h 3892550"/>
                <a:gd name="connsiteX142" fmla="*/ 298450 w 3695700"/>
                <a:gd name="connsiteY142" fmla="*/ 2139950 h 3892550"/>
                <a:gd name="connsiteX143" fmla="*/ 336550 w 3695700"/>
                <a:gd name="connsiteY143" fmla="*/ 2019300 h 3892550"/>
                <a:gd name="connsiteX144" fmla="*/ 336550 w 3695700"/>
                <a:gd name="connsiteY144" fmla="*/ 1962150 h 3892550"/>
                <a:gd name="connsiteX145" fmla="*/ 406400 w 3695700"/>
                <a:gd name="connsiteY145" fmla="*/ 1911350 h 3892550"/>
                <a:gd name="connsiteX146" fmla="*/ 476250 w 3695700"/>
                <a:gd name="connsiteY146" fmla="*/ 1943100 h 3892550"/>
                <a:gd name="connsiteX147" fmla="*/ 476250 w 3695700"/>
                <a:gd name="connsiteY147" fmla="*/ 1898650 h 3892550"/>
                <a:gd name="connsiteX148" fmla="*/ 463550 w 3695700"/>
                <a:gd name="connsiteY148" fmla="*/ 1866900 h 3892550"/>
                <a:gd name="connsiteX149" fmla="*/ 469900 w 3695700"/>
                <a:gd name="connsiteY149" fmla="*/ 1828800 h 3892550"/>
                <a:gd name="connsiteX150" fmla="*/ 400050 w 3695700"/>
                <a:gd name="connsiteY150" fmla="*/ 1778000 h 3892550"/>
                <a:gd name="connsiteX151" fmla="*/ 374650 w 3695700"/>
                <a:gd name="connsiteY151" fmla="*/ 1695450 h 3892550"/>
                <a:gd name="connsiteX152" fmla="*/ 469900 w 3695700"/>
                <a:gd name="connsiteY152" fmla="*/ 1612900 h 3892550"/>
                <a:gd name="connsiteX153" fmla="*/ 565150 w 3695700"/>
                <a:gd name="connsiteY153" fmla="*/ 1638300 h 3892550"/>
                <a:gd name="connsiteX154" fmla="*/ 654050 w 3695700"/>
                <a:gd name="connsiteY154" fmla="*/ 1587500 h 3892550"/>
                <a:gd name="connsiteX155" fmla="*/ 787400 w 3695700"/>
                <a:gd name="connsiteY155" fmla="*/ 1466850 h 3892550"/>
                <a:gd name="connsiteX156" fmla="*/ 800100 w 3695700"/>
                <a:gd name="connsiteY156" fmla="*/ 1339850 h 3892550"/>
                <a:gd name="connsiteX157" fmla="*/ 749300 w 3695700"/>
                <a:gd name="connsiteY157" fmla="*/ 1308100 h 3892550"/>
                <a:gd name="connsiteX158" fmla="*/ 787400 w 3695700"/>
                <a:gd name="connsiteY158" fmla="*/ 1162050 h 3892550"/>
                <a:gd name="connsiteX159" fmla="*/ 679450 w 3695700"/>
                <a:gd name="connsiteY159" fmla="*/ 1098550 h 3892550"/>
                <a:gd name="connsiteX160" fmla="*/ 685800 w 3695700"/>
                <a:gd name="connsiteY160" fmla="*/ 914400 h 3892550"/>
                <a:gd name="connsiteX161" fmla="*/ 577850 w 3695700"/>
                <a:gd name="connsiteY161" fmla="*/ 850900 h 3892550"/>
                <a:gd name="connsiteX162" fmla="*/ 533400 w 3695700"/>
                <a:gd name="connsiteY162" fmla="*/ 609600 h 3892550"/>
                <a:gd name="connsiteX163" fmla="*/ 463550 w 3695700"/>
                <a:gd name="connsiteY163" fmla="*/ 571500 h 3892550"/>
                <a:gd name="connsiteX164" fmla="*/ 527050 w 3695700"/>
                <a:gd name="connsiteY164" fmla="*/ 508000 h 3892550"/>
                <a:gd name="connsiteX165" fmla="*/ 520700 w 3695700"/>
                <a:gd name="connsiteY165" fmla="*/ 393700 h 3892550"/>
                <a:gd name="connsiteX166" fmla="*/ 457200 w 3695700"/>
                <a:gd name="connsiteY166" fmla="*/ 374650 h 3892550"/>
                <a:gd name="connsiteX167" fmla="*/ 469900 w 3695700"/>
                <a:gd name="connsiteY167" fmla="*/ 298450 h 3892550"/>
                <a:gd name="connsiteX168" fmla="*/ 368300 w 3695700"/>
                <a:gd name="connsiteY168" fmla="*/ 209550 h 389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3695700" h="3892550">
                  <a:moveTo>
                    <a:pt x="368300" y="209550"/>
                  </a:moveTo>
                  <a:lnTo>
                    <a:pt x="482600" y="171450"/>
                  </a:lnTo>
                  <a:lnTo>
                    <a:pt x="622300" y="139700"/>
                  </a:lnTo>
                  <a:lnTo>
                    <a:pt x="812800" y="0"/>
                  </a:lnTo>
                  <a:lnTo>
                    <a:pt x="895350" y="0"/>
                  </a:lnTo>
                  <a:lnTo>
                    <a:pt x="933450" y="57150"/>
                  </a:lnTo>
                  <a:lnTo>
                    <a:pt x="1016000" y="31750"/>
                  </a:lnTo>
                  <a:lnTo>
                    <a:pt x="1117600" y="95250"/>
                  </a:lnTo>
                  <a:lnTo>
                    <a:pt x="1231900" y="44450"/>
                  </a:lnTo>
                  <a:lnTo>
                    <a:pt x="1346200" y="44450"/>
                  </a:lnTo>
                  <a:lnTo>
                    <a:pt x="1422400" y="0"/>
                  </a:lnTo>
                  <a:lnTo>
                    <a:pt x="1689100" y="0"/>
                  </a:lnTo>
                  <a:lnTo>
                    <a:pt x="1765300" y="57150"/>
                  </a:lnTo>
                  <a:lnTo>
                    <a:pt x="1854200" y="31750"/>
                  </a:lnTo>
                  <a:lnTo>
                    <a:pt x="1898650" y="177800"/>
                  </a:lnTo>
                  <a:lnTo>
                    <a:pt x="1822450" y="279400"/>
                  </a:lnTo>
                  <a:lnTo>
                    <a:pt x="2025650" y="482600"/>
                  </a:lnTo>
                  <a:lnTo>
                    <a:pt x="2019300" y="558800"/>
                  </a:lnTo>
                  <a:lnTo>
                    <a:pt x="2063750" y="603250"/>
                  </a:lnTo>
                  <a:lnTo>
                    <a:pt x="2279650" y="488950"/>
                  </a:lnTo>
                  <a:lnTo>
                    <a:pt x="2374900" y="482600"/>
                  </a:lnTo>
                  <a:lnTo>
                    <a:pt x="2419350" y="571500"/>
                  </a:lnTo>
                  <a:lnTo>
                    <a:pt x="2368550" y="622300"/>
                  </a:lnTo>
                  <a:lnTo>
                    <a:pt x="2393950" y="730250"/>
                  </a:lnTo>
                  <a:lnTo>
                    <a:pt x="2451100" y="812800"/>
                  </a:lnTo>
                  <a:lnTo>
                    <a:pt x="2432050" y="977900"/>
                  </a:lnTo>
                  <a:lnTo>
                    <a:pt x="2362200" y="977900"/>
                  </a:lnTo>
                  <a:lnTo>
                    <a:pt x="2260600" y="1060450"/>
                  </a:lnTo>
                  <a:lnTo>
                    <a:pt x="2241550" y="1028700"/>
                  </a:lnTo>
                  <a:lnTo>
                    <a:pt x="2101850" y="946150"/>
                  </a:lnTo>
                  <a:lnTo>
                    <a:pt x="2057400" y="996950"/>
                  </a:lnTo>
                  <a:lnTo>
                    <a:pt x="2044700" y="1168400"/>
                  </a:lnTo>
                  <a:lnTo>
                    <a:pt x="2012950" y="1206500"/>
                  </a:lnTo>
                  <a:lnTo>
                    <a:pt x="2051050" y="1238250"/>
                  </a:lnTo>
                  <a:lnTo>
                    <a:pt x="2044700" y="1339850"/>
                  </a:lnTo>
                  <a:lnTo>
                    <a:pt x="2305050" y="1441450"/>
                  </a:lnTo>
                  <a:lnTo>
                    <a:pt x="2336800" y="1504950"/>
                  </a:lnTo>
                  <a:lnTo>
                    <a:pt x="2438400" y="1504950"/>
                  </a:lnTo>
                  <a:lnTo>
                    <a:pt x="2514600" y="1587500"/>
                  </a:lnTo>
                  <a:lnTo>
                    <a:pt x="2622550" y="1524000"/>
                  </a:lnTo>
                  <a:lnTo>
                    <a:pt x="2768600" y="1524000"/>
                  </a:lnTo>
                  <a:lnTo>
                    <a:pt x="2787650" y="1600200"/>
                  </a:lnTo>
                  <a:lnTo>
                    <a:pt x="2736850" y="1651000"/>
                  </a:lnTo>
                  <a:lnTo>
                    <a:pt x="2844800" y="1689100"/>
                  </a:lnTo>
                  <a:lnTo>
                    <a:pt x="2895600" y="1733550"/>
                  </a:lnTo>
                  <a:lnTo>
                    <a:pt x="2857500" y="1822450"/>
                  </a:lnTo>
                  <a:lnTo>
                    <a:pt x="2927350" y="1892300"/>
                  </a:lnTo>
                  <a:lnTo>
                    <a:pt x="2971800" y="1879600"/>
                  </a:lnTo>
                  <a:lnTo>
                    <a:pt x="2990850" y="1841500"/>
                  </a:lnTo>
                  <a:lnTo>
                    <a:pt x="3098800" y="1835150"/>
                  </a:lnTo>
                  <a:lnTo>
                    <a:pt x="3187700" y="1879600"/>
                  </a:lnTo>
                  <a:lnTo>
                    <a:pt x="3124200" y="1943100"/>
                  </a:lnTo>
                  <a:lnTo>
                    <a:pt x="3187700" y="1962150"/>
                  </a:lnTo>
                  <a:lnTo>
                    <a:pt x="3276600" y="1936750"/>
                  </a:lnTo>
                  <a:lnTo>
                    <a:pt x="3276600" y="1936750"/>
                  </a:lnTo>
                  <a:lnTo>
                    <a:pt x="3314700" y="1987550"/>
                  </a:lnTo>
                  <a:lnTo>
                    <a:pt x="3492500" y="2012950"/>
                  </a:lnTo>
                  <a:lnTo>
                    <a:pt x="3473450" y="2082800"/>
                  </a:lnTo>
                  <a:lnTo>
                    <a:pt x="3505200" y="2184400"/>
                  </a:lnTo>
                  <a:lnTo>
                    <a:pt x="3409950" y="2305050"/>
                  </a:lnTo>
                  <a:lnTo>
                    <a:pt x="3340100" y="2317750"/>
                  </a:lnTo>
                  <a:lnTo>
                    <a:pt x="3295650" y="2368550"/>
                  </a:lnTo>
                  <a:lnTo>
                    <a:pt x="3352800" y="2413000"/>
                  </a:lnTo>
                  <a:lnTo>
                    <a:pt x="3378200" y="2552700"/>
                  </a:lnTo>
                  <a:lnTo>
                    <a:pt x="3340100" y="2609850"/>
                  </a:lnTo>
                  <a:lnTo>
                    <a:pt x="3390900" y="2673350"/>
                  </a:lnTo>
                  <a:lnTo>
                    <a:pt x="3454400" y="2660650"/>
                  </a:lnTo>
                  <a:lnTo>
                    <a:pt x="3498850" y="2705100"/>
                  </a:lnTo>
                  <a:lnTo>
                    <a:pt x="3657600" y="2749550"/>
                  </a:lnTo>
                  <a:lnTo>
                    <a:pt x="3695700" y="2768600"/>
                  </a:lnTo>
                  <a:lnTo>
                    <a:pt x="3689350" y="2813050"/>
                  </a:lnTo>
                  <a:lnTo>
                    <a:pt x="3587750" y="2806700"/>
                  </a:lnTo>
                  <a:lnTo>
                    <a:pt x="3549650" y="2825750"/>
                  </a:lnTo>
                  <a:lnTo>
                    <a:pt x="3625850" y="2927350"/>
                  </a:lnTo>
                  <a:lnTo>
                    <a:pt x="3600450" y="3054350"/>
                  </a:lnTo>
                  <a:lnTo>
                    <a:pt x="3581400" y="3213100"/>
                  </a:lnTo>
                  <a:lnTo>
                    <a:pt x="3638550" y="3302000"/>
                  </a:lnTo>
                  <a:lnTo>
                    <a:pt x="3625850" y="3352800"/>
                  </a:lnTo>
                  <a:lnTo>
                    <a:pt x="3676650" y="3390900"/>
                  </a:lnTo>
                  <a:lnTo>
                    <a:pt x="3670300" y="3505200"/>
                  </a:lnTo>
                  <a:lnTo>
                    <a:pt x="3549650" y="3594100"/>
                  </a:lnTo>
                  <a:lnTo>
                    <a:pt x="3409950" y="3644900"/>
                  </a:lnTo>
                  <a:lnTo>
                    <a:pt x="3321050" y="3568700"/>
                  </a:lnTo>
                  <a:lnTo>
                    <a:pt x="3244850" y="3575050"/>
                  </a:lnTo>
                  <a:lnTo>
                    <a:pt x="3181350" y="3568700"/>
                  </a:lnTo>
                  <a:lnTo>
                    <a:pt x="3130550" y="3606800"/>
                  </a:lnTo>
                  <a:lnTo>
                    <a:pt x="3054350" y="3670300"/>
                  </a:lnTo>
                  <a:lnTo>
                    <a:pt x="2990850" y="3613150"/>
                  </a:lnTo>
                  <a:lnTo>
                    <a:pt x="2870200" y="3695700"/>
                  </a:lnTo>
                  <a:lnTo>
                    <a:pt x="2838450" y="3727450"/>
                  </a:lnTo>
                  <a:lnTo>
                    <a:pt x="2838450" y="3784600"/>
                  </a:lnTo>
                  <a:lnTo>
                    <a:pt x="2432050" y="3892550"/>
                  </a:lnTo>
                  <a:lnTo>
                    <a:pt x="2349500" y="3829050"/>
                  </a:lnTo>
                  <a:lnTo>
                    <a:pt x="2184400" y="3829050"/>
                  </a:lnTo>
                  <a:lnTo>
                    <a:pt x="1835150" y="3575050"/>
                  </a:lnTo>
                  <a:lnTo>
                    <a:pt x="1752600" y="3594100"/>
                  </a:lnTo>
                  <a:lnTo>
                    <a:pt x="1682750" y="3492500"/>
                  </a:lnTo>
                  <a:lnTo>
                    <a:pt x="1619250" y="3454400"/>
                  </a:lnTo>
                  <a:lnTo>
                    <a:pt x="1574800" y="3422650"/>
                  </a:lnTo>
                  <a:lnTo>
                    <a:pt x="1530350" y="3359150"/>
                  </a:lnTo>
                  <a:lnTo>
                    <a:pt x="1435100" y="3346450"/>
                  </a:lnTo>
                  <a:lnTo>
                    <a:pt x="1358900" y="3346450"/>
                  </a:lnTo>
                  <a:lnTo>
                    <a:pt x="1333500" y="3365500"/>
                  </a:lnTo>
                  <a:lnTo>
                    <a:pt x="1162050" y="3340100"/>
                  </a:lnTo>
                  <a:lnTo>
                    <a:pt x="1009650" y="3403600"/>
                  </a:lnTo>
                  <a:lnTo>
                    <a:pt x="844550" y="3327400"/>
                  </a:lnTo>
                  <a:lnTo>
                    <a:pt x="787400" y="3359150"/>
                  </a:lnTo>
                  <a:lnTo>
                    <a:pt x="787400" y="3359150"/>
                  </a:lnTo>
                  <a:lnTo>
                    <a:pt x="704850" y="3359150"/>
                  </a:lnTo>
                  <a:lnTo>
                    <a:pt x="666750" y="3340100"/>
                  </a:lnTo>
                  <a:lnTo>
                    <a:pt x="666750" y="3340100"/>
                  </a:lnTo>
                  <a:lnTo>
                    <a:pt x="571500" y="3365500"/>
                  </a:lnTo>
                  <a:lnTo>
                    <a:pt x="552450" y="3403600"/>
                  </a:lnTo>
                  <a:lnTo>
                    <a:pt x="552450" y="3448050"/>
                  </a:lnTo>
                  <a:lnTo>
                    <a:pt x="488950" y="3486150"/>
                  </a:lnTo>
                  <a:lnTo>
                    <a:pt x="400050" y="3511550"/>
                  </a:lnTo>
                  <a:lnTo>
                    <a:pt x="336550" y="3435350"/>
                  </a:lnTo>
                  <a:lnTo>
                    <a:pt x="254000" y="3486150"/>
                  </a:lnTo>
                  <a:lnTo>
                    <a:pt x="203200" y="3486150"/>
                  </a:lnTo>
                  <a:lnTo>
                    <a:pt x="196850" y="3416300"/>
                  </a:lnTo>
                  <a:lnTo>
                    <a:pt x="241300" y="3365500"/>
                  </a:lnTo>
                  <a:lnTo>
                    <a:pt x="184150" y="3327400"/>
                  </a:lnTo>
                  <a:lnTo>
                    <a:pt x="184150" y="3232150"/>
                  </a:lnTo>
                  <a:lnTo>
                    <a:pt x="95250" y="3143250"/>
                  </a:lnTo>
                  <a:lnTo>
                    <a:pt x="44450" y="3143250"/>
                  </a:lnTo>
                  <a:lnTo>
                    <a:pt x="38100" y="3086100"/>
                  </a:lnTo>
                  <a:lnTo>
                    <a:pt x="6350" y="3054350"/>
                  </a:lnTo>
                  <a:lnTo>
                    <a:pt x="12700" y="2971800"/>
                  </a:lnTo>
                  <a:lnTo>
                    <a:pt x="57150" y="2882900"/>
                  </a:lnTo>
                  <a:lnTo>
                    <a:pt x="139700" y="2857500"/>
                  </a:lnTo>
                  <a:lnTo>
                    <a:pt x="63500" y="2749550"/>
                  </a:lnTo>
                  <a:lnTo>
                    <a:pt x="0" y="2736850"/>
                  </a:lnTo>
                  <a:lnTo>
                    <a:pt x="50800" y="2654300"/>
                  </a:lnTo>
                  <a:lnTo>
                    <a:pt x="50800" y="2565400"/>
                  </a:lnTo>
                  <a:lnTo>
                    <a:pt x="101600" y="2514600"/>
                  </a:lnTo>
                  <a:lnTo>
                    <a:pt x="38100" y="2489200"/>
                  </a:lnTo>
                  <a:lnTo>
                    <a:pt x="44450" y="2444750"/>
                  </a:lnTo>
                  <a:lnTo>
                    <a:pt x="44450" y="2444750"/>
                  </a:lnTo>
                  <a:lnTo>
                    <a:pt x="76200" y="2381250"/>
                  </a:lnTo>
                  <a:lnTo>
                    <a:pt x="177800" y="2336800"/>
                  </a:lnTo>
                  <a:lnTo>
                    <a:pt x="203200" y="2235200"/>
                  </a:lnTo>
                  <a:lnTo>
                    <a:pt x="241300" y="2159000"/>
                  </a:lnTo>
                  <a:lnTo>
                    <a:pt x="298450" y="2139950"/>
                  </a:lnTo>
                  <a:lnTo>
                    <a:pt x="336550" y="2019300"/>
                  </a:lnTo>
                  <a:lnTo>
                    <a:pt x="336550" y="1962150"/>
                  </a:lnTo>
                  <a:lnTo>
                    <a:pt x="406400" y="1911350"/>
                  </a:lnTo>
                  <a:lnTo>
                    <a:pt x="476250" y="1943100"/>
                  </a:lnTo>
                  <a:lnTo>
                    <a:pt x="476250" y="1898650"/>
                  </a:lnTo>
                  <a:lnTo>
                    <a:pt x="463550" y="1866900"/>
                  </a:lnTo>
                  <a:lnTo>
                    <a:pt x="469900" y="1828800"/>
                  </a:lnTo>
                  <a:lnTo>
                    <a:pt x="400050" y="1778000"/>
                  </a:lnTo>
                  <a:lnTo>
                    <a:pt x="374650" y="1695450"/>
                  </a:lnTo>
                  <a:lnTo>
                    <a:pt x="469900" y="1612900"/>
                  </a:lnTo>
                  <a:lnTo>
                    <a:pt x="565150" y="1638300"/>
                  </a:lnTo>
                  <a:lnTo>
                    <a:pt x="654050" y="1587500"/>
                  </a:lnTo>
                  <a:lnTo>
                    <a:pt x="787400" y="1466850"/>
                  </a:lnTo>
                  <a:lnTo>
                    <a:pt x="800100" y="1339850"/>
                  </a:lnTo>
                  <a:lnTo>
                    <a:pt x="749300" y="1308100"/>
                  </a:lnTo>
                  <a:lnTo>
                    <a:pt x="787400" y="1162050"/>
                  </a:lnTo>
                  <a:lnTo>
                    <a:pt x="679450" y="1098550"/>
                  </a:lnTo>
                  <a:lnTo>
                    <a:pt x="685800" y="914400"/>
                  </a:lnTo>
                  <a:lnTo>
                    <a:pt x="577850" y="850900"/>
                  </a:lnTo>
                  <a:lnTo>
                    <a:pt x="533400" y="609600"/>
                  </a:lnTo>
                  <a:lnTo>
                    <a:pt x="463550" y="571500"/>
                  </a:lnTo>
                  <a:lnTo>
                    <a:pt x="527050" y="508000"/>
                  </a:lnTo>
                  <a:lnTo>
                    <a:pt x="520700" y="393700"/>
                  </a:lnTo>
                  <a:lnTo>
                    <a:pt x="457200" y="374650"/>
                  </a:lnTo>
                  <a:lnTo>
                    <a:pt x="469900" y="298450"/>
                  </a:lnTo>
                  <a:lnTo>
                    <a:pt x="368300" y="2095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8C148485-A964-4793-B120-D77DCD152B28}"/>
                </a:ext>
              </a:extLst>
            </p:cNvPr>
            <p:cNvSpPr/>
            <p:nvPr/>
          </p:nvSpPr>
          <p:spPr>
            <a:xfrm>
              <a:off x="2823723" y="4732091"/>
              <a:ext cx="412446" cy="494936"/>
            </a:xfrm>
            <a:custGeom>
              <a:avLst/>
              <a:gdLst>
                <a:gd name="connsiteX0" fmla="*/ 120650 w 2921000"/>
                <a:gd name="connsiteY0" fmla="*/ 254000 h 3505200"/>
                <a:gd name="connsiteX1" fmla="*/ 57150 w 2921000"/>
                <a:gd name="connsiteY1" fmla="*/ 292100 h 3505200"/>
                <a:gd name="connsiteX2" fmla="*/ 25400 w 2921000"/>
                <a:gd name="connsiteY2" fmla="*/ 412750 h 3505200"/>
                <a:gd name="connsiteX3" fmla="*/ 146050 w 2921000"/>
                <a:gd name="connsiteY3" fmla="*/ 488950 h 3505200"/>
                <a:gd name="connsiteX4" fmla="*/ 209550 w 2921000"/>
                <a:gd name="connsiteY4" fmla="*/ 546100 h 3505200"/>
                <a:gd name="connsiteX5" fmla="*/ 260350 w 2921000"/>
                <a:gd name="connsiteY5" fmla="*/ 628650 h 3505200"/>
                <a:gd name="connsiteX6" fmla="*/ 254000 w 2921000"/>
                <a:gd name="connsiteY6" fmla="*/ 704850 h 3505200"/>
                <a:gd name="connsiteX7" fmla="*/ 381000 w 2921000"/>
                <a:gd name="connsiteY7" fmla="*/ 762000 h 3505200"/>
                <a:gd name="connsiteX8" fmla="*/ 400050 w 2921000"/>
                <a:gd name="connsiteY8" fmla="*/ 825500 h 3505200"/>
                <a:gd name="connsiteX9" fmla="*/ 374650 w 2921000"/>
                <a:gd name="connsiteY9" fmla="*/ 850900 h 3505200"/>
                <a:gd name="connsiteX10" fmla="*/ 406400 w 2921000"/>
                <a:gd name="connsiteY10" fmla="*/ 895350 h 3505200"/>
                <a:gd name="connsiteX11" fmla="*/ 342900 w 2921000"/>
                <a:gd name="connsiteY11" fmla="*/ 927100 h 3505200"/>
                <a:gd name="connsiteX12" fmla="*/ 215900 w 2921000"/>
                <a:gd name="connsiteY12" fmla="*/ 901700 h 3505200"/>
                <a:gd name="connsiteX13" fmla="*/ 260350 w 2921000"/>
                <a:gd name="connsiteY13" fmla="*/ 1009650 h 3505200"/>
                <a:gd name="connsiteX14" fmla="*/ 127000 w 2921000"/>
                <a:gd name="connsiteY14" fmla="*/ 1111250 h 3505200"/>
                <a:gd name="connsiteX15" fmla="*/ 88900 w 2921000"/>
                <a:gd name="connsiteY15" fmla="*/ 1168400 h 3505200"/>
                <a:gd name="connsiteX16" fmla="*/ 241300 w 2921000"/>
                <a:gd name="connsiteY16" fmla="*/ 1193800 h 3505200"/>
                <a:gd name="connsiteX17" fmla="*/ 279400 w 2921000"/>
                <a:gd name="connsiteY17" fmla="*/ 1270000 h 3505200"/>
                <a:gd name="connsiteX18" fmla="*/ 311150 w 2921000"/>
                <a:gd name="connsiteY18" fmla="*/ 1314450 h 3505200"/>
                <a:gd name="connsiteX19" fmla="*/ 260350 w 2921000"/>
                <a:gd name="connsiteY19" fmla="*/ 1409700 h 3505200"/>
                <a:gd name="connsiteX20" fmla="*/ 120650 w 2921000"/>
                <a:gd name="connsiteY20" fmla="*/ 1435100 h 3505200"/>
                <a:gd name="connsiteX21" fmla="*/ 50800 w 2921000"/>
                <a:gd name="connsiteY21" fmla="*/ 1543050 h 3505200"/>
                <a:gd name="connsiteX22" fmla="*/ 139700 w 2921000"/>
                <a:gd name="connsiteY22" fmla="*/ 1593850 h 3505200"/>
                <a:gd name="connsiteX23" fmla="*/ 76200 w 2921000"/>
                <a:gd name="connsiteY23" fmla="*/ 1657350 h 3505200"/>
                <a:gd name="connsiteX24" fmla="*/ 44450 w 2921000"/>
                <a:gd name="connsiteY24" fmla="*/ 1746250 h 3505200"/>
                <a:gd name="connsiteX25" fmla="*/ 12700 w 2921000"/>
                <a:gd name="connsiteY25" fmla="*/ 1771650 h 3505200"/>
                <a:gd name="connsiteX26" fmla="*/ 12700 w 2921000"/>
                <a:gd name="connsiteY26" fmla="*/ 1809750 h 3505200"/>
                <a:gd name="connsiteX27" fmla="*/ 0 w 2921000"/>
                <a:gd name="connsiteY27" fmla="*/ 1866900 h 3505200"/>
                <a:gd name="connsiteX28" fmla="*/ 241300 w 2921000"/>
                <a:gd name="connsiteY28" fmla="*/ 1854200 h 3505200"/>
                <a:gd name="connsiteX29" fmla="*/ 336550 w 2921000"/>
                <a:gd name="connsiteY29" fmla="*/ 2025650 h 3505200"/>
                <a:gd name="connsiteX30" fmla="*/ 520700 w 2921000"/>
                <a:gd name="connsiteY30" fmla="*/ 2165350 h 3505200"/>
                <a:gd name="connsiteX31" fmla="*/ 539750 w 2921000"/>
                <a:gd name="connsiteY31" fmla="*/ 2209800 h 3505200"/>
                <a:gd name="connsiteX32" fmla="*/ 609600 w 2921000"/>
                <a:gd name="connsiteY32" fmla="*/ 2203450 h 3505200"/>
                <a:gd name="connsiteX33" fmla="*/ 793750 w 2921000"/>
                <a:gd name="connsiteY33" fmla="*/ 2305050 h 3505200"/>
                <a:gd name="connsiteX34" fmla="*/ 806450 w 2921000"/>
                <a:gd name="connsiteY34" fmla="*/ 2355850 h 3505200"/>
                <a:gd name="connsiteX35" fmla="*/ 895350 w 2921000"/>
                <a:gd name="connsiteY35" fmla="*/ 2355850 h 3505200"/>
                <a:gd name="connsiteX36" fmla="*/ 901700 w 2921000"/>
                <a:gd name="connsiteY36" fmla="*/ 2419350 h 3505200"/>
                <a:gd name="connsiteX37" fmla="*/ 984250 w 2921000"/>
                <a:gd name="connsiteY37" fmla="*/ 2451100 h 3505200"/>
                <a:gd name="connsiteX38" fmla="*/ 1003300 w 2921000"/>
                <a:gd name="connsiteY38" fmla="*/ 2476500 h 3505200"/>
                <a:gd name="connsiteX39" fmla="*/ 1003300 w 2921000"/>
                <a:gd name="connsiteY39" fmla="*/ 2476500 h 3505200"/>
                <a:gd name="connsiteX40" fmla="*/ 984250 w 2921000"/>
                <a:gd name="connsiteY40" fmla="*/ 2571750 h 3505200"/>
                <a:gd name="connsiteX41" fmla="*/ 895350 w 2921000"/>
                <a:gd name="connsiteY41" fmla="*/ 2578100 h 3505200"/>
                <a:gd name="connsiteX42" fmla="*/ 863600 w 2921000"/>
                <a:gd name="connsiteY42" fmla="*/ 2622550 h 3505200"/>
                <a:gd name="connsiteX43" fmla="*/ 850900 w 2921000"/>
                <a:gd name="connsiteY43" fmla="*/ 2654300 h 3505200"/>
                <a:gd name="connsiteX44" fmla="*/ 996950 w 2921000"/>
                <a:gd name="connsiteY44" fmla="*/ 2730500 h 3505200"/>
                <a:gd name="connsiteX45" fmla="*/ 996950 w 2921000"/>
                <a:gd name="connsiteY45" fmla="*/ 2730500 h 3505200"/>
                <a:gd name="connsiteX46" fmla="*/ 1028700 w 2921000"/>
                <a:gd name="connsiteY46" fmla="*/ 2933700 h 3505200"/>
                <a:gd name="connsiteX47" fmla="*/ 1244600 w 2921000"/>
                <a:gd name="connsiteY47" fmla="*/ 3092450 h 3505200"/>
                <a:gd name="connsiteX48" fmla="*/ 1301750 w 2921000"/>
                <a:gd name="connsiteY48" fmla="*/ 3092450 h 3505200"/>
                <a:gd name="connsiteX49" fmla="*/ 1479550 w 2921000"/>
                <a:gd name="connsiteY49" fmla="*/ 3206750 h 3505200"/>
                <a:gd name="connsiteX50" fmla="*/ 1568450 w 2921000"/>
                <a:gd name="connsiteY50" fmla="*/ 3213100 h 3505200"/>
                <a:gd name="connsiteX51" fmla="*/ 1727200 w 2921000"/>
                <a:gd name="connsiteY51" fmla="*/ 3251200 h 3505200"/>
                <a:gd name="connsiteX52" fmla="*/ 1847850 w 2921000"/>
                <a:gd name="connsiteY52" fmla="*/ 3276600 h 3505200"/>
                <a:gd name="connsiteX53" fmla="*/ 1974850 w 2921000"/>
                <a:gd name="connsiteY53" fmla="*/ 3327400 h 3505200"/>
                <a:gd name="connsiteX54" fmla="*/ 2006600 w 2921000"/>
                <a:gd name="connsiteY54" fmla="*/ 3333750 h 3505200"/>
                <a:gd name="connsiteX55" fmla="*/ 2133600 w 2921000"/>
                <a:gd name="connsiteY55" fmla="*/ 3340100 h 3505200"/>
                <a:gd name="connsiteX56" fmla="*/ 2190750 w 2921000"/>
                <a:gd name="connsiteY56" fmla="*/ 3365500 h 3505200"/>
                <a:gd name="connsiteX57" fmla="*/ 2184400 w 2921000"/>
                <a:gd name="connsiteY57" fmla="*/ 3429000 h 3505200"/>
                <a:gd name="connsiteX58" fmla="*/ 2133600 w 2921000"/>
                <a:gd name="connsiteY58" fmla="*/ 3460750 h 3505200"/>
                <a:gd name="connsiteX59" fmla="*/ 2165350 w 2921000"/>
                <a:gd name="connsiteY59" fmla="*/ 3505200 h 3505200"/>
                <a:gd name="connsiteX60" fmla="*/ 2235200 w 2921000"/>
                <a:gd name="connsiteY60" fmla="*/ 3486150 h 3505200"/>
                <a:gd name="connsiteX61" fmla="*/ 2228850 w 2921000"/>
                <a:gd name="connsiteY61" fmla="*/ 3429000 h 3505200"/>
                <a:gd name="connsiteX62" fmla="*/ 2228850 w 2921000"/>
                <a:gd name="connsiteY62" fmla="*/ 3429000 h 3505200"/>
                <a:gd name="connsiteX63" fmla="*/ 2305050 w 2921000"/>
                <a:gd name="connsiteY63" fmla="*/ 3448050 h 3505200"/>
                <a:gd name="connsiteX64" fmla="*/ 2419350 w 2921000"/>
                <a:gd name="connsiteY64" fmla="*/ 3403600 h 3505200"/>
                <a:gd name="connsiteX65" fmla="*/ 2413000 w 2921000"/>
                <a:gd name="connsiteY65" fmla="*/ 3340100 h 3505200"/>
                <a:gd name="connsiteX66" fmla="*/ 2222500 w 2921000"/>
                <a:gd name="connsiteY66" fmla="*/ 3352800 h 3505200"/>
                <a:gd name="connsiteX67" fmla="*/ 2260600 w 2921000"/>
                <a:gd name="connsiteY67" fmla="*/ 3295650 h 3505200"/>
                <a:gd name="connsiteX68" fmla="*/ 2349500 w 2921000"/>
                <a:gd name="connsiteY68" fmla="*/ 3213100 h 3505200"/>
                <a:gd name="connsiteX69" fmla="*/ 2641600 w 2921000"/>
                <a:gd name="connsiteY69" fmla="*/ 3073400 h 3505200"/>
                <a:gd name="connsiteX70" fmla="*/ 2660650 w 2921000"/>
                <a:gd name="connsiteY70" fmla="*/ 3009900 h 3505200"/>
                <a:gd name="connsiteX71" fmla="*/ 2743200 w 2921000"/>
                <a:gd name="connsiteY71" fmla="*/ 2971800 h 3505200"/>
                <a:gd name="connsiteX72" fmla="*/ 2781300 w 2921000"/>
                <a:gd name="connsiteY72" fmla="*/ 2908300 h 3505200"/>
                <a:gd name="connsiteX73" fmla="*/ 2679700 w 2921000"/>
                <a:gd name="connsiteY73" fmla="*/ 2870200 h 3505200"/>
                <a:gd name="connsiteX74" fmla="*/ 2736850 w 2921000"/>
                <a:gd name="connsiteY74" fmla="*/ 2787650 h 3505200"/>
                <a:gd name="connsiteX75" fmla="*/ 2717800 w 2921000"/>
                <a:gd name="connsiteY75" fmla="*/ 2717800 h 3505200"/>
                <a:gd name="connsiteX76" fmla="*/ 2863850 w 2921000"/>
                <a:gd name="connsiteY76" fmla="*/ 2686050 h 3505200"/>
                <a:gd name="connsiteX77" fmla="*/ 2851150 w 2921000"/>
                <a:gd name="connsiteY77" fmla="*/ 2540000 h 3505200"/>
                <a:gd name="connsiteX78" fmla="*/ 2921000 w 2921000"/>
                <a:gd name="connsiteY78" fmla="*/ 2444750 h 3505200"/>
                <a:gd name="connsiteX79" fmla="*/ 2832100 w 2921000"/>
                <a:gd name="connsiteY79" fmla="*/ 2387600 h 3505200"/>
                <a:gd name="connsiteX80" fmla="*/ 2806700 w 2921000"/>
                <a:gd name="connsiteY80" fmla="*/ 2432050 h 3505200"/>
                <a:gd name="connsiteX81" fmla="*/ 2717800 w 2921000"/>
                <a:gd name="connsiteY81" fmla="*/ 2406650 h 3505200"/>
                <a:gd name="connsiteX82" fmla="*/ 2711450 w 2921000"/>
                <a:gd name="connsiteY82" fmla="*/ 2343150 h 3505200"/>
                <a:gd name="connsiteX83" fmla="*/ 2622550 w 2921000"/>
                <a:gd name="connsiteY83" fmla="*/ 2311400 h 3505200"/>
                <a:gd name="connsiteX84" fmla="*/ 2578100 w 2921000"/>
                <a:gd name="connsiteY84" fmla="*/ 2171700 h 3505200"/>
                <a:gd name="connsiteX85" fmla="*/ 2451100 w 2921000"/>
                <a:gd name="connsiteY85" fmla="*/ 2095500 h 3505200"/>
                <a:gd name="connsiteX86" fmla="*/ 2457450 w 2921000"/>
                <a:gd name="connsiteY86" fmla="*/ 1898650 h 3505200"/>
                <a:gd name="connsiteX87" fmla="*/ 2565400 w 2921000"/>
                <a:gd name="connsiteY87" fmla="*/ 1866900 h 3505200"/>
                <a:gd name="connsiteX88" fmla="*/ 2527300 w 2921000"/>
                <a:gd name="connsiteY88" fmla="*/ 1752600 h 3505200"/>
                <a:gd name="connsiteX89" fmla="*/ 2476500 w 2921000"/>
                <a:gd name="connsiteY89" fmla="*/ 1727200 h 3505200"/>
                <a:gd name="connsiteX90" fmla="*/ 2444750 w 2921000"/>
                <a:gd name="connsiteY90" fmla="*/ 1803400 h 3505200"/>
                <a:gd name="connsiteX91" fmla="*/ 2330450 w 2921000"/>
                <a:gd name="connsiteY91" fmla="*/ 1778000 h 3505200"/>
                <a:gd name="connsiteX92" fmla="*/ 2222500 w 2921000"/>
                <a:gd name="connsiteY92" fmla="*/ 1822450 h 3505200"/>
                <a:gd name="connsiteX93" fmla="*/ 2133600 w 2921000"/>
                <a:gd name="connsiteY93" fmla="*/ 1835150 h 3505200"/>
                <a:gd name="connsiteX94" fmla="*/ 2019300 w 2921000"/>
                <a:gd name="connsiteY94" fmla="*/ 1797050 h 3505200"/>
                <a:gd name="connsiteX95" fmla="*/ 1885950 w 2921000"/>
                <a:gd name="connsiteY95" fmla="*/ 1797050 h 3505200"/>
                <a:gd name="connsiteX96" fmla="*/ 1841500 w 2921000"/>
                <a:gd name="connsiteY96" fmla="*/ 1866900 h 3505200"/>
                <a:gd name="connsiteX97" fmla="*/ 1752600 w 2921000"/>
                <a:gd name="connsiteY97" fmla="*/ 1924050 h 3505200"/>
                <a:gd name="connsiteX98" fmla="*/ 1739900 w 2921000"/>
                <a:gd name="connsiteY98" fmla="*/ 1841500 h 3505200"/>
                <a:gd name="connsiteX99" fmla="*/ 1682750 w 2921000"/>
                <a:gd name="connsiteY99" fmla="*/ 1790700 h 3505200"/>
                <a:gd name="connsiteX100" fmla="*/ 1727200 w 2921000"/>
                <a:gd name="connsiteY100" fmla="*/ 1631950 h 3505200"/>
                <a:gd name="connsiteX101" fmla="*/ 1784350 w 2921000"/>
                <a:gd name="connsiteY101" fmla="*/ 1619250 h 3505200"/>
                <a:gd name="connsiteX102" fmla="*/ 1784350 w 2921000"/>
                <a:gd name="connsiteY102" fmla="*/ 1498600 h 3505200"/>
                <a:gd name="connsiteX103" fmla="*/ 1733550 w 2921000"/>
                <a:gd name="connsiteY103" fmla="*/ 1390650 h 3505200"/>
                <a:gd name="connsiteX104" fmla="*/ 1638300 w 2921000"/>
                <a:gd name="connsiteY104" fmla="*/ 1377950 h 3505200"/>
                <a:gd name="connsiteX105" fmla="*/ 1657350 w 2921000"/>
                <a:gd name="connsiteY105" fmla="*/ 1301750 h 3505200"/>
                <a:gd name="connsiteX106" fmla="*/ 1485900 w 2921000"/>
                <a:gd name="connsiteY106" fmla="*/ 1149350 h 3505200"/>
                <a:gd name="connsiteX107" fmla="*/ 1492250 w 2921000"/>
                <a:gd name="connsiteY107" fmla="*/ 1054100 h 3505200"/>
                <a:gd name="connsiteX108" fmla="*/ 1587500 w 2921000"/>
                <a:gd name="connsiteY108" fmla="*/ 1016000 h 3505200"/>
                <a:gd name="connsiteX109" fmla="*/ 1631950 w 2921000"/>
                <a:gd name="connsiteY109" fmla="*/ 889000 h 3505200"/>
                <a:gd name="connsiteX110" fmla="*/ 1670050 w 2921000"/>
                <a:gd name="connsiteY110" fmla="*/ 876300 h 3505200"/>
                <a:gd name="connsiteX111" fmla="*/ 1689100 w 2921000"/>
                <a:gd name="connsiteY111" fmla="*/ 825500 h 3505200"/>
                <a:gd name="connsiteX112" fmla="*/ 1752600 w 2921000"/>
                <a:gd name="connsiteY112" fmla="*/ 768350 h 3505200"/>
                <a:gd name="connsiteX113" fmla="*/ 1784350 w 2921000"/>
                <a:gd name="connsiteY113" fmla="*/ 730250 h 3505200"/>
                <a:gd name="connsiteX114" fmla="*/ 1771650 w 2921000"/>
                <a:gd name="connsiteY114" fmla="*/ 660400 h 3505200"/>
                <a:gd name="connsiteX115" fmla="*/ 1822450 w 2921000"/>
                <a:gd name="connsiteY115" fmla="*/ 622300 h 3505200"/>
                <a:gd name="connsiteX116" fmla="*/ 1924050 w 2921000"/>
                <a:gd name="connsiteY116" fmla="*/ 603250 h 3505200"/>
                <a:gd name="connsiteX117" fmla="*/ 1968500 w 2921000"/>
                <a:gd name="connsiteY117" fmla="*/ 641350 h 3505200"/>
                <a:gd name="connsiteX118" fmla="*/ 2038350 w 2921000"/>
                <a:gd name="connsiteY118" fmla="*/ 590550 h 3505200"/>
                <a:gd name="connsiteX119" fmla="*/ 2038350 w 2921000"/>
                <a:gd name="connsiteY119" fmla="*/ 457200 h 3505200"/>
                <a:gd name="connsiteX120" fmla="*/ 1981200 w 2921000"/>
                <a:gd name="connsiteY120" fmla="*/ 400050 h 3505200"/>
                <a:gd name="connsiteX121" fmla="*/ 1917700 w 2921000"/>
                <a:gd name="connsiteY121" fmla="*/ 438150 h 3505200"/>
                <a:gd name="connsiteX122" fmla="*/ 1885950 w 2921000"/>
                <a:gd name="connsiteY122" fmla="*/ 393700 h 3505200"/>
                <a:gd name="connsiteX123" fmla="*/ 1847850 w 2921000"/>
                <a:gd name="connsiteY123" fmla="*/ 196850 h 3505200"/>
                <a:gd name="connsiteX124" fmla="*/ 1854200 w 2921000"/>
                <a:gd name="connsiteY124" fmla="*/ 120650 h 3505200"/>
                <a:gd name="connsiteX125" fmla="*/ 1828800 w 2921000"/>
                <a:gd name="connsiteY125" fmla="*/ 0 h 3505200"/>
                <a:gd name="connsiteX126" fmla="*/ 1549400 w 2921000"/>
                <a:gd name="connsiteY126" fmla="*/ 38100 h 3505200"/>
                <a:gd name="connsiteX127" fmla="*/ 1485900 w 2921000"/>
                <a:gd name="connsiteY127" fmla="*/ 107950 h 3505200"/>
                <a:gd name="connsiteX128" fmla="*/ 1365250 w 2921000"/>
                <a:gd name="connsiteY128" fmla="*/ 203200 h 3505200"/>
                <a:gd name="connsiteX129" fmla="*/ 1352550 w 2921000"/>
                <a:gd name="connsiteY129" fmla="*/ 133350 h 3505200"/>
                <a:gd name="connsiteX130" fmla="*/ 1314450 w 2921000"/>
                <a:gd name="connsiteY130" fmla="*/ 95250 h 3505200"/>
                <a:gd name="connsiteX131" fmla="*/ 1231900 w 2921000"/>
                <a:gd name="connsiteY131" fmla="*/ 133350 h 3505200"/>
                <a:gd name="connsiteX132" fmla="*/ 1111250 w 2921000"/>
                <a:gd name="connsiteY132" fmla="*/ 146050 h 3505200"/>
                <a:gd name="connsiteX133" fmla="*/ 1092200 w 2921000"/>
                <a:gd name="connsiteY133" fmla="*/ 184150 h 3505200"/>
                <a:gd name="connsiteX134" fmla="*/ 889000 w 2921000"/>
                <a:gd name="connsiteY134" fmla="*/ 209550 h 3505200"/>
                <a:gd name="connsiteX135" fmla="*/ 812800 w 2921000"/>
                <a:gd name="connsiteY135" fmla="*/ 266700 h 3505200"/>
                <a:gd name="connsiteX136" fmla="*/ 730250 w 2921000"/>
                <a:gd name="connsiteY136" fmla="*/ 304800 h 3505200"/>
                <a:gd name="connsiteX137" fmla="*/ 730250 w 2921000"/>
                <a:gd name="connsiteY137" fmla="*/ 304800 h 3505200"/>
                <a:gd name="connsiteX138" fmla="*/ 546100 w 2921000"/>
                <a:gd name="connsiteY138" fmla="*/ 298450 h 3505200"/>
                <a:gd name="connsiteX139" fmla="*/ 495300 w 2921000"/>
                <a:gd name="connsiteY139" fmla="*/ 292100 h 3505200"/>
                <a:gd name="connsiteX140" fmla="*/ 469900 w 2921000"/>
                <a:gd name="connsiteY140" fmla="*/ 355600 h 3505200"/>
                <a:gd name="connsiteX141" fmla="*/ 381000 w 2921000"/>
                <a:gd name="connsiteY141" fmla="*/ 412750 h 3505200"/>
                <a:gd name="connsiteX142" fmla="*/ 311150 w 2921000"/>
                <a:gd name="connsiteY142" fmla="*/ 381000 h 3505200"/>
                <a:gd name="connsiteX143" fmla="*/ 234950 w 2921000"/>
                <a:gd name="connsiteY143" fmla="*/ 393700 h 3505200"/>
                <a:gd name="connsiteX144" fmla="*/ 234950 w 2921000"/>
                <a:gd name="connsiteY144" fmla="*/ 393700 h 3505200"/>
                <a:gd name="connsiteX145" fmla="*/ 133350 w 2921000"/>
                <a:gd name="connsiteY145" fmla="*/ 349250 h 3505200"/>
                <a:gd name="connsiteX146" fmla="*/ 120650 w 2921000"/>
                <a:gd name="connsiteY146" fmla="*/ 2540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921000" h="3505200">
                  <a:moveTo>
                    <a:pt x="120650" y="254000"/>
                  </a:moveTo>
                  <a:lnTo>
                    <a:pt x="57150" y="292100"/>
                  </a:lnTo>
                  <a:lnTo>
                    <a:pt x="25400" y="412750"/>
                  </a:lnTo>
                  <a:lnTo>
                    <a:pt x="146050" y="488950"/>
                  </a:lnTo>
                  <a:lnTo>
                    <a:pt x="209550" y="546100"/>
                  </a:lnTo>
                  <a:lnTo>
                    <a:pt x="260350" y="628650"/>
                  </a:lnTo>
                  <a:lnTo>
                    <a:pt x="254000" y="704850"/>
                  </a:lnTo>
                  <a:lnTo>
                    <a:pt x="381000" y="762000"/>
                  </a:lnTo>
                  <a:lnTo>
                    <a:pt x="400050" y="825500"/>
                  </a:lnTo>
                  <a:lnTo>
                    <a:pt x="374650" y="850900"/>
                  </a:lnTo>
                  <a:lnTo>
                    <a:pt x="406400" y="895350"/>
                  </a:lnTo>
                  <a:lnTo>
                    <a:pt x="342900" y="927100"/>
                  </a:lnTo>
                  <a:lnTo>
                    <a:pt x="215900" y="901700"/>
                  </a:lnTo>
                  <a:lnTo>
                    <a:pt x="260350" y="1009650"/>
                  </a:lnTo>
                  <a:lnTo>
                    <a:pt x="127000" y="1111250"/>
                  </a:lnTo>
                  <a:lnTo>
                    <a:pt x="88900" y="1168400"/>
                  </a:lnTo>
                  <a:lnTo>
                    <a:pt x="241300" y="1193800"/>
                  </a:lnTo>
                  <a:lnTo>
                    <a:pt x="279400" y="1270000"/>
                  </a:lnTo>
                  <a:lnTo>
                    <a:pt x="311150" y="1314450"/>
                  </a:lnTo>
                  <a:lnTo>
                    <a:pt x="260350" y="1409700"/>
                  </a:lnTo>
                  <a:lnTo>
                    <a:pt x="120650" y="1435100"/>
                  </a:lnTo>
                  <a:lnTo>
                    <a:pt x="50800" y="1543050"/>
                  </a:lnTo>
                  <a:lnTo>
                    <a:pt x="139700" y="1593850"/>
                  </a:lnTo>
                  <a:lnTo>
                    <a:pt x="76200" y="1657350"/>
                  </a:lnTo>
                  <a:lnTo>
                    <a:pt x="44450" y="1746250"/>
                  </a:lnTo>
                  <a:lnTo>
                    <a:pt x="12700" y="1771650"/>
                  </a:lnTo>
                  <a:lnTo>
                    <a:pt x="12700" y="1809750"/>
                  </a:lnTo>
                  <a:lnTo>
                    <a:pt x="0" y="1866900"/>
                  </a:lnTo>
                  <a:lnTo>
                    <a:pt x="241300" y="1854200"/>
                  </a:lnTo>
                  <a:lnTo>
                    <a:pt x="336550" y="2025650"/>
                  </a:lnTo>
                  <a:lnTo>
                    <a:pt x="520700" y="2165350"/>
                  </a:lnTo>
                  <a:lnTo>
                    <a:pt x="539750" y="2209800"/>
                  </a:lnTo>
                  <a:lnTo>
                    <a:pt x="609600" y="2203450"/>
                  </a:lnTo>
                  <a:lnTo>
                    <a:pt x="793750" y="2305050"/>
                  </a:lnTo>
                  <a:lnTo>
                    <a:pt x="806450" y="2355850"/>
                  </a:lnTo>
                  <a:lnTo>
                    <a:pt x="895350" y="2355850"/>
                  </a:lnTo>
                  <a:lnTo>
                    <a:pt x="901700" y="2419350"/>
                  </a:lnTo>
                  <a:lnTo>
                    <a:pt x="984250" y="2451100"/>
                  </a:lnTo>
                  <a:lnTo>
                    <a:pt x="1003300" y="2476500"/>
                  </a:lnTo>
                  <a:lnTo>
                    <a:pt x="1003300" y="2476500"/>
                  </a:lnTo>
                  <a:lnTo>
                    <a:pt x="984250" y="2571750"/>
                  </a:lnTo>
                  <a:lnTo>
                    <a:pt x="895350" y="2578100"/>
                  </a:lnTo>
                  <a:lnTo>
                    <a:pt x="863600" y="2622550"/>
                  </a:lnTo>
                  <a:lnTo>
                    <a:pt x="850900" y="2654300"/>
                  </a:lnTo>
                  <a:lnTo>
                    <a:pt x="996950" y="2730500"/>
                  </a:lnTo>
                  <a:lnTo>
                    <a:pt x="996950" y="2730500"/>
                  </a:lnTo>
                  <a:lnTo>
                    <a:pt x="1028700" y="2933700"/>
                  </a:lnTo>
                  <a:lnTo>
                    <a:pt x="1244600" y="3092450"/>
                  </a:lnTo>
                  <a:lnTo>
                    <a:pt x="1301750" y="3092450"/>
                  </a:lnTo>
                  <a:lnTo>
                    <a:pt x="1479550" y="3206750"/>
                  </a:lnTo>
                  <a:lnTo>
                    <a:pt x="1568450" y="3213100"/>
                  </a:lnTo>
                  <a:lnTo>
                    <a:pt x="1727200" y="3251200"/>
                  </a:lnTo>
                  <a:lnTo>
                    <a:pt x="1847850" y="3276600"/>
                  </a:lnTo>
                  <a:lnTo>
                    <a:pt x="1974850" y="3327400"/>
                  </a:lnTo>
                  <a:lnTo>
                    <a:pt x="2006600" y="3333750"/>
                  </a:lnTo>
                  <a:lnTo>
                    <a:pt x="2133600" y="3340100"/>
                  </a:lnTo>
                  <a:lnTo>
                    <a:pt x="2190750" y="3365500"/>
                  </a:lnTo>
                  <a:lnTo>
                    <a:pt x="2184400" y="3429000"/>
                  </a:lnTo>
                  <a:lnTo>
                    <a:pt x="2133600" y="3460750"/>
                  </a:lnTo>
                  <a:lnTo>
                    <a:pt x="2165350" y="3505200"/>
                  </a:lnTo>
                  <a:lnTo>
                    <a:pt x="2235200" y="3486150"/>
                  </a:lnTo>
                  <a:lnTo>
                    <a:pt x="2228850" y="3429000"/>
                  </a:lnTo>
                  <a:lnTo>
                    <a:pt x="2228850" y="3429000"/>
                  </a:lnTo>
                  <a:lnTo>
                    <a:pt x="2305050" y="3448050"/>
                  </a:lnTo>
                  <a:lnTo>
                    <a:pt x="2419350" y="3403600"/>
                  </a:lnTo>
                  <a:lnTo>
                    <a:pt x="2413000" y="3340100"/>
                  </a:lnTo>
                  <a:lnTo>
                    <a:pt x="2222500" y="3352800"/>
                  </a:lnTo>
                  <a:lnTo>
                    <a:pt x="2260600" y="3295650"/>
                  </a:lnTo>
                  <a:lnTo>
                    <a:pt x="2349500" y="3213100"/>
                  </a:lnTo>
                  <a:lnTo>
                    <a:pt x="2641600" y="3073400"/>
                  </a:lnTo>
                  <a:lnTo>
                    <a:pt x="2660650" y="3009900"/>
                  </a:lnTo>
                  <a:lnTo>
                    <a:pt x="2743200" y="2971800"/>
                  </a:lnTo>
                  <a:lnTo>
                    <a:pt x="2781300" y="2908300"/>
                  </a:lnTo>
                  <a:lnTo>
                    <a:pt x="2679700" y="2870200"/>
                  </a:lnTo>
                  <a:lnTo>
                    <a:pt x="2736850" y="2787650"/>
                  </a:lnTo>
                  <a:lnTo>
                    <a:pt x="2717800" y="2717800"/>
                  </a:lnTo>
                  <a:lnTo>
                    <a:pt x="2863850" y="2686050"/>
                  </a:lnTo>
                  <a:lnTo>
                    <a:pt x="2851150" y="2540000"/>
                  </a:lnTo>
                  <a:lnTo>
                    <a:pt x="2921000" y="2444750"/>
                  </a:lnTo>
                  <a:lnTo>
                    <a:pt x="2832100" y="2387600"/>
                  </a:lnTo>
                  <a:lnTo>
                    <a:pt x="2806700" y="2432050"/>
                  </a:lnTo>
                  <a:lnTo>
                    <a:pt x="2717800" y="2406650"/>
                  </a:lnTo>
                  <a:lnTo>
                    <a:pt x="2711450" y="2343150"/>
                  </a:lnTo>
                  <a:lnTo>
                    <a:pt x="2622550" y="2311400"/>
                  </a:lnTo>
                  <a:lnTo>
                    <a:pt x="2578100" y="2171700"/>
                  </a:lnTo>
                  <a:lnTo>
                    <a:pt x="2451100" y="2095500"/>
                  </a:lnTo>
                  <a:lnTo>
                    <a:pt x="2457450" y="1898650"/>
                  </a:lnTo>
                  <a:lnTo>
                    <a:pt x="2565400" y="1866900"/>
                  </a:lnTo>
                  <a:lnTo>
                    <a:pt x="2527300" y="1752600"/>
                  </a:lnTo>
                  <a:lnTo>
                    <a:pt x="2476500" y="1727200"/>
                  </a:lnTo>
                  <a:lnTo>
                    <a:pt x="2444750" y="1803400"/>
                  </a:lnTo>
                  <a:lnTo>
                    <a:pt x="2330450" y="1778000"/>
                  </a:lnTo>
                  <a:lnTo>
                    <a:pt x="2222500" y="1822450"/>
                  </a:lnTo>
                  <a:lnTo>
                    <a:pt x="2133600" y="1835150"/>
                  </a:lnTo>
                  <a:lnTo>
                    <a:pt x="2019300" y="1797050"/>
                  </a:lnTo>
                  <a:lnTo>
                    <a:pt x="1885950" y="1797050"/>
                  </a:lnTo>
                  <a:lnTo>
                    <a:pt x="1841500" y="1866900"/>
                  </a:lnTo>
                  <a:lnTo>
                    <a:pt x="1752600" y="1924050"/>
                  </a:lnTo>
                  <a:lnTo>
                    <a:pt x="1739900" y="1841500"/>
                  </a:lnTo>
                  <a:lnTo>
                    <a:pt x="1682750" y="1790700"/>
                  </a:lnTo>
                  <a:lnTo>
                    <a:pt x="1727200" y="1631950"/>
                  </a:lnTo>
                  <a:lnTo>
                    <a:pt x="1784350" y="1619250"/>
                  </a:lnTo>
                  <a:lnTo>
                    <a:pt x="1784350" y="1498600"/>
                  </a:lnTo>
                  <a:lnTo>
                    <a:pt x="1733550" y="1390650"/>
                  </a:lnTo>
                  <a:lnTo>
                    <a:pt x="1638300" y="1377950"/>
                  </a:lnTo>
                  <a:lnTo>
                    <a:pt x="1657350" y="1301750"/>
                  </a:lnTo>
                  <a:lnTo>
                    <a:pt x="1485900" y="1149350"/>
                  </a:lnTo>
                  <a:lnTo>
                    <a:pt x="1492250" y="1054100"/>
                  </a:lnTo>
                  <a:lnTo>
                    <a:pt x="1587500" y="1016000"/>
                  </a:lnTo>
                  <a:lnTo>
                    <a:pt x="1631950" y="889000"/>
                  </a:lnTo>
                  <a:lnTo>
                    <a:pt x="1670050" y="876300"/>
                  </a:lnTo>
                  <a:lnTo>
                    <a:pt x="1689100" y="825500"/>
                  </a:lnTo>
                  <a:lnTo>
                    <a:pt x="1752600" y="768350"/>
                  </a:lnTo>
                  <a:lnTo>
                    <a:pt x="1784350" y="730250"/>
                  </a:lnTo>
                  <a:lnTo>
                    <a:pt x="1771650" y="660400"/>
                  </a:lnTo>
                  <a:lnTo>
                    <a:pt x="1822450" y="622300"/>
                  </a:lnTo>
                  <a:lnTo>
                    <a:pt x="1924050" y="603250"/>
                  </a:lnTo>
                  <a:lnTo>
                    <a:pt x="1968500" y="641350"/>
                  </a:lnTo>
                  <a:lnTo>
                    <a:pt x="2038350" y="590550"/>
                  </a:lnTo>
                  <a:lnTo>
                    <a:pt x="2038350" y="457200"/>
                  </a:lnTo>
                  <a:lnTo>
                    <a:pt x="1981200" y="400050"/>
                  </a:lnTo>
                  <a:lnTo>
                    <a:pt x="1917700" y="438150"/>
                  </a:lnTo>
                  <a:lnTo>
                    <a:pt x="1885950" y="393700"/>
                  </a:lnTo>
                  <a:lnTo>
                    <a:pt x="1847850" y="196850"/>
                  </a:lnTo>
                  <a:lnTo>
                    <a:pt x="1854200" y="120650"/>
                  </a:lnTo>
                  <a:lnTo>
                    <a:pt x="1828800" y="0"/>
                  </a:lnTo>
                  <a:lnTo>
                    <a:pt x="1549400" y="38100"/>
                  </a:lnTo>
                  <a:lnTo>
                    <a:pt x="1485900" y="107950"/>
                  </a:lnTo>
                  <a:lnTo>
                    <a:pt x="1365250" y="203200"/>
                  </a:lnTo>
                  <a:lnTo>
                    <a:pt x="1352550" y="133350"/>
                  </a:lnTo>
                  <a:lnTo>
                    <a:pt x="1314450" y="95250"/>
                  </a:lnTo>
                  <a:lnTo>
                    <a:pt x="1231900" y="133350"/>
                  </a:lnTo>
                  <a:lnTo>
                    <a:pt x="1111250" y="146050"/>
                  </a:lnTo>
                  <a:lnTo>
                    <a:pt x="1092200" y="184150"/>
                  </a:lnTo>
                  <a:lnTo>
                    <a:pt x="889000" y="209550"/>
                  </a:lnTo>
                  <a:lnTo>
                    <a:pt x="812800" y="266700"/>
                  </a:lnTo>
                  <a:lnTo>
                    <a:pt x="730250" y="304800"/>
                  </a:lnTo>
                  <a:lnTo>
                    <a:pt x="730250" y="304800"/>
                  </a:lnTo>
                  <a:lnTo>
                    <a:pt x="546100" y="298450"/>
                  </a:lnTo>
                  <a:lnTo>
                    <a:pt x="495300" y="292100"/>
                  </a:lnTo>
                  <a:lnTo>
                    <a:pt x="469900" y="355600"/>
                  </a:lnTo>
                  <a:lnTo>
                    <a:pt x="381000" y="412750"/>
                  </a:lnTo>
                  <a:lnTo>
                    <a:pt x="311150" y="381000"/>
                  </a:lnTo>
                  <a:lnTo>
                    <a:pt x="234950" y="393700"/>
                  </a:lnTo>
                  <a:lnTo>
                    <a:pt x="234950" y="393700"/>
                  </a:lnTo>
                  <a:lnTo>
                    <a:pt x="133350" y="349250"/>
                  </a:lnTo>
                  <a:lnTo>
                    <a:pt x="120650" y="2540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766CB54E-0E78-0DBB-FB38-549B32E64314}"/>
                </a:ext>
              </a:extLst>
            </p:cNvPr>
            <p:cNvSpPr/>
            <p:nvPr/>
          </p:nvSpPr>
          <p:spPr>
            <a:xfrm>
              <a:off x="2430907" y="4689367"/>
              <a:ext cx="296558" cy="477002"/>
            </a:xfrm>
            <a:custGeom>
              <a:avLst/>
              <a:gdLst>
                <a:gd name="connsiteX0" fmla="*/ 500064 w 2100264"/>
                <a:gd name="connsiteY0" fmla="*/ 0 h 3378198"/>
                <a:gd name="connsiteX1" fmla="*/ 557212 w 2100264"/>
                <a:gd name="connsiteY1" fmla="*/ 0 h 3378198"/>
                <a:gd name="connsiteX2" fmla="*/ 590550 w 2100264"/>
                <a:gd name="connsiteY2" fmla="*/ 95250 h 3378198"/>
                <a:gd name="connsiteX3" fmla="*/ 623888 w 2100264"/>
                <a:gd name="connsiteY3" fmla="*/ 119062 h 3378198"/>
                <a:gd name="connsiteX4" fmla="*/ 638176 w 2100264"/>
                <a:gd name="connsiteY4" fmla="*/ 171450 h 3378198"/>
                <a:gd name="connsiteX5" fmla="*/ 809624 w 2100264"/>
                <a:gd name="connsiteY5" fmla="*/ 214314 h 3378198"/>
                <a:gd name="connsiteX6" fmla="*/ 890588 w 2100264"/>
                <a:gd name="connsiteY6" fmla="*/ 257174 h 3378198"/>
                <a:gd name="connsiteX7" fmla="*/ 1057276 w 2100264"/>
                <a:gd name="connsiteY7" fmla="*/ 242888 h 3378198"/>
                <a:gd name="connsiteX8" fmla="*/ 1128712 w 2100264"/>
                <a:gd name="connsiteY8" fmla="*/ 104774 h 3378198"/>
                <a:gd name="connsiteX9" fmla="*/ 1176338 w 2100264"/>
                <a:gd name="connsiteY9" fmla="*/ 138114 h 3378198"/>
                <a:gd name="connsiteX10" fmla="*/ 1266824 w 2100264"/>
                <a:gd name="connsiteY10" fmla="*/ 128588 h 3378198"/>
                <a:gd name="connsiteX11" fmla="*/ 1323976 w 2100264"/>
                <a:gd name="connsiteY11" fmla="*/ 142874 h 3378198"/>
                <a:gd name="connsiteX12" fmla="*/ 1347788 w 2100264"/>
                <a:gd name="connsiteY12" fmla="*/ 223838 h 3378198"/>
                <a:gd name="connsiteX13" fmla="*/ 1419224 w 2100264"/>
                <a:gd name="connsiteY13" fmla="*/ 228600 h 3378198"/>
                <a:gd name="connsiteX14" fmla="*/ 1447800 w 2100264"/>
                <a:gd name="connsiteY14" fmla="*/ 242888 h 3378198"/>
                <a:gd name="connsiteX15" fmla="*/ 1495424 w 2100264"/>
                <a:gd name="connsiteY15" fmla="*/ 238126 h 3378198"/>
                <a:gd name="connsiteX16" fmla="*/ 1552576 w 2100264"/>
                <a:gd name="connsiteY16" fmla="*/ 138114 h 3378198"/>
                <a:gd name="connsiteX17" fmla="*/ 1585912 w 2100264"/>
                <a:gd name="connsiteY17" fmla="*/ 204788 h 3378198"/>
                <a:gd name="connsiteX18" fmla="*/ 1604964 w 2100264"/>
                <a:gd name="connsiteY18" fmla="*/ 233362 h 3378198"/>
                <a:gd name="connsiteX19" fmla="*/ 1585912 w 2100264"/>
                <a:gd name="connsiteY19" fmla="*/ 280988 h 3378198"/>
                <a:gd name="connsiteX20" fmla="*/ 1633538 w 2100264"/>
                <a:gd name="connsiteY20" fmla="*/ 309562 h 3378198"/>
                <a:gd name="connsiteX21" fmla="*/ 1628776 w 2100264"/>
                <a:gd name="connsiteY21" fmla="*/ 442914 h 3378198"/>
                <a:gd name="connsiteX22" fmla="*/ 1590676 w 2100264"/>
                <a:gd name="connsiteY22" fmla="*/ 461962 h 3378198"/>
                <a:gd name="connsiteX23" fmla="*/ 1604964 w 2100264"/>
                <a:gd name="connsiteY23" fmla="*/ 523874 h 3378198"/>
                <a:gd name="connsiteX24" fmla="*/ 1552576 w 2100264"/>
                <a:gd name="connsiteY24" fmla="*/ 642938 h 3378198"/>
                <a:gd name="connsiteX25" fmla="*/ 1576388 w 2100264"/>
                <a:gd name="connsiteY25" fmla="*/ 752474 h 3378198"/>
                <a:gd name="connsiteX26" fmla="*/ 1604964 w 2100264"/>
                <a:gd name="connsiteY26" fmla="*/ 795338 h 3378198"/>
                <a:gd name="connsiteX27" fmla="*/ 1724024 w 2100264"/>
                <a:gd name="connsiteY27" fmla="*/ 809626 h 3378198"/>
                <a:gd name="connsiteX28" fmla="*/ 1743076 w 2100264"/>
                <a:gd name="connsiteY28" fmla="*/ 862014 h 3378198"/>
                <a:gd name="connsiteX29" fmla="*/ 1824038 w 2100264"/>
                <a:gd name="connsiteY29" fmla="*/ 823914 h 3378198"/>
                <a:gd name="connsiteX30" fmla="*/ 1871664 w 2100264"/>
                <a:gd name="connsiteY30" fmla="*/ 823914 h 3378198"/>
                <a:gd name="connsiteX31" fmla="*/ 1909764 w 2100264"/>
                <a:gd name="connsiteY31" fmla="*/ 890588 h 3378198"/>
                <a:gd name="connsiteX32" fmla="*/ 1914524 w 2100264"/>
                <a:gd name="connsiteY32" fmla="*/ 966788 h 3378198"/>
                <a:gd name="connsiteX33" fmla="*/ 2033588 w 2100264"/>
                <a:gd name="connsiteY33" fmla="*/ 923926 h 3378198"/>
                <a:gd name="connsiteX34" fmla="*/ 2062164 w 2100264"/>
                <a:gd name="connsiteY34" fmla="*/ 952500 h 3378198"/>
                <a:gd name="connsiteX35" fmla="*/ 2062164 w 2100264"/>
                <a:gd name="connsiteY35" fmla="*/ 990600 h 3378198"/>
                <a:gd name="connsiteX36" fmla="*/ 2057400 w 2100264"/>
                <a:gd name="connsiteY36" fmla="*/ 1038226 h 3378198"/>
                <a:gd name="connsiteX37" fmla="*/ 2100264 w 2100264"/>
                <a:gd name="connsiteY37" fmla="*/ 1052514 h 3378198"/>
                <a:gd name="connsiteX38" fmla="*/ 2038350 w 2100264"/>
                <a:gd name="connsiteY38" fmla="*/ 1143000 h 3378198"/>
                <a:gd name="connsiteX39" fmla="*/ 2019300 w 2100264"/>
                <a:gd name="connsiteY39" fmla="*/ 1219200 h 3378198"/>
                <a:gd name="connsiteX40" fmla="*/ 1776412 w 2100264"/>
                <a:gd name="connsiteY40" fmla="*/ 1252538 h 3378198"/>
                <a:gd name="connsiteX41" fmla="*/ 1681164 w 2100264"/>
                <a:gd name="connsiteY41" fmla="*/ 1300162 h 3378198"/>
                <a:gd name="connsiteX42" fmla="*/ 1666876 w 2100264"/>
                <a:gd name="connsiteY42" fmla="*/ 1357314 h 3378198"/>
                <a:gd name="connsiteX43" fmla="*/ 1600200 w 2100264"/>
                <a:gd name="connsiteY43" fmla="*/ 1433514 h 3378198"/>
                <a:gd name="connsiteX44" fmla="*/ 1638300 w 2100264"/>
                <a:gd name="connsiteY44" fmla="*/ 1462088 h 3378198"/>
                <a:gd name="connsiteX45" fmla="*/ 1709738 w 2100264"/>
                <a:gd name="connsiteY45" fmla="*/ 1662114 h 3378198"/>
                <a:gd name="connsiteX46" fmla="*/ 1771650 w 2100264"/>
                <a:gd name="connsiteY46" fmla="*/ 1681162 h 3378198"/>
                <a:gd name="connsiteX47" fmla="*/ 1771650 w 2100264"/>
                <a:gd name="connsiteY47" fmla="*/ 1728790 h 3378198"/>
                <a:gd name="connsiteX48" fmla="*/ 1671638 w 2100264"/>
                <a:gd name="connsiteY48" fmla="*/ 1766886 h 3378198"/>
                <a:gd name="connsiteX49" fmla="*/ 1795464 w 2100264"/>
                <a:gd name="connsiteY49" fmla="*/ 1957390 h 3378198"/>
                <a:gd name="connsiteX50" fmla="*/ 1743076 w 2100264"/>
                <a:gd name="connsiteY50" fmla="*/ 2047874 h 3378198"/>
                <a:gd name="connsiteX51" fmla="*/ 1757364 w 2100264"/>
                <a:gd name="connsiteY51" fmla="*/ 2095502 h 3378198"/>
                <a:gd name="connsiteX52" fmla="*/ 1681164 w 2100264"/>
                <a:gd name="connsiteY52" fmla="*/ 2171702 h 3378198"/>
                <a:gd name="connsiteX53" fmla="*/ 1743076 w 2100264"/>
                <a:gd name="connsiteY53" fmla="*/ 2200274 h 3378198"/>
                <a:gd name="connsiteX54" fmla="*/ 1738312 w 2100264"/>
                <a:gd name="connsiteY54" fmla="*/ 2257426 h 3378198"/>
                <a:gd name="connsiteX55" fmla="*/ 1738312 w 2100264"/>
                <a:gd name="connsiteY55" fmla="*/ 2285998 h 3378198"/>
                <a:gd name="connsiteX56" fmla="*/ 1728788 w 2100264"/>
                <a:gd name="connsiteY56" fmla="*/ 2343150 h 3378198"/>
                <a:gd name="connsiteX57" fmla="*/ 1728788 w 2100264"/>
                <a:gd name="connsiteY57" fmla="*/ 2414590 h 3378198"/>
                <a:gd name="connsiteX58" fmla="*/ 1724024 w 2100264"/>
                <a:gd name="connsiteY58" fmla="*/ 2505074 h 3378198"/>
                <a:gd name="connsiteX59" fmla="*/ 1728788 w 2100264"/>
                <a:gd name="connsiteY59" fmla="*/ 2543174 h 3378198"/>
                <a:gd name="connsiteX60" fmla="*/ 1676400 w 2100264"/>
                <a:gd name="connsiteY60" fmla="*/ 2557462 h 3378198"/>
                <a:gd name="connsiteX61" fmla="*/ 1709738 w 2100264"/>
                <a:gd name="connsiteY61" fmla="*/ 2762250 h 3378198"/>
                <a:gd name="connsiteX62" fmla="*/ 1514476 w 2100264"/>
                <a:gd name="connsiteY62" fmla="*/ 2738438 h 3378198"/>
                <a:gd name="connsiteX63" fmla="*/ 1457324 w 2100264"/>
                <a:gd name="connsiteY63" fmla="*/ 2752726 h 3378198"/>
                <a:gd name="connsiteX64" fmla="*/ 1423988 w 2100264"/>
                <a:gd name="connsiteY64" fmla="*/ 2814638 h 3378198"/>
                <a:gd name="connsiteX65" fmla="*/ 1309688 w 2100264"/>
                <a:gd name="connsiteY65" fmla="*/ 2947990 h 3378198"/>
                <a:gd name="connsiteX66" fmla="*/ 1171576 w 2100264"/>
                <a:gd name="connsiteY66" fmla="*/ 2943226 h 3378198"/>
                <a:gd name="connsiteX67" fmla="*/ 1133476 w 2100264"/>
                <a:gd name="connsiteY67" fmla="*/ 3014662 h 3378198"/>
                <a:gd name="connsiteX68" fmla="*/ 1085850 w 2100264"/>
                <a:gd name="connsiteY68" fmla="*/ 3057526 h 3378198"/>
                <a:gd name="connsiteX69" fmla="*/ 1085850 w 2100264"/>
                <a:gd name="connsiteY69" fmla="*/ 3148014 h 3378198"/>
                <a:gd name="connsiteX70" fmla="*/ 1046832 w 2100264"/>
                <a:gd name="connsiteY70" fmla="*/ 3223046 h 3378198"/>
                <a:gd name="connsiteX71" fmla="*/ 1041400 w 2100264"/>
                <a:gd name="connsiteY71" fmla="*/ 3206750 h 3378198"/>
                <a:gd name="connsiteX72" fmla="*/ 990600 w 2100264"/>
                <a:gd name="connsiteY72" fmla="*/ 3181350 h 3378198"/>
                <a:gd name="connsiteX73" fmla="*/ 958850 w 2100264"/>
                <a:gd name="connsiteY73" fmla="*/ 3257550 h 3378198"/>
                <a:gd name="connsiteX74" fmla="*/ 844550 w 2100264"/>
                <a:gd name="connsiteY74" fmla="*/ 3232150 h 3378198"/>
                <a:gd name="connsiteX75" fmla="*/ 736600 w 2100264"/>
                <a:gd name="connsiteY75" fmla="*/ 3276598 h 3378198"/>
                <a:gd name="connsiteX76" fmla="*/ 647700 w 2100264"/>
                <a:gd name="connsiteY76" fmla="*/ 3289302 h 3378198"/>
                <a:gd name="connsiteX77" fmla="*/ 533400 w 2100264"/>
                <a:gd name="connsiteY77" fmla="*/ 3251198 h 3378198"/>
                <a:gd name="connsiteX78" fmla="*/ 400050 w 2100264"/>
                <a:gd name="connsiteY78" fmla="*/ 3251198 h 3378198"/>
                <a:gd name="connsiteX79" fmla="*/ 355600 w 2100264"/>
                <a:gd name="connsiteY79" fmla="*/ 3321050 h 3378198"/>
                <a:gd name="connsiteX80" fmla="*/ 266700 w 2100264"/>
                <a:gd name="connsiteY80" fmla="*/ 3378198 h 3378198"/>
                <a:gd name="connsiteX81" fmla="*/ 254000 w 2100264"/>
                <a:gd name="connsiteY81" fmla="*/ 3295650 h 3378198"/>
                <a:gd name="connsiteX82" fmla="*/ 196850 w 2100264"/>
                <a:gd name="connsiteY82" fmla="*/ 3244850 h 3378198"/>
                <a:gd name="connsiteX83" fmla="*/ 241300 w 2100264"/>
                <a:gd name="connsiteY83" fmla="*/ 3086102 h 3378198"/>
                <a:gd name="connsiteX84" fmla="*/ 298450 w 2100264"/>
                <a:gd name="connsiteY84" fmla="*/ 3073398 h 3378198"/>
                <a:gd name="connsiteX85" fmla="*/ 298450 w 2100264"/>
                <a:gd name="connsiteY85" fmla="*/ 2952750 h 3378198"/>
                <a:gd name="connsiteX86" fmla="*/ 247650 w 2100264"/>
                <a:gd name="connsiteY86" fmla="*/ 2844798 h 3378198"/>
                <a:gd name="connsiteX87" fmla="*/ 152400 w 2100264"/>
                <a:gd name="connsiteY87" fmla="*/ 2832102 h 3378198"/>
                <a:gd name="connsiteX88" fmla="*/ 171450 w 2100264"/>
                <a:gd name="connsiteY88" fmla="*/ 2755902 h 3378198"/>
                <a:gd name="connsiteX89" fmla="*/ 0 w 2100264"/>
                <a:gd name="connsiteY89" fmla="*/ 2603502 h 3378198"/>
                <a:gd name="connsiteX90" fmla="*/ 6350 w 2100264"/>
                <a:gd name="connsiteY90" fmla="*/ 2508250 h 3378198"/>
                <a:gd name="connsiteX91" fmla="*/ 101600 w 2100264"/>
                <a:gd name="connsiteY91" fmla="*/ 2470150 h 3378198"/>
                <a:gd name="connsiteX92" fmla="*/ 146050 w 2100264"/>
                <a:gd name="connsiteY92" fmla="*/ 2343150 h 3378198"/>
                <a:gd name="connsiteX93" fmla="*/ 184150 w 2100264"/>
                <a:gd name="connsiteY93" fmla="*/ 2330450 h 3378198"/>
                <a:gd name="connsiteX94" fmla="*/ 203200 w 2100264"/>
                <a:gd name="connsiteY94" fmla="*/ 2279650 h 3378198"/>
                <a:gd name="connsiteX95" fmla="*/ 266700 w 2100264"/>
                <a:gd name="connsiteY95" fmla="*/ 2222502 h 3378198"/>
                <a:gd name="connsiteX96" fmla="*/ 298450 w 2100264"/>
                <a:gd name="connsiteY96" fmla="*/ 2184398 h 3378198"/>
                <a:gd name="connsiteX97" fmla="*/ 285750 w 2100264"/>
                <a:gd name="connsiteY97" fmla="*/ 2114550 h 3378198"/>
                <a:gd name="connsiteX98" fmla="*/ 336550 w 2100264"/>
                <a:gd name="connsiteY98" fmla="*/ 2076450 h 3378198"/>
                <a:gd name="connsiteX99" fmla="*/ 438150 w 2100264"/>
                <a:gd name="connsiteY99" fmla="*/ 2057398 h 3378198"/>
                <a:gd name="connsiteX100" fmla="*/ 482600 w 2100264"/>
                <a:gd name="connsiteY100" fmla="*/ 2095502 h 3378198"/>
                <a:gd name="connsiteX101" fmla="*/ 552450 w 2100264"/>
                <a:gd name="connsiteY101" fmla="*/ 2044702 h 3378198"/>
                <a:gd name="connsiteX102" fmla="*/ 552450 w 2100264"/>
                <a:gd name="connsiteY102" fmla="*/ 1911350 h 3378198"/>
                <a:gd name="connsiteX103" fmla="*/ 495300 w 2100264"/>
                <a:gd name="connsiteY103" fmla="*/ 1854198 h 3378198"/>
                <a:gd name="connsiteX104" fmla="*/ 431800 w 2100264"/>
                <a:gd name="connsiteY104" fmla="*/ 1892302 h 3378198"/>
                <a:gd name="connsiteX105" fmla="*/ 400050 w 2100264"/>
                <a:gd name="connsiteY105" fmla="*/ 1847850 h 3378198"/>
                <a:gd name="connsiteX106" fmla="*/ 361950 w 2100264"/>
                <a:gd name="connsiteY106" fmla="*/ 1651000 h 3378198"/>
                <a:gd name="connsiteX107" fmla="*/ 368300 w 2100264"/>
                <a:gd name="connsiteY107" fmla="*/ 1574800 h 3378198"/>
                <a:gd name="connsiteX108" fmla="*/ 344312 w 2100264"/>
                <a:gd name="connsiteY108" fmla="*/ 1460854 h 3378198"/>
                <a:gd name="connsiteX109" fmla="*/ 419100 w 2100264"/>
                <a:gd name="connsiteY109" fmla="*/ 1395414 h 3378198"/>
                <a:gd name="connsiteX110" fmla="*/ 361950 w 2100264"/>
                <a:gd name="connsiteY110" fmla="*/ 1333500 h 3378198"/>
                <a:gd name="connsiteX111" fmla="*/ 419100 w 2100264"/>
                <a:gd name="connsiteY111" fmla="*/ 1238250 h 3378198"/>
                <a:gd name="connsiteX112" fmla="*/ 419100 w 2100264"/>
                <a:gd name="connsiteY112" fmla="*/ 1052514 h 3378198"/>
                <a:gd name="connsiteX113" fmla="*/ 400050 w 2100264"/>
                <a:gd name="connsiteY113" fmla="*/ 1038226 h 3378198"/>
                <a:gd name="connsiteX114" fmla="*/ 414338 w 2100264"/>
                <a:gd name="connsiteY114" fmla="*/ 995362 h 3378198"/>
                <a:gd name="connsiteX115" fmla="*/ 342900 w 2100264"/>
                <a:gd name="connsiteY115" fmla="*/ 876300 h 3378198"/>
                <a:gd name="connsiteX116" fmla="*/ 347664 w 2100264"/>
                <a:gd name="connsiteY116" fmla="*/ 804862 h 3378198"/>
                <a:gd name="connsiteX117" fmla="*/ 428624 w 2100264"/>
                <a:gd name="connsiteY117" fmla="*/ 714374 h 3378198"/>
                <a:gd name="connsiteX118" fmla="*/ 428624 w 2100264"/>
                <a:gd name="connsiteY118" fmla="*/ 666750 h 3378198"/>
                <a:gd name="connsiteX119" fmla="*/ 309564 w 2100264"/>
                <a:gd name="connsiteY119" fmla="*/ 652462 h 3378198"/>
                <a:gd name="connsiteX120" fmla="*/ 357188 w 2100264"/>
                <a:gd name="connsiteY120" fmla="*/ 561974 h 3378198"/>
                <a:gd name="connsiteX121" fmla="*/ 390524 w 2100264"/>
                <a:gd name="connsiteY121" fmla="*/ 395288 h 3378198"/>
                <a:gd name="connsiteX122" fmla="*/ 419100 w 2100264"/>
                <a:gd name="connsiteY122" fmla="*/ 366714 h 3378198"/>
                <a:gd name="connsiteX123" fmla="*/ 381000 w 2100264"/>
                <a:gd name="connsiteY123" fmla="*/ 304800 h 3378198"/>
                <a:gd name="connsiteX124" fmla="*/ 390524 w 2100264"/>
                <a:gd name="connsiteY124" fmla="*/ 261938 h 3378198"/>
                <a:gd name="connsiteX125" fmla="*/ 447676 w 2100264"/>
                <a:gd name="connsiteY125" fmla="*/ 228600 h 3378198"/>
                <a:gd name="connsiteX126" fmla="*/ 485776 w 2100264"/>
                <a:gd name="connsiteY126" fmla="*/ 209550 h 3378198"/>
                <a:gd name="connsiteX127" fmla="*/ 461964 w 2100264"/>
                <a:gd name="connsiteY127" fmla="*/ 133350 h 3378198"/>
                <a:gd name="connsiteX128" fmla="*/ 495300 w 2100264"/>
                <a:gd name="connsiteY128" fmla="*/ 100014 h 337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2100264" h="3378198">
                  <a:moveTo>
                    <a:pt x="500064" y="0"/>
                  </a:moveTo>
                  <a:lnTo>
                    <a:pt x="557212" y="0"/>
                  </a:lnTo>
                  <a:lnTo>
                    <a:pt x="590550" y="95250"/>
                  </a:lnTo>
                  <a:lnTo>
                    <a:pt x="623888" y="119062"/>
                  </a:lnTo>
                  <a:lnTo>
                    <a:pt x="638176" y="171450"/>
                  </a:lnTo>
                  <a:lnTo>
                    <a:pt x="809624" y="214314"/>
                  </a:lnTo>
                  <a:lnTo>
                    <a:pt x="890588" y="257174"/>
                  </a:lnTo>
                  <a:lnTo>
                    <a:pt x="1057276" y="242888"/>
                  </a:lnTo>
                  <a:lnTo>
                    <a:pt x="1128712" y="104774"/>
                  </a:lnTo>
                  <a:lnTo>
                    <a:pt x="1176338" y="138114"/>
                  </a:lnTo>
                  <a:lnTo>
                    <a:pt x="1266824" y="128588"/>
                  </a:lnTo>
                  <a:lnTo>
                    <a:pt x="1323976" y="142874"/>
                  </a:lnTo>
                  <a:lnTo>
                    <a:pt x="1347788" y="223838"/>
                  </a:lnTo>
                  <a:lnTo>
                    <a:pt x="1419224" y="228600"/>
                  </a:lnTo>
                  <a:lnTo>
                    <a:pt x="1447800" y="242888"/>
                  </a:lnTo>
                  <a:lnTo>
                    <a:pt x="1495424" y="238126"/>
                  </a:lnTo>
                  <a:lnTo>
                    <a:pt x="1552576" y="138114"/>
                  </a:lnTo>
                  <a:lnTo>
                    <a:pt x="1585912" y="204788"/>
                  </a:lnTo>
                  <a:lnTo>
                    <a:pt x="1604964" y="233362"/>
                  </a:lnTo>
                  <a:lnTo>
                    <a:pt x="1585912" y="280988"/>
                  </a:lnTo>
                  <a:lnTo>
                    <a:pt x="1633538" y="309562"/>
                  </a:lnTo>
                  <a:lnTo>
                    <a:pt x="1628776" y="442914"/>
                  </a:lnTo>
                  <a:lnTo>
                    <a:pt x="1590676" y="461962"/>
                  </a:lnTo>
                  <a:lnTo>
                    <a:pt x="1604964" y="523874"/>
                  </a:lnTo>
                  <a:lnTo>
                    <a:pt x="1552576" y="642938"/>
                  </a:lnTo>
                  <a:lnTo>
                    <a:pt x="1576388" y="752474"/>
                  </a:lnTo>
                  <a:lnTo>
                    <a:pt x="1604964" y="795338"/>
                  </a:lnTo>
                  <a:lnTo>
                    <a:pt x="1724024" y="809626"/>
                  </a:lnTo>
                  <a:lnTo>
                    <a:pt x="1743076" y="862014"/>
                  </a:lnTo>
                  <a:lnTo>
                    <a:pt x="1824038" y="823914"/>
                  </a:lnTo>
                  <a:lnTo>
                    <a:pt x="1871664" y="823914"/>
                  </a:lnTo>
                  <a:lnTo>
                    <a:pt x="1909764" y="890588"/>
                  </a:lnTo>
                  <a:lnTo>
                    <a:pt x="1914524" y="966788"/>
                  </a:lnTo>
                  <a:lnTo>
                    <a:pt x="2033588" y="923926"/>
                  </a:lnTo>
                  <a:lnTo>
                    <a:pt x="2062164" y="952500"/>
                  </a:lnTo>
                  <a:lnTo>
                    <a:pt x="2062164" y="990600"/>
                  </a:lnTo>
                  <a:lnTo>
                    <a:pt x="2057400" y="1038226"/>
                  </a:lnTo>
                  <a:lnTo>
                    <a:pt x="2100264" y="1052514"/>
                  </a:lnTo>
                  <a:lnTo>
                    <a:pt x="2038350" y="1143000"/>
                  </a:lnTo>
                  <a:lnTo>
                    <a:pt x="2019300" y="1219200"/>
                  </a:lnTo>
                  <a:lnTo>
                    <a:pt x="1776412" y="1252538"/>
                  </a:lnTo>
                  <a:lnTo>
                    <a:pt x="1681164" y="1300162"/>
                  </a:lnTo>
                  <a:lnTo>
                    <a:pt x="1666876" y="1357314"/>
                  </a:lnTo>
                  <a:lnTo>
                    <a:pt x="1600200" y="1433514"/>
                  </a:lnTo>
                  <a:lnTo>
                    <a:pt x="1638300" y="1462088"/>
                  </a:lnTo>
                  <a:lnTo>
                    <a:pt x="1709738" y="1662114"/>
                  </a:lnTo>
                  <a:lnTo>
                    <a:pt x="1771650" y="1681162"/>
                  </a:lnTo>
                  <a:lnTo>
                    <a:pt x="1771650" y="1728790"/>
                  </a:lnTo>
                  <a:lnTo>
                    <a:pt x="1671638" y="1766886"/>
                  </a:lnTo>
                  <a:lnTo>
                    <a:pt x="1795464" y="1957390"/>
                  </a:lnTo>
                  <a:lnTo>
                    <a:pt x="1743076" y="2047874"/>
                  </a:lnTo>
                  <a:lnTo>
                    <a:pt x="1757364" y="2095502"/>
                  </a:lnTo>
                  <a:lnTo>
                    <a:pt x="1681164" y="2171702"/>
                  </a:lnTo>
                  <a:lnTo>
                    <a:pt x="1743076" y="2200274"/>
                  </a:lnTo>
                  <a:lnTo>
                    <a:pt x="1738312" y="2257426"/>
                  </a:lnTo>
                  <a:lnTo>
                    <a:pt x="1738312" y="2285998"/>
                  </a:lnTo>
                  <a:lnTo>
                    <a:pt x="1728788" y="2343150"/>
                  </a:lnTo>
                  <a:lnTo>
                    <a:pt x="1728788" y="2414590"/>
                  </a:lnTo>
                  <a:lnTo>
                    <a:pt x="1724024" y="2505074"/>
                  </a:lnTo>
                  <a:lnTo>
                    <a:pt x="1728788" y="2543174"/>
                  </a:lnTo>
                  <a:lnTo>
                    <a:pt x="1676400" y="2557462"/>
                  </a:lnTo>
                  <a:lnTo>
                    <a:pt x="1709738" y="2762250"/>
                  </a:lnTo>
                  <a:lnTo>
                    <a:pt x="1514476" y="2738438"/>
                  </a:lnTo>
                  <a:lnTo>
                    <a:pt x="1457324" y="2752726"/>
                  </a:lnTo>
                  <a:lnTo>
                    <a:pt x="1423988" y="2814638"/>
                  </a:lnTo>
                  <a:lnTo>
                    <a:pt x="1309688" y="2947990"/>
                  </a:lnTo>
                  <a:lnTo>
                    <a:pt x="1171576" y="2943226"/>
                  </a:lnTo>
                  <a:lnTo>
                    <a:pt x="1133476" y="3014662"/>
                  </a:lnTo>
                  <a:lnTo>
                    <a:pt x="1085850" y="3057526"/>
                  </a:lnTo>
                  <a:lnTo>
                    <a:pt x="1085850" y="3148014"/>
                  </a:lnTo>
                  <a:lnTo>
                    <a:pt x="1046832" y="3223046"/>
                  </a:lnTo>
                  <a:lnTo>
                    <a:pt x="1041400" y="3206750"/>
                  </a:lnTo>
                  <a:lnTo>
                    <a:pt x="990600" y="3181350"/>
                  </a:lnTo>
                  <a:lnTo>
                    <a:pt x="958850" y="3257550"/>
                  </a:lnTo>
                  <a:lnTo>
                    <a:pt x="844550" y="3232150"/>
                  </a:lnTo>
                  <a:lnTo>
                    <a:pt x="736600" y="3276598"/>
                  </a:lnTo>
                  <a:lnTo>
                    <a:pt x="647700" y="3289302"/>
                  </a:lnTo>
                  <a:lnTo>
                    <a:pt x="533400" y="3251198"/>
                  </a:lnTo>
                  <a:lnTo>
                    <a:pt x="400050" y="3251198"/>
                  </a:lnTo>
                  <a:lnTo>
                    <a:pt x="355600" y="3321050"/>
                  </a:lnTo>
                  <a:lnTo>
                    <a:pt x="266700" y="3378198"/>
                  </a:lnTo>
                  <a:lnTo>
                    <a:pt x="254000" y="3295650"/>
                  </a:lnTo>
                  <a:lnTo>
                    <a:pt x="196850" y="3244850"/>
                  </a:lnTo>
                  <a:lnTo>
                    <a:pt x="241300" y="3086102"/>
                  </a:lnTo>
                  <a:lnTo>
                    <a:pt x="298450" y="3073398"/>
                  </a:lnTo>
                  <a:lnTo>
                    <a:pt x="298450" y="2952750"/>
                  </a:lnTo>
                  <a:lnTo>
                    <a:pt x="247650" y="2844798"/>
                  </a:lnTo>
                  <a:lnTo>
                    <a:pt x="152400" y="2832102"/>
                  </a:lnTo>
                  <a:lnTo>
                    <a:pt x="171450" y="2755902"/>
                  </a:lnTo>
                  <a:lnTo>
                    <a:pt x="0" y="2603502"/>
                  </a:lnTo>
                  <a:lnTo>
                    <a:pt x="6350" y="2508250"/>
                  </a:lnTo>
                  <a:lnTo>
                    <a:pt x="101600" y="2470150"/>
                  </a:lnTo>
                  <a:lnTo>
                    <a:pt x="146050" y="2343150"/>
                  </a:lnTo>
                  <a:lnTo>
                    <a:pt x="184150" y="2330450"/>
                  </a:lnTo>
                  <a:lnTo>
                    <a:pt x="203200" y="2279650"/>
                  </a:lnTo>
                  <a:lnTo>
                    <a:pt x="266700" y="2222502"/>
                  </a:lnTo>
                  <a:lnTo>
                    <a:pt x="298450" y="2184398"/>
                  </a:lnTo>
                  <a:lnTo>
                    <a:pt x="285750" y="2114550"/>
                  </a:lnTo>
                  <a:lnTo>
                    <a:pt x="336550" y="2076450"/>
                  </a:lnTo>
                  <a:lnTo>
                    <a:pt x="438150" y="2057398"/>
                  </a:lnTo>
                  <a:lnTo>
                    <a:pt x="482600" y="2095502"/>
                  </a:lnTo>
                  <a:lnTo>
                    <a:pt x="552450" y="2044702"/>
                  </a:lnTo>
                  <a:lnTo>
                    <a:pt x="552450" y="1911350"/>
                  </a:lnTo>
                  <a:lnTo>
                    <a:pt x="495300" y="1854198"/>
                  </a:lnTo>
                  <a:lnTo>
                    <a:pt x="431800" y="1892302"/>
                  </a:lnTo>
                  <a:lnTo>
                    <a:pt x="400050" y="1847850"/>
                  </a:lnTo>
                  <a:lnTo>
                    <a:pt x="361950" y="1651000"/>
                  </a:lnTo>
                  <a:lnTo>
                    <a:pt x="368300" y="1574800"/>
                  </a:lnTo>
                  <a:lnTo>
                    <a:pt x="344312" y="1460854"/>
                  </a:lnTo>
                  <a:lnTo>
                    <a:pt x="419100" y="1395414"/>
                  </a:lnTo>
                  <a:lnTo>
                    <a:pt x="361950" y="1333500"/>
                  </a:lnTo>
                  <a:lnTo>
                    <a:pt x="419100" y="1238250"/>
                  </a:lnTo>
                  <a:lnTo>
                    <a:pt x="419100" y="1052514"/>
                  </a:lnTo>
                  <a:lnTo>
                    <a:pt x="400050" y="1038226"/>
                  </a:lnTo>
                  <a:lnTo>
                    <a:pt x="414338" y="995362"/>
                  </a:lnTo>
                  <a:lnTo>
                    <a:pt x="342900" y="876300"/>
                  </a:lnTo>
                  <a:lnTo>
                    <a:pt x="347664" y="804862"/>
                  </a:lnTo>
                  <a:lnTo>
                    <a:pt x="428624" y="714374"/>
                  </a:lnTo>
                  <a:lnTo>
                    <a:pt x="428624" y="666750"/>
                  </a:lnTo>
                  <a:lnTo>
                    <a:pt x="309564" y="652462"/>
                  </a:lnTo>
                  <a:lnTo>
                    <a:pt x="357188" y="561974"/>
                  </a:lnTo>
                  <a:lnTo>
                    <a:pt x="390524" y="395288"/>
                  </a:lnTo>
                  <a:lnTo>
                    <a:pt x="419100" y="366714"/>
                  </a:lnTo>
                  <a:lnTo>
                    <a:pt x="381000" y="304800"/>
                  </a:lnTo>
                  <a:lnTo>
                    <a:pt x="390524" y="261938"/>
                  </a:lnTo>
                  <a:lnTo>
                    <a:pt x="447676" y="228600"/>
                  </a:lnTo>
                  <a:lnTo>
                    <a:pt x="485776" y="209550"/>
                  </a:lnTo>
                  <a:lnTo>
                    <a:pt x="461964" y="133350"/>
                  </a:lnTo>
                  <a:lnTo>
                    <a:pt x="495300" y="10001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2AEEF3E7-E063-D125-1DEE-80D0B581A2F5}"/>
                </a:ext>
              </a:extLst>
            </p:cNvPr>
            <p:cNvSpPr/>
            <p:nvPr/>
          </p:nvSpPr>
          <p:spPr>
            <a:xfrm>
              <a:off x="1896145" y="4790352"/>
              <a:ext cx="283450" cy="407896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1732790 w 2007426"/>
                <a:gd name="connsiteY3" fmla="*/ 2596668 h 2888770"/>
                <a:gd name="connsiteX4" fmla="*/ 828438 w 2007426"/>
                <a:gd name="connsiteY4" fmla="*/ 0 h 2888770"/>
                <a:gd name="connsiteX5" fmla="*/ 859666 w 2007426"/>
                <a:gd name="connsiteY5" fmla="*/ 12218 h 2888770"/>
                <a:gd name="connsiteX6" fmla="*/ 873954 w 2007426"/>
                <a:gd name="connsiteY6" fmla="*/ 88418 h 2888770"/>
                <a:gd name="connsiteX7" fmla="*/ 854902 w 2007426"/>
                <a:gd name="connsiteY7" fmla="*/ 121756 h 2888770"/>
                <a:gd name="connsiteX8" fmla="*/ 897766 w 2007426"/>
                <a:gd name="connsiteY8" fmla="*/ 155094 h 2888770"/>
                <a:gd name="connsiteX9" fmla="*/ 973966 w 2007426"/>
                <a:gd name="connsiteY9" fmla="*/ 150330 h 2888770"/>
                <a:gd name="connsiteX10" fmla="*/ 997778 w 2007426"/>
                <a:gd name="connsiteY10" fmla="*/ 169382 h 2888770"/>
                <a:gd name="connsiteX11" fmla="*/ 1040638 w 2007426"/>
                <a:gd name="connsiteY11" fmla="*/ 155094 h 2888770"/>
                <a:gd name="connsiteX12" fmla="*/ 1212090 w 2007426"/>
                <a:gd name="connsiteY12" fmla="*/ 240818 h 2888770"/>
                <a:gd name="connsiteX13" fmla="*/ 1183514 w 2007426"/>
                <a:gd name="connsiteY13" fmla="*/ 393218 h 2888770"/>
                <a:gd name="connsiteX14" fmla="*/ 1264478 w 2007426"/>
                <a:gd name="connsiteY14" fmla="*/ 417030 h 2888770"/>
                <a:gd name="connsiteX15" fmla="*/ 1369254 w 2007426"/>
                <a:gd name="connsiteY15" fmla="*/ 488468 h 2888770"/>
                <a:gd name="connsiteX16" fmla="*/ 1464502 w 2007426"/>
                <a:gd name="connsiteY16" fmla="*/ 502756 h 2888770"/>
                <a:gd name="connsiteX17" fmla="*/ 1478790 w 2007426"/>
                <a:gd name="connsiteY17" fmla="*/ 436082 h 2888770"/>
                <a:gd name="connsiteX18" fmla="*/ 1421638 w 2007426"/>
                <a:gd name="connsiteY18" fmla="*/ 426556 h 2888770"/>
                <a:gd name="connsiteX19" fmla="*/ 1412114 w 2007426"/>
                <a:gd name="connsiteY19" fmla="*/ 383694 h 2888770"/>
                <a:gd name="connsiteX20" fmla="*/ 1450214 w 2007426"/>
                <a:gd name="connsiteY20" fmla="*/ 374168 h 2888770"/>
                <a:gd name="connsiteX21" fmla="*/ 1435926 w 2007426"/>
                <a:gd name="connsiteY21" fmla="*/ 326542 h 2888770"/>
                <a:gd name="connsiteX22" fmla="*/ 1474026 w 2007426"/>
                <a:gd name="connsiteY22" fmla="*/ 288442 h 2888770"/>
                <a:gd name="connsiteX23" fmla="*/ 1507366 w 2007426"/>
                <a:gd name="connsiteY23" fmla="*/ 321782 h 2888770"/>
                <a:gd name="connsiteX24" fmla="*/ 1540702 w 2007426"/>
                <a:gd name="connsiteY24" fmla="*/ 297968 h 2888770"/>
                <a:gd name="connsiteX25" fmla="*/ 1593090 w 2007426"/>
                <a:gd name="connsiteY25" fmla="*/ 321782 h 2888770"/>
                <a:gd name="connsiteX26" fmla="*/ 1540702 w 2007426"/>
                <a:gd name="connsiteY26" fmla="*/ 455130 h 2888770"/>
                <a:gd name="connsiteX27" fmla="*/ 1655002 w 2007426"/>
                <a:gd name="connsiteY27" fmla="*/ 440842 h 2888770"/>
                <a:gd name="connsiteX28" fmla="*/ 1688338 w 2007426"/>
                <a:gd name="connsiteY28" fmla="*/ 478942 h 2888770"/>
                <a:gd name="connsiteX29" fmla="*/ 1688338 w 2007426"/>
                <a:gd name="connsiteY29" fmla="*/ 512282 h 2888770"/>
                <a:gd name="connsiteX30" fmla="*/ 1788354 w 2007426"/>
                <a:gd name="connsiteY30" fmla="*/ 598006 h 2888770"/>
                <a:gd name="connsiteX31" fmla="*/ 1778826 w 2007426"/>
                <a:gd name="connsiteY31" fmla="*/ 678968 h 2888770"/>
                <a:gd name="connsiteX32" fmla="*/ 1816926 w 2007426"/>
                <a:gd name="connsiteY32" fmla="*/ 702782 h 2888770"/>
                <a:gd name="connsiteX33" fmla="*/ 1816926 w 2007426"/>
                <a:gd name="connsiteY33" fmla="*/ 745642 h 2888770"/>
                <a:gd name="connsiteX34" fmla="*/ 1864554 w 2007426"/>
                <a:gd name="connsiteY34" fmla="*/ 759930 h 2888770"/>
                <a:gd name="connsiteX35" fmla="*/ 2007426 w 2007426"/>
                <a:gd name="connsiteY35" fmla="*/ 921856 h 2888770"/>
                <a:gd name="connsiteX36" fmla="*/ 1922974 w 2007426"/>
                <a:gd name="connsiteY36" fmla="*/ 1025504 h 2888770"/>
                <a:gd name="connsiteX37" fmla="*/ 1921702 w 2007426"/>
                <a:gd name="connsiteY37" fmla="*/ 1021868 h 2888770"/>
                <a:gd name="connsiteX38" fmla="*/ 1864554 w 2007426"/>
                <a:gd name="connsiteY38" fmla="*/ 1021868 h 2888770"/>
                <a:gd name="connsiteX39" fmla="*/ 1859790 w 2007426"/>
                <a:gd name="connsiteY39" fmla="*/ 1121882 h 2888770"/>
                <a:gd name="connsiteX40" fmla="*/ 1826454 w 2007426"/>
                <a:gd name="connsiteY40" fmla="*/ 1155218 h 2888770"/>
                <a:gd name="connsiteX41" fmla="*/ 1850266 w 2007426"/>
                <a:gd name="connsiteY41" fmla="*/ 1231418 h 2888770"/>
                <a:gd name="connsiteX42" fmla="*/ 1812166 w 2007426"/>
                <a:gd name="connsiteY42" fmla="*/ 1250468 h 2888770"/>
                <a:gd name="connsiteX43" fmla="*/ 1755014 w 2007426"/>
                <a:gd name="connsiteY43" fmla="*/ 1283806 h 2888770"/>
                <a:gd name="connsiteX44" fmla="*/ 1745490 w 2007426"/>
                <a:gd name="connsiteY44" fmla="*/ 1326668 h 2888770"/>
                <a:gd name="connsiteX45" fmla="*/ 1783590 w 2007426"/>
                <a:gd name="connsiteY45" fmla="*/ 1388582 h 2888770"/>
                <a:gd name="connsiteX46" fmla="*/ 1755014 w 2007426"/>
                <a:gd name="connsiteY46" fmla="*/ 1417156 h 2888770"/>
                <a:gd name="connsiteX47" fmla="*/ 1721678 w 2007426"/>
                <a:gd name="connsiteY47" fmla="*/ 1583842 h 2888770"/>
                <a:gd name="connsiteX48" fmla="*/ 1674054 w 2007426"/>
                <a:gd name="connsiteY48" fmla="*/ 1674330 h 2888770"/>
                <a:gd name="connsiteX49" fmla="*/ 1793114 w 2007426"/>
                <a:gd name="connsiteY49" fmla="*/ 1688618 h 2888770"/>
                <a:gd name="connsiteX50" fmla="*/ 1793114 w 2007426"/>
                <a:gd name="connsiteY50" fmla="*/ 1736242 h 2888770"/>
                <a:gd name="connsiteX51" fmla="*/ 1712154 w 2007426"/>
                <a:gd name="connsiteY51" fmla="*/ 1826730 h 2888770"/>
                <a:gd name="connsiteX52" fmla="*/ 1707390 w 2007426"/>
                <a:gd name="connsiteY52" fmla="*/ 1898168 h 2888770"/>
                <a:gd name="connsiteX53" fmla="*/ 1778828 w 2007426"/>
                <a:gd name="connsiteY53" fmla="*/ 2017230 h 2888770"/>
                <a:gd name="connsiteX54" fmla="*/ 1764540 w 2007426"/>
                <a:gd name="connsiteY54" fmla="*/ 2060094 h 2888770"/>
                <a:gd name="connsiteX55" fmla="*/ 1783590 w 2007426"/>
                <a:gd name="connsiteY55" fmla="*/ 2074382 h 2888770"/>
                <a:gd name="connsiteX56" fmla="*/ 1783590 w 2007426"/>
                <a:gd name="connsiteY56" fmla="*/ 2260118 h 2888770"/>
                <a:gd name="connsiteX57" fmla="*/ 1726440 w 2007426"/>
                <a:gd name="connsiteY57" fmla="*/ 2355368 h 2888770"/>
                <a:gd name="connsiteX58" fmla="*/ 1783590 w 2007426"/>
                <a:gd name="connsiteY58" fmla="*/ 2417282 h 2888770"/>
                <a:gd name="connsiteX59" fmla="*/ 1708802 w 2007426"/>
                <a:gd name="connsiteY59" fmla="*/ 2482722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26822 w 2007426"/>
                <a:gd name="connsiteY0" fmla="*/ 2668292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68EA6112-0EE5-96F0-7C6E-A72D7067ED11}"/>
                </a:ext>
              </a:extLst>
            </p:cNvPr>
            <p:cNvSpPr/>
            <p:nvPr/>
          </p:nvSpPr>
          <p:spPr>
            <a:xfrm>
              <a:off x="1096006" y="4602843"/>
              <a:ext cx="518530" cy="563526"/>
            </a:xfrm>
            <a:custGeom>
              <a:avLst/>
              <a:gdLst>
                <a:gd name="connsiteX0" fmla="*/ 1162050 w 3672300"/>
                <a:gd name="connsiteY0" fmla="*/ 0 h 3990974"/>
                <a:gd name="connsiteX1" fmla="*/ 1346200 w 3672300"/>
                <a:gd name="connsiteY1" fmla="*/ 177800 h 3990974"/>
                <a:gd name="connsiteX2" fmla="*/ 1339850 w 3672300"/>
                <a:gd name="connsiteY2" fmla="*/ 215900 h 3990974"/>
                <a:gd name="connsiteX3" fmla="*/ 1403350 w 3672300"/>
                <a:gd name="connsiteY3" fmla="*/ 292100 h 3990974"/>
                <a:gd name="connsiteX4" fmla="*/ 1371600 w 3672300"/>
                <a:gd name="connsiteY4" fmla="*/ 374650 h 3990974"/>
                <a:gd name="connsiteX5" fmla="*/ 1257300 w 3672300"/>
                <a:gd name="connsiteY5" fmla="*/ 425450 h 3990974"/>
                <a:gd name="connsiteX6" fmla="*/ 1231900 w 3672300"/>
                <a:gd name="connsiteY6" fmla="*/ 457200 h 3990974"/>
                <a:gd name="connsiteX7" fmla="*/ 1212850 w 3672300"/>
                <a:gd name="connsiteY7" fmla="*/ 520700 h 3990974"/>
                <a:gd name="connsiteX8" fmla="*/ 1219200 w 3672300"/>
                <a:gd name="connsiteY8" fmla="*/ 546100 h 3990974"/>
                <a:gd name="connsiteX9" fmla="*/ 1073150 w 3672300"/>
                <a:gd name="connsiteY9" fmla="*/ 723900 h 3990974"/>
                <a:gd name="connsiteX10" fmla="*/ 1028700 w 3672300"/>
                <a:gd name="connsiteY10" fmla="*/ 762000 h 3990974"/>
                <a:gd name="connsiteX11" fmla="*/ 1035050 w 3672300"/>
                <a:gd name="connsiteY11" fmla="*/ 869950 h 3990974"/>
                <a:gd name="connsiteX12" fmla="*/ 1073150 w 3672300"/>
                <a:gd name="connsiteY12" fmla="*/ 869950 h 3990974"/>
                <a:gd name="connsiteX13" fmla="*/ 1085850 w 3672300"/>
                <a:gd name="connsiteY13" fmla="*/ 812800 h 3990974"/>
                <a:gd name="connsiteX14" fmla="*/ 1143000 w 3672300"/>
                <a:gd name="connsiteY14" fmla="*/ 787400 h 3990974"/>
                <a:gd name="connsiteX15" fmla="*/ 1143000 w 3672300"/>
                <a:gd name="connsiteY15" fmla="*/ 730250 h 3990974"/>
                <a:gd name="connsiteX16" fmla="*/ 1231900 w 3672300"/>
                <a:gd name="connsiteY16" fmla="*/ 679450 h 3990974"/>
                <a:gd name="connsiteX17" fmla="*/ 1231900 w 3672300"/>
                <a:gd name="connsiteY17" fmla="*/ 736600 h 3990974"/>
                <a:gd name="connsiteX18" fmla="*/ 1276350 w 3672300"/>
                <a:gd name="connsiteY18" fmla="*/ 793750 h 3990974"/>
                <a:gd name="connsiteX19" fmla="*/ 1263650 w 3672300"/>
                <a:gd name="connsiteY19" fmla="*/ 838200 h 3990974"/>
                <a:gd name="connsiteX20" fmla="*/ 1193800 w 3672300"/>
                <a:gd name="connsiteY20" fmla="*/ 819150 h 3990974"/>
                <a:gd name="connsiteX21" fmla="*/ 1181100 w 3672300"/>
                <a:gd name="connsiteY21" fmla="*/ 857250 h 3990974"/>
                <a:gd name="connsiteX22" fmla="*/ 1219200 w 3672300"/>
                <a:gd name="connsiteY22" fmla="*/ 895350 h 3990974"/>
                <a:gd name="connsiteX23" fmla="*/ 1276350 w 3672300"/>
                <a:gd name="connsiteY23" fmla="*/ 895350 h 3990974"/>
                <a:gd name="connsiteX24" fmla="*/ 1333500 w 3672300"/>
                <a:gd name="connsiteY24" fmla="*/ 971550 h 3990974"/>
                <a:gd name="connsiteX25" fmla="*/ 1428750 w 3672300"/>
                <a:gd name="connsiteY25" fmla="*/ 971550 h 3990974"/>
                <a:gd name="connsiteX26" fmla="*/ 1460500 w 3672300"/>
                <a:gd name="connsiteY26" fmla="*/ 958850 h 3990974"/>
                <a:gd name="connsiteX27" fmla="*/ 1466850 w 3672300"/>
                <a:gd name="connsiteY27" fmla="*/ 1009650 h 3990974"/>
                <a:gd name="connsiteX28" fmla="*/ 1428750 w 3672300"/>
                <a:gd name="connsiteY28" fmla="*/ 1174750 h 3990974"/>
                <a:gd name="connsiteX29" fmla="*/ 1485900 w 3672300"/>
                <a:gd name="connsiteY29" fmla="*/ 1143000 h 3990974"/>
                <a:gd name="connsiteX30" fmla="*/ 1517650 w 3672300"/>
                <a:gd name="connsiteY30" fmla="*/ 1060450 h 3990974"/>
                <a:gd name="connsiteX31" fmla="*/ 1644650 w 3672300"/>
                <a:gd name="connsiteY31" fmla="*/ 1092200 h 3990974"/>
                <a:gd name="connsiteX32" fmla="*/ 1657350 w 3672300"/>
                <a:gd name="connsiteY32" fmla="*/ 1041400 h 3990974"/>
                <a:gd name="connsiteX33" fmla="*/ 1530350 w 3672300"/>
                <a:gd name="connsiteY33" fmla="*/ 990600 h 3990974"/>
                <a:gd name="connsiteX34" fmla="*/ 1511300 w 3672300"/>
                <a:gd name="connsiteY34" fmla="*/ 895350 h 3990974"/>
                <a:gd name="connsiteX35" fmla="*/ 1765300 w 3672300"/>
                <a:gd name="connsiteY35" fmla="*/ 762000 h 3990974"/>
                <a:gd name="connsiteX36" fmla="*/ 1809750 w 3672300"/>
                <a:gd name="connsiteY36" fmla="*/ 717550 h 3990974"/>
                <a:gd name="connsiteX37" fmla="*/ 1841500 w 3672300"/>
                <a:gd name="connsiteY37" fmla="*/ 755650 h 3990974"/>
                <a:gd name="connsiteX38" fmla="*/ 1930400 w 3672300"/>
                <a:gd name="connsiteY38" fmla="*/ 806450 h 3990974"/>
                <a:gd name="connsiteX39" fmla="*/ 1931006 w 3672300"/>
                <a:gd name="connsiteY39" fmla="*/ 830068 h 3990974"/>
                <a:gd name="connsiteX40" fmla="*/ 1831340 w 3672300"/>
                <a:gd name="connsiteY40" fmla="*/ 956310 h 3990974"/>
                <a:gd name="connsiteX41" fmla="*/ 1877060 w 3672300"/>
                <a:gd name="connsiteY41" fmla="*/ 1055370 h 3990974"/>
                <a:gd name="connsiteX42" fmla="*/ 1861820 w 3672300"/>
                <a:gd name="connsiteY42" fmla="*/ 1177290 h 3990974"/>
                <a:gd name="connsiteX43" fmla="*/ 2044700 w 3672300"/>
                <a:gd name="connsiteY43" fmla="*/ 1337310 h 3990974"/>
                <a:gd name="connsiteX44" fmla="*/ 2059940 w 3672300"/>
                <a:gd name="connsiteY44" fmla="*/ 1489710 h 3990974"/>
                <a:gd name="connsiteX45" fmla="*/ 2341880 w 3672300"/>
                <a:gd name="connsiteY45" fmla="*/ 1527810 h 3990974"/>
                <a:gd name="connsiteX46" fmla="*/ 2524760 w 3672300"/>
                <a:gd name="connsiteY46" fmla="*/ 1581150 h 3990974"/>
                <a:gd name="connsiteX47" fmla="*/ 2593340 w 3672300"/>
                <a:gd name="connsiteY47" fmla="*/ 1619250 h 3990974"/>
                <a:gd name="connsiteX48" fmla="*/ 2646680 w 3672300"/>
                <a:gd name="connsiteY48" fmla="*/ 1588770 h 3990974"/>
                <a:gd name="connsiteX49" fmla="*/ 2722880 w 3672300"/>
                <a:gd name="connsiteY49" fmla="*/ 1565910 h 3990974"/>
                <a:gd name="connsiteX50" fmla="*/ 2799080 w 3672300"/>
                <a:gd name="connsiteY50" fmla="*/ 1604010 h 3990974"/>
                <a:gd name="connsiteX51" fmla="*/ 2805574 w 3672300"/>
                <a:gd name="connsiteY51" fmla="*/ 1598006 h 3990974"/>
                <a:gd name="connsiteX52" fmla="*/ 2806700 w 3672300"/>
                <a:gd name="connsiteY52" fmla="*/ 1604010 h 3990974"/>
                <a:gd name="connsiteX53" fmla="*/ 2951480 w 3672300"/>
                <a:gd name="connsiteY53" fmla="*/ 1764030 h 3990974"/>
                <a:gd name="connsiteX54" fmla="*/ 2989580 w 3672300"/>
                <a:gd name="connsiteY54" fmla="*/ 1870710 h 3990974"/>
                <a:gd name="connsiteX55" fmla="*/ 3103880 w 3672300"/>
                <a:gd name="connsiteY55" fmla="*/ 1863090 h 3990974"/>
                <a:gd name="connsiteX56" fmla="*/ 2989580 w 3672300"/>
                <a:gd name="connsiteY56" fmla="*/ 2099310 h 3990974"/>
                <a:gd name="connsiteX57" fmla="*/ 3088640 w 3672300"/>
                <a:gd name="connsiteY57" fmla="*/ 2343150 h 3990974"/>
                <a:gd name="connsiteX58" fmla="*/ 3020060 w 3672300"/>
                <a:gd name="connsiteY58" fmla="*/ 2686050 h 3990974"/>
                <a:gd name="connsiteX59" fmla="*/ 2966720 w 3672300"/>
                <a:gd name="connsiteY59" fmla="*/ 2731770 h 3990974"/>
                <a:gd name="connsiteX60" fmla="*/ 3035300 w 3672300"/>
                <a:gd name="connsiteY60" fmla="*/ 2868930 h 3990974"/>
                <a:gd name="connsiteX61" fmla="*/ 3004820 w 3672300"/>
                <a:gd name="connsiteY61" fmla="*/ 2937510 h 3990974"/>
                <a:gd name="connsiteX62" fmla="*/ 3058160 w 3672300"/>
                <a:gd name="connsiteY62" fmla="*/ 2960370 h 3990974"/>
                <a:gd name="connsiteX63" fmla="*/ 3088640 w 3672300"/>
                <a:gd name="connsiteY63" fmla="*/ 3028950 h 3990974"/>
                <a:gd name="connsiteX64" fmla="*/ 3149600 w 3672300"/>
                <a:gd name="connsiteY64" fmla="*/ 3097530 h 3990974"/>
                <a:gd name="connsiteX65" fmla="*/ 3111500 w 3672300"/>
                <a:gd name="connsiteY65" fmla="*/ 3303270 h 3990974"/>
                <a:gd name="connsiteX66" fmla="*/ 3202940 w 3672300"/>
                <a:gd name="connsiteY66" fmla="*/ 3371850 h 3990974"/>
                <a:gd name="connsiteX67" fmla="*/ 3324860 w 3672300"/>
                <a:gd name="connsiteY67" fmla="*/ 3326130 h 3990974"/>
                <a:gd name="connsiteX68" fmla="*/ 3332480 w 3672300"/>
                <a:gd name="connsiteY68" fmla="*/ 3425190 h 3990974"/>
                <a:gd name="connsiteX69" fmla="*/ 3431540 w 3672300"/>
                <a:gd name="connsiteY69" fmla="*/ 3463290 h 3990974"/>
                <a:gd name="connsiteX70" fmla="*/ 3538220 w 3672300"/>
                <a:gd name="connsiteY70" fmla="*/ 3501390 h 3990974"/>
                <a:gd name="connsiteX71" fmla="*/ 3538220 w 3672300"/>
                <a:gd name="connsiteY71" fmla="*/ 3547110 h 3990974"/>
                <a:gd name="connsiteX72" fmla="*/ 3583940 w 3672300"/>
                <a:gd name="connsiteY72" fmla="*/ 3577590 h 3990974"/>
                <a:gd name="connsiteX73" fmla="*/ 3553460 w 3672300"/>
                <a:gd name="connsiteY73" fmla="*/ 3623310 h 3990974"/>
                <a:gd name="connsiteX74" fmla="*/ 3591560 w 3672300"/>
                <a:gd name="connsiteY74" fmla="*/ 3707130 h 3990974"/>
                <a:gd name="connsiteX75" fmla="*/ 3604624 w 3672300"/>
                <a:gd name="connsiteY75" fmla="*/ 3701686 h 3990974"/>
                <a:gd name="connsiteX76" fmla="*/ 3652520 w 3672300"/>
                <a:gd name="connsiteY76" fmla="*/ 3737610 h 3990974"/>
                <a:gd name="connsiteX77" fmla="*/ 3629660 w 3672300"/>
                <a:gd name="connsiteY77" fmla="*/ 3790950 h 3990974"/>
                <a:gd name="connsiteX78" fmla="*/ 3669164 w 3672300"/>
                <a:gd name="connsiteY78" fmla="*/ 3875602 h 3990974"/>
                <a:gd name="connsiteX79" fmla="*/ 3671272 w 3672300"/>
                <a:gd name="connsiteY79" fmla="*/ 3871914 h 3990974"/>
                <a:gd name="connsiteX80" fmla="*/ 3672300 w 3672300"/>
                <a:gd name="connsiteY80" fmla="*/ 3873972 h 3990974"/>
                <a:gd name="connsiteX81" fmla="*/ 3616324 w 3672300"/>
                <a:gd name="connsiteY81" fmla="*/ 3971926 h 3990974"/>
                <a:gd name="connsiteX82" fmla="*/ 3568700 w 3672300"/>
                <a:gd name="connsiteY82" fmla="*/ 3976688 h 3990974"/>
                <a:gd name="connsiteX83" fmla="*/ 3540124 w 3672300"/>
                <a:gd name="connsiteY83" fmla="*/ 3962400 h 3990974"/>
                <a:gd name="connsiteX84" fmla="*/ 3468688 w 3672300"/>
                <a:gd name="connsiteY84" fmla="*/ 3957638 h 3990974"/>
                <a:gd name="connsiteX85" fmla="*/ 3444876 w 3672300"/>
                <a:gd name="connsiteY85" fmla="*/ 3876674 h 3990974"/>
                <a:gd name="connsiteX86" fmla="*/ 3387724 w 3672300"/>
                <a:gd name="connsiteY86" fmla="*/ 3862388 h 3990974"/>
                <a:gd name="connsiteX87" fmla="*/ 3297238 w 3672300"/>
                <a:gd name="connsiteY87" fmla="*/ 3871914 h 3990974"/>
                <a:gd name="connsiteX88" fmla="*/ 3249612 w 3672300"/>
                <a:gd name="connsiteY88" fmla="*/ 3838574 h 3990974"/>
                <a:gd name="connsiteX89" fmla="*/ 3178176 w 3672300"/>
                <a:gd name="connsiteY89" fmla="*/ 3976688 h 3990974"/>
                <a:gd name="connsiteX90" fmla="*/ 3011488 w 3672300"/>
                <a:gd name="connsiteY90" fmla="*/ 3990974 h 3990974"/>
                <a:gd name="connsiteX91" fmla="*/ 2930524 w 3672300"/>
                <a:gd name="connsiteY91" fmla="*/ 3948114 h 3990974"/>
                <a:gd name="connsiteX92" fmla="*/ 2759076 w 3672300"/>
                <a:gd name="connsiteY92" fmla="*/ 3905250 h 3990974"/>
                <a:gd name="connsiteX93" fmla="*/ 2744788 w 3672300"/>
                <a:gd name="connsiteY93" fmla="*/ 3852862 h 3990974"/>
                <a:gd name="connsiteX94" fmla="*/ 2711450 w 3672300"/>
                <a:gd name="connsiteY94" fmla="*/ 3829050 h 3990974"/>
                <a:gd name="connsiteX95" fmla="*/ 2679384 w 3672300"/>
                <a:gd name="connsiteY95" fmla="*/ 3737436 h 3990974"/>
                <a:gd name="connsiteX96" fmla="*/ 2763836 w 3672300"/>
                <a:gd name="connsiteY96" fmla="*/ 3633788 h 3990974"/>
                <a:gd name="connsiteX97" fmla="*/ 2620964 w 3672300"/>
                <a:gd name="connsiteY97" fmla="*/ 3471862 h 3990974"/>
                <a:gd name="connsiteX98" fmla="*/ 2573336 w 3672300"/>
                <a:gd name="connsiteY98" fmla="*/ 3457574 h 3990974"/>
                <a:gd name="connsiteX99" fmla="*/ 2573336 w 3672300"/>
                <a:gd name="connsiteY99" fmla="*/ 3414714 h 3990974"/>
                <a:gd name="connsiteX100" fmla="*/ 2535236 w 3672300"/>
                <a:gd name="connsiteY100" fmla="*/ 3390900 h 3990974"/>
                <a:gd name="connsiteX101" fmla="*/ 2544764 w 3672300"/>
                <a:gd name="connsiteY101" fmla="*/ 3309938 h 3990974"/>
                <a:gd name="connsiteX102" fmla="*/ 2444748 w 3672300"/>
                <a:gd name="connsiteY102" fmla="*/ 3224214 h 3990974"/>
                <a:gd name="connsiteX103" fmla="*/ 2444748 w 3672300"/>
                <a:gd name="connsiteY103" fmla="*/ 3190874 h 3990974"/>
                <a:gd name="connsiteX104" fmla="*/ 2411412 w 3672300"/>
                <a:gd name="connsiteY104" fmla="*/ 3152774 h 3990974"/>
                <a:gd name="connsiteX105" fmla="*/ 2297112 w 3672300"/>
                <a:gd name="connsiteY105" fmla="*/ 3167062 h 3990974"/>
                <a:gd name="connsiteX106" fmla="*/ 2349500 w 3672300"/>
                <a:gd name="connsiteY106" fmla="*/ 3033714 h 3990974"/>
                <a:gd name="connsiteX107" fmla="*/ 2297112 w 3672300"/>
                <a:gd name="connsiteY107" fmla="*/ 3009900 h 3990974"/>
                <a:gd name="connsiteX108" fmla="*/ 2263776 w 3672300"/>
                <a:gd name="connsiteY108" fmla="*/ 3033714 h 3990974"/>
                <a:gd name="connsiteX109" fmla="*/ 2230436 w 3672300"/>
                <a:gd name="connsiteY109" fmla="*/ 3000374 h 3990974"/>
                <a:gd name="connsiteX110" fmla="*/ 2192336 w 3672300"/>
                <a:gd name="connsiteY110" fmla="*/ 3038474 h 3990974"/>
                <a:gd name="connsiteX111" fmla="*/ 2206624 w 3672300"/>
                <a:gd name="connsiteY111" fmla="*/ 3086100 h 3990974"/>
                <a:gd name="connsiteX112" fmla="*/ 2168524 w 3672300"/>
                <a:gd name="connsiteY112" fmla="*/ 3095626 h 3990974"/>
                <a:gd name="connsiteX113" fmla="*/ 2178048 w 3672300"/>
                <a:gd name="connsiteY113" fmla="*/ 3138488 h 3990974"/>
                <a:gd name="connsiteX114" fmla="*/ 2235200 w 3672300"/>
                <a:gd name="connsiteY114" fmla="*/ 3148014 h 3990974"/>
                <a:gd name="connsiteX115" fmla="*/ 2220912 w 3672300"/>
                <a:gd name="connsiteY115" fmla="*/ 3214688 h 3990974"/>
                <a:gd name="connsiteX116" fmla="*/ 2125664 w 3672300"/>
                <a:gd name="connsiteY116" fmla="*/ 3200400 h 3990974"/>
                <a:gd name="connsiteX117" fmla="*/ 2020888 w 3672300"/>
                <a:gd name="connsiteY117" fmla="*/ 3128962 h 3990974"/>
                <a:gd name="connsiteX118" fmla="*/ 1939924 w 3672300"/>
                <a:gd name="connsiteY118" fmla="*/ 3105150 h 3990974"/>
                <a:gd name="connsiteX119" fmla="*/ 1968500 w 3672300"/>
                <a:gd name="connsiteY119" fmla="*/ 2952750 h 3990974"/>
                <a:gd name="connsiteX120" fmla="*/ 1797048 w 3672300"/>
                <a:gd name="connsiteY120" fmla="*/ 2867026 h 3990974"/>
                <a:gd name="connsiteX121" fmla="*/ 1754188 w 3672300"/>
                <a:gd name="connsiteY121" fmla="*/ 2881314 h 3990974"/>
                <a:gd name="connsiteX122" fmla="*/ 1730376 w 3672300"/>
                <a:gd name="connsiteY122" fmla="*/ 2862262 h 3990974"/>
                <a:gd name="connsiteX123" fmla="*/ 1654176 w 3672300"/>
                <a:gd name="connsiteY123" fmla="*/ 2867026 h 3990974"/>
                <a:gd name="connsiteX124" fmla="*/ 1611312 w 3672300"/>
                <a:gd name="connsiteY124" fmla="*/ 2833688 h 3990974"/>
                <a:gd name="connsiteX125" fmla="*/ 1630364 w 3672300"/>
                <a:gd name="connsiteY125" fmla="*/ 2800350 h 3990974"/>
                <a:gd name="connsiteX126" fmla="*/ 1616076 w 3672300"/>
                <a:gd name="connsiteY126" fmla="*/ 2724150 h 3990974"/>
                <a:gd name="connsiteX127" fmla="*/ 1584848 w 3672300"/>
                <a:gd name="connsiteY127" fmla="*/ 2711932 h 3990974"/>
                <a:gd name="connsiteX128" fmla="*/ 1587500 w 3672300"/>
                <a:gd name="connsiteY128" fmla="*/ 2711450 h 3990974"/>
                <a:gd name="connsiteX129" fmla="*/ 1682750 w 3672300"/>
                <a:gd name="connsiteY129" fmla="*/ 2590800 h 3990974"/>
                <a:gd name="connsiteX130" fmla="*/ 1651000 w 3672300"/>
                <a:gd name="connsiteY130" fmla="*/ 2489200 h 3990974"/>
                <a:gd name="connsiteX131" fmla="*/ 1670050 w 3672300"/>
                <a:gd name="connsiteY131" fmla="*/ 2419350 h 3990974"/>
                <a:gd name="connsiteX132" fmla="*/ 1492250 w 3672300"/>
                <a:gd name="connsiteY132" fmla="*/ 2393950 h 3990974"/>
                <a:gd name="connsiteX133" fmla="*/ 1454150 w 3672300"/>
                <a:gd name="connsiteY133" fmla="*/ 2343150 h 3990974"/>
                <a:gd name="connsiteX134" fmla="*/ 1365250 w 3672300"/>
                <a:gd name="connsiteY134" fmla="*/ 2368550 h 3990974"/>
                <a:gd name="connsiteX135" fmla="*/ 1301750 w 3672300"/>
                <a:gd name="connsiteY135" fmla="*/ 2349500 h 3990974"/>
                <a:gd name="connsiteX136" fmla="*/ 1365250 w 3672300"/>
                <a:gd name="connsiteY136" fmla="*/ 2286000 h 3990974"/>
                <a:gd name="connsiteX137" fmla="*/ 1276350 w 3672300"/>
                <a:gd name="connsiteY137" fmla="*/ 2241550 h 3990974"/>
                <a:gd name="connsiteX138" fmla="*/ 1168400 w 3672300"/>
                <a:gd name="connsiteY138" fmla="*/ 2247900 h 3990974"/>
                <a:gd name="connsiteX139" fmla="*/ 1149350 w 3672300"/>
                <a:gd name="connsiteY139" fmla="*/ 2286000 h 3990974"/>
                <a:gd name="connsiteX140" fmla="*/ 1104900 w 3672300"/>
                <a:gd name="connsiteY140" fmla="*/ 2298700 h 3990974"/>
                <a:gd name="connsiteX141" fmla="*/ 1035050 w 3672300"/>
                <a:gd name="connsiteY141" fmla="*/ 2228850 h 3990974"/>
                <a:gd name="connsiteX142" fmla="*/ 1073150 w 3672300"/>
                <a:gd name="connsiteY142" fmla="*/ 2139950 h 3990974"/>
                <a:gd name="connsiteX143" fmla="*/ 1022350 w 3672300"/>
                <a:gd name="connsiteY143" fmla="*/ 2095500 h 3990974"/>
                <a:gd name="connsiteX144" fmla="*/ 914400 w 3672300"/>
                <a:gd name="connsiteY144" fmla="*/ 2057400 h 3990974"/>
                <a:gd name="connsiteX145" fmla="*/ 965200 w 3672300"/>
                <a:gd name="connsiteY145" fmla="*/ 2006600 h 3990974"/>
                <a:gd name="connsiteX146" fmla="*/ 946150 w 3672300"/>
                <a:gd name="connsiteY146" fmla="*/ 1930400 h 3990974"/>
                <a:gd name="connsiteX147" fmla="*/ 800100 w 3672300"/>
                <a:gd name="connsiteY147" fmla="*/ 1930400 h 3990974"/>
                <a:gd name="connsiteX148" fmla="*/ 692150 w 3672300"/>
                <a:gd name="connsiteY148" fmla="*/ 1993900 h 3990974"/>
                <a:gd name="connsiteX149" fmla="*/ 615950 w 3672300"/>
                <a:gd name="connsiteY149" fmla="*/ 1911350 h 3990974"/>
                <a:gd name="connsiteX150" fmla="*/ 514350 w 3672300"/>
                <a:gd name="connsiteY150" fmla="*/ 1911350 h 3990974"/>
                <a:gd name="connsiteX151" fmla="*/ 482600 w 3672300"/>
                <a:gd name="connsiteY151" fmla="*/ 1847850 h 3990974"/>
                <a:gd name="connsiteX152" fmla="*/ 222250 w 3672300"/>
                <a:gd name="connsiteY152" fmla="*/ 1746250 h 3990974"/>
                <a:gd name="connsiteX153" fmla="*/ 228600 w 3672300"/>
                <a:gd name="connsiteY153" fmla="*/ 1644650 h 3990974"/>
                <a:gd name="connsiteX154" fmla="*/ 190500 w 3672300"/>
                <a:gd name="connsiteY154" fmla="*/ 1612900 h 3990974"/>
                <a:gd name="connsiteX155" fmla="*/ 222250 w 3672300"/>
                <a:gd name="connsiteY155" fmla="*/ 1574800 h 3990974"/>
                <a:gd name="connsiteX156" fmla="*/ 234950 w 3672300"/>
                <a:gd name="connsiteY156" fmla="*/ 1403350 h 3990974"/>
                <a:gd name="connsiteX157" fmla="*/ 279400 w 3672300"/>
                <a:gd name="connsiteY157" fmla="*/ 1352550 h 3990974"/>
                <a:gd name="connsiteX158" fmla="*/ 419100 w 3672300"/>
                <a:gd name="connsiteY158" fmla="*/ 1435100 h 3990974"/>
                <a:gd name="connsiteX159" fmla="*/ 438150 w 3672300"/>
                <a:gd name="connsiteY159" fmla="*/ 1466850 h 3990974"/>
                <a:gd name="connsiteX160" fmla="*/ 539750 w 3672300"/>
                <a:gd name="connsiteY160" fmla="*/ 1384300 h 3990974"/>
                <a:gd name="connsiteX161" fmla="*/ 609600 w 3672300"/>
                <a:gd name="connsiteY161" fmla="*/ 1384300 h 3990974"/>
                <a:gd name="connsiteX162" fmla="*/ 628650 w 3672300"/>
                <a:gd name="connsiteY162" fmla="*/ 1219200 h 3990974"/>
                <a:gd name="connsiteX163" fmla="*/ 571500 w 3672300"/>
                <a:gd name="connsiteY163" fmla="*/ 1136650 h 3990974"/>
                <a:gd name="connsiteX164" fmla="*/ 546100 w 3672300"/>
                <a:gd name="connsiteY164" fmla="*/ 1028700 h 3990974"/>
                <a:gd name="connsiteX165" fmla="*/ 596900 w 3672300"/>
                <a:gd name="connsiteY165" fmla="*/ 977900 h 3990974"/>
                <a:gd name="connsiteX166" fmla="*/ 552450 w 3672300"/>
                <a:gd name="connsiteY166" fmla="*/ 889000 h 3990974"/>
                <a:gd name="connsiteX167" fmla="*/ 457200 w 3672300"/>
                <a:gd name="connsiteY167" fmla="*/ 895350 h 3990974"/>
                <a:gd name="connsiteX168" fmla="*/ 241300 w 3672300"/>
                <a:gd name="connsiteY168" fmla="*/ 1009650 h 3990974"/>
                <a:gd name="connsiteX169" fmla="*/ 196850 w 3672300"/>
                <a:gd name="connsiteY169" fmla="*/ 965200 h 3990974"/>
                <a:gd name="connsiteX170" fmla="*/ 203200 w 3672300"/>
                <a:gd name="connsiteY170" fmla="*/ 889000 h 3990974"/>
                <a:gd name="connsiteX171" fmla="*/ 0 w 3672300"/>
                <a:gd name="connsiteY171" fmla="*/ 685800 h 3990974"/>
                <a:gd name="connsiteX172" fmla="*/ 76200 w 3672300"/>
                <a:gd name="connsiteY172" fmla="*/ 584200 h 3990974"/>
                <a:gd name="connsiteX173" fmla="*/ 33630 w 3672300"/>
                <a:gd name="connsiteY173" fmla="*/ 444330 h 3990974"/>
                <a:gd name="connsiteX174" fmla="*/ 101600 w 3672300"/>
                <a:gd name="connsiteY174" fmla="*/ 438150 h 3990974"/>
                <a:gd name="connsiteX175" fmla="*/ 177800 w 3672300"/>
                <a:gd name="connsiteY175" fmla="*/ 488950 h 3990974"/>
                <a:gd name="connsiteX176" fmla="*/ 368300 w 3672300"/>
                <a:gd name="connsiteY176" fmla="*/ 425450 h 3990974"/>
                <a:gd name="connsiteX177" fmla="*/ 406400 w 3672300"/>
                <a:gd name="connsiteY177" fmla="*/ 317500 h 3990974"/>
                <a:gd name="connsiteX178" fmla="*/ 539750 w 3672300"/>
                <a:gd name="connsiteY178" fmla="*/ 311150 h 3990974"/>
                <a:gd name="connsiteX179" fmla="*/ 571500 w 3672300"/>
                <a:gd name="connsiteY179" fmla="*/ 292100 h 3990974"/>
                <a:gd name="connsiteX180" fmla="*/ 666750 w 3672300"/>
                <a:gd name="connsiteY180" fmla="*/ 241300 h 3990974"/>
                <a:gd name="connsiteX181" fmla="*/ 723900 w 3672300"/>
                <a:gd name="connsiteY181" fmla="*/ 184150 h 3990974"/>
                <a:gd name="connsiteX182" fmla="*/ 730250 w 3672300"/>
                <a:gd name="connsiteY182" fmla="*/ 133350 h 3990974"/>
                <a:gd name="connsiteX183" fmla="*/ 857250 w 3672300"/>
                <a:gd name="connsiteY183" fmla="*/ 82550 h 3990974"/>
                <a:gd name="connsiteX184" fmla="*/ 984250 w 3672300"/>
                <a:gd name="connsiteY184" fmla="*/ 57150 h 3990974"/>
                <a:gd name="connsiteX185" fmla="*/ 1073150 w 3672300"/>
                <a:gd name="connsiteY185" fmla="*/ 19050 h 399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3672300" h="3990974">
                  <a:moveTo>
                    <a:pt x="1162050" y="0"/>
                  </a:moveTo>
                  <a:lnTo>
                    <a:pt x="1346200" y="177800"/>
                  </a:lnTo>
                  <a:lnTo>
                    <a:pt x="1339850" y="215900"/>
                  </a:lnTo>
                  <a:lnTo>
                    <a:pt x="1403350" y="292100"/>
                  </a:lnTo>
                  <a:lnTo>
                    <a:pt x="1371600" y="374650"/>
                  </a:lnTo>
                  <a:lnTo>
                    <a:pt x="1257300" y="425450"/>
                  </a:lnTo>
                  <a:lnTo>
                    <a:pt x="1231900" y="457200"/>
                  </a:lnTo>
                  <a:lnTo>
                    <a:pt x="1212850" y="520700"/>
                  </a:lnTo>
                  <a:lnTo>
                    <a:pt x="1219200" y="546100"/>
                  </a:lnTo>
                  <a:lnTo>
                    <a:pt x="1073150" y="723900"/>
                  </a:lnTo>
                  <a:lnTo>
                    <a:pt x="1028700" y="762000"/>
                  </a:lnTo>
                  <a:lnTo>
                    <a:pt x="1035050" y="869950"/>
                  </a:lnTo>
                  <a:lnTo>
                    <a:pt x="1073150" y="869950"/>
                  </a:lnTo>
                  <a:lnTo>
                    <a:pt x="1085850" y="812800"/>
                  </a:lnTo>
                  <a:lnTo>
                    <a:pt x="1143000" y="787400"/>
                  </a:lnTo>
                  <a:lnTo>
                    <a:pt x="1143000" y="730250"/>
                  </a:lnTo>
                  <a:lnTo>
                    <a:pt x="1231900" y="679450"/>
                  </a:lnTo>
                  <a:lnTo>
                    <a:pt x="1231900" y="736600"/>
                  </a:lnTo>
                  <a:lnTo>
                    <a:pt x="1276350" y="793750"/>
                  </a:lnTo>
                  <a:lnTo>
                    <a:pt x="1263650" y="838200"/>
                  </a:lnTo>
                  <a:lnTo>
                    <a:pt x="1193800" y="819150"/>
                  </a:lnTo>
                  <a:lnTo>
                    <a:pt x="1181100" y="857250"/>
                  </a:lnTo>
                  <a:lnTo>
                    <a:pt x="1219200" y="895350"/>
                  </a:lnTo>
                  <a:lnTo>
                    <a:pt x="1276350" y="895350"/>
                  </a:lnTo>
                  <a:lnTo>
                    <a:pt x="1333500" y="971550"/>
                  </a:lnTo>
                  <a:lnTo>
                    <a:pt x="1428750" y="971550"/>
                  </a:lnTo>
                  <a:lnTo>
                    <a:pt x="1460500" y="958850"/>
                  </a:lnTo>
                  <a:lnTo>
                    <a:pt x="1466850" y="1009650"/>
                  </a:lnTo>
                  <a:lnTo>
                    <a:pt x="1428750" y="1174750"/>
                  </a:lnTo>
                  <a:lnTo>
                    <a:pt x="1485900" y="1143000"/>
                  </a:lnTo>
                  <a:lnTo>
                    <a:pt x="1517650" y="1060450"/>
                  </a:lnTo>
                  <a:lnTo>
                    <a:pt x="1644650" y="1092200"/>
                  </a:lnTo>
                  <a:lnTo>
                    <a:pt x="1657350" y="1041400"/>
                  </a:lnTo>
                  <a:lnTo>
                    <a:pt x="1530350" y="990600"/>
                  </a:lnTo>
                  <a:lnTo>
                    <a:pt x="1511300" y="895350"/>
                  </a:lnTo>
                  <a:lnTo>
                    <a:pt x="1765300" y="762000"/>
                  </a:lnTo>
                  <a:lnTo>
                    <a:pt x="1809750" y="717550"/>
                  </a:lnTo>
                  <a:lnTo>
                    <a:pt x="1841500" y="755650"/>
                  </a:lnTo>
                  <a:lnTo>
                    <a:pt x="1930400" y="806450"/>
                  </a:lnTo>
                  <a:lnTo>
                    <a:pt x="1931006" y="830068"/>
                  </a:lnTo>
                  <a:lnTo>
                    <a:pt x="1831340" y="956310"/>
                  </a:lnTo>
                  <a:lnTo>
                    <a:pt x="1877060" y="1055370"/>
                  </a:lnTo>
                  <a:lnTo>
                    <a:pt x="1861820" y="1177290"/>
                  </a:lnTo>
                  <a:lnTo>
                    <a:pt x="2044700" y="1337310"/>
                  </a:lnTo>
                  <a:lnTo>
                    <a:pt x="2059940" y="1489710"/>
                  </a:lnTo>
                  <a:lnTo>
                    <a:pt x="2341880" y="1527810"/>
                  </a:lnTo>
                  <a:lnTo>
                    <a:pt x="2524760" y="1581150"/>
                  </a:lnTo>
                  <a:lnTo>
                    <a:pt x="2593340" y="1619250"/>
                  </a:lnTo>
                  <a:lnTo>
                    <a:pt x="2646680" y="1588770"/>
                  </a:lnTo>
                  <a:lnTo>
                    <a:pt x="2722880" y="1565910"/>
                  </a:lnTo>
                  <a:lnTo>
                    <a:pt x="2799080" y="1604010"/>
                  </a:lnTo>
                  <a:lnTo>
                    <a:pt x="2805574" y="1598006"/>
                  </a:lnTo>
                  <a:lnTo>
                    <a:pt x="2806700" y="1604010"/>
                  </a:lnTo>
                  <a:lnTo>
                    <a:pt x="2951480" y="1764030"/>
                  </a:lnTo>
                  <a:lnTo>
                    <a:pt x="2989580" y="1870710"/>
                  </a:lnTo>
                  <a:lnTo>
                    <a:pt x="3103880" y="1863090"/>
                  </a:lnTo>
                  <a:lnTo>
                    <a:pt x="2989580" y="2099310"/>
                  </a:lnTo>
                  <a:lnTo>
                    <a:pt x="3088640" y="2343150"/>
                  </a:lnTo>
                  <a:lnTo>
                    <a:pt x="3020060" y="2686050"/>
                  </a:lnTo>
                  <a:lnTo>
                    <a:pt x="2966720" y="2731770"/>
                  </a:lnTo>
                  <a:lnTo>
                    <a:pt x="3035300" y="2868930"/>
                  </a:lnTo>
                  <a:lnTo>
                    <a:pt x="3004820" y="2937510"/>
                  </a:lnTo>
                  <a:lnTo>
                    <a:pt x="3058160" y="2960370"/>
                  </a:lnTo>
                  <a:lnTo>
                    <a:pt x="3088640" y="3028950"/>
                  </a:lnTo>
                  <a:lnTo>
                    <a:pt x="3149600" y="3097530"/>
                  </a:lnTo>
                  <a:lnTo>
                    <a:pt x="3111500" y="3303270"/>
                  </a:lnTo>
                  <a:lnTo>
                    <a:pt x="3202940" y="3371850"/>
                  </a:lnTo>
                  <a:lnTo>
                    <a:pt x="3324860" y="3326130"/>
                  </a:lnTo>
                  <a:lnTo>
                    <a:pt x="3332480" y="3425190"/>
                  </a:lnTo>
                  <a:lnTo>
                    <a:pt x="3431540" y="3463290"/>
                  </a:lnTo>
                  <a:lnTo>
                    <a:pt x="3538220" y="3501390"/>
                  </a:lnTo>
                  <a:lnTo>
                    <a:pt x="3538220" y="3547110"/>
                  </a:lnTo>
                  <a:lnTo>
                    <a:pt x="3583940" y="3577590"/>
                  </a:lnTo>
                  <a:lnTo>
                    <a:pt x="3553460" y="3623310"/>
                  </a:lnTo>
                  <a:lnTo>
                    <a:pt x="3591560" y="3707130"/>
                  </a:lnTo>
                  <a:lnTo>
                    <a:pt x="3604624" y="3701686"/>
                  </a:lnTo>
                  <a:lnTo>
                    <a:pt x="3652520" y="3737610"/>
                  </a:lnTo>
                  <a:lnTo>
                    <a:pt x="3629660" y="3790950"/>
                  </a:lnTo>
                  <a:lnTo>
                    <a:pt x="3669164" y="3875602"/>
                  </a:lnTo>
                  <a:lnTo>
                    <a:pt x="3671272" y="3871914"/>
                  </a:lnTo>
                  <a:lnTo>
                    <a:pt x="3672300" y="3873972"/>
                  </a:lnTo>
                  <a:lnTo>
                    <a:pt x="3616324" y="3971926"/>
                  </a:lnTo>
                  <a:lnTo>
                    <a:pt x="3568700" y="3976688"/>
                  </a:lnTo>
                  <a:lnTo>
                    <a:pt x="3540124" y="3962400"/>
                  </a:lnTo>
                  <a:lnTo>
                    <a:pt x="3468688" y="3957638"/>
                  </a:lnTo>
                  <a:lnTo>
                    <a:pt x="3444876" y="3876674"/>
                  </a:lnTo>
                  <a:lnTo>
                    <a:pt x="3387724" y="3862388"/>
                  </a:lnTo>
                  <a:lnTo>
                    <a:pt x="3297238" y="3871914"/>
                  </a:lnTo>
                  <a:lnTo>
                    <a:pt x="3249612" y="3838574"/>
                  </a:lnTo>
                  <a:lnTo>
                    <a:pt x="3178176" y="3976688"/>
                  </a:lnTo>
                  <a:lnTo>
                    <a:pt x="3011488" y="3990974"/>
                  </a:lnTo>
                  <a:lnTo>
                    <a:pt x="2930524" y="3948114"/>
                  </a:lnTo>
                  <a:lnTo>
                    <a:pt x="2759076" y="3905250"/>
                  </a:lnTo>
                  <a:lnTo>
                    <a:pt x="2744788" y="3852862"/>
                  </a:lnTo>
                  <a:lnTo>
                    <a:pt x="2711450" y="3829050"/>
                  </a:lnTo>
                  <a:lnTo>
                    <a:pt x="2679384" y="3737436"/>
                  </a:lnTo>
                  <a:lnTo>
                    <a:pt x="2763836" y="3633788"/>
                  </a:lnTo>
                  <a:lnTo>
                    <a:pt x="2620964" y="3471862"/>
                  </a:lnTo>
                  <a:lnTo>
                    <a:pt x="2573336" y="3457574"/>
                  </a:lnTo>
                  <a:lnTo>
                    <a:pt x="2573336" y="3414714"/>
                  </a:lnTo>
                  <a:lnTo>
                    <a:pt x="2535236" y="3390900"/>
                  </a:lnTo>
                  <a:lnTo>
                    <a:pt x="2544764" y="3309938"/>
                  </a:lnTo>
                  <a:lnTo>
                    <a:pt x="2444748" y="3224214"/>
                  </a:lnTo>
                  <a:lnTo>
                    <a:pt x="2444748" y="3190874"/>
                  </a:lnTo>
                  <a:lnTo>
                    <a:pt x="2411412" y="3152774"/>
                  </a:lnTo>
                  <a:lnTo>
                    <a:pt x="2297112" y="3167062"/>
                  </a:lnTo>
                  <a:lnTo>
                    <a:pt x="2349500" y="3033714"/>
                  </a:lnTo>
                  <a:lnTo>
                    <a:pt x="2297112" y="3009900"/>
                  </a:lnTo>
                  <a:lnTo>
                    <a:pt x="2263776" y="3033714"/>
                  </a:lnTo>
                  <a:lnTo>
                    <a:pt x="2230436" y="3000374"/>
                  </a:lnTo>
                  <a:lnTo>
                    <a:pt x="2192336" y="3038474"/>
                  </a:lnTo>
                  <a:lnTo>
                    <a:pt x="2206624" y="3086100"/>
                  </a:lnTo>
                  <a:lnTo>
                    <a:pt x="2168524" y="3095626"/>
                  </a:lnTo>
                  <a:lnTo>
                    <a:pt x="2178048" y="3138488"/>
                  </a:lnTo>
                  <a:lnTo>
                    <a:pt x="2235200" y="3148014"/>
                  </a:lnTo>
                  <a:lnTo>
                    <a:pt x="2220912" y="3214688"/>
                  </a:lnTo>
                  <a:lnTo>
                    <a:pt x="2125664" y="3200400"/>
                  </a:lnTo>
                  <a:lnTo>
                    <a:pt x="2020888" y="3128962"/>
                  </a:lnTo>
                  <a:lnTo>
                    <a:pt x="1939924" y="3105150"/>
                  </a:lnTo>
                  <a:lnTo>
                    <a:pt x="1968500" y="2952750"/>
                  </a:lnTo>
                  <a:lnTo>
                    <a:pt x="1797048" y="2867026"/>
                  </a:lnTo>
                  <a:lnTo>
                    <a:pt x="1754188" y="2881314"/>
                  </a:lnTo>
                  <a:lnTo>
                    <a:pt x="1730376" y="2862262"/>
                  </a:lnTo>
                  <a:lnTo>
                    <a:pt x="1654176" y="2867026"/>
                  </a:lnTo>
                  <a:lnTo>
                    <a:pt x="1611312" y="2833688"/>
                  </a:lnTo>
                  <a:lnTo>
                    <a:pt x="1630364" y="2800350"/>
                  </a:lnTo>
                  <a:lnTo>
                    <a:pt x="1616076" y="2724150"/>
                  </a:lnTo>
                  <a:lnTo>
                    <a:pt x="1584848" y="2711932"/>
                  </a:lnTo>
                  <a:lnTo>
                    <a:pt x="1587500" y="2711450"/>
                  </a:lnTo>
                  <a:lnTo>
                    <a:pt x="1682750" y="2590800"/>
                  </a:lnTo>
                  <a:lnTo>
                    <a:pt x="1651000" y="2489200"/>
                  </a:lnTo>
                  <a:lnTo>
                    <a:pt x="1670050" y="2419350"/>
                  </a:lnTo>
                  <a:lnTo>
                    <a:pt x="1492250" y="2393950"/>
                  </a:lnTo>
                  <a:lnTo>
                    <a:pt x="1454150" y="2343150"/>
                  </a:lnTo>
                  <a:lnTo>
                    <a:pt x="1365250" y="2368550"/>
                  </a:lnTo>
                  <a:lnTo>
                    <a:pt x="1301750" y="2349500"/>
                  </a:lnTo>
                  <a:lnTo>
                    <a:pt x="1365250" y="2286000"/>
                  </a:lnTo>
                  <a:lnTo>
                    <a:pt x="1276350" y="2241550"/>
                  </a:lnTo>
                  <a:lnTo>
                    <a:pt x="1168400" y="2247900"/>
                  </a:lnTo>
                  <a:lnTo>
                    <a:pt x="1149350" y="2286000"/>
                  </a:lnTo>
                  <a:lnTo>
                    <a:pt x="1104900" y="2298700"/>
                  </a:lnTo>
                  <a:lnTo>
                    <a:pt x="1035050" y="2228850"/>
                  </a:lnTo>
                  <a:lnTo>
                    <a:pt x="1073150" y="2139950"/>
                  </a:lnTo>
                  <a:lnTo>
                    <a:pt x="1022350" y="2095500"/>
                  </a:lnTo>
                  <a:lnTo>
                    <a:pt x="914400" y="2057400"/>
                  </a:lnTo>
                  <a:lnTo>
                    <a:pt x="965200" y="2006600"/>
                  </a:lnTo>
                  <a:lnTo>
                    <a:pt x="946150" y="1930400"/>
                  </a:lnTo>
                  <a:lnTo>
                    <a:pt x="800100" y="1930400"/>
                  </a:lnTo>
                  <a:lnTo>
                    <a:pt x="692150" y="1993900"/>
                  </a:lnTo>
                  <a:lnTo>
                    <a:pt x="615950" y="1911350"/>
                  </a:lnTo>
                  <a:lnTo>
                    <a:pt x="514350" y="1911350"/>
                  </a:lnTo>
                  <a:lnTo>
                    <a:pt x="482600" y="1847850"/>
                  </a:lnTo>
                  <a:lnTo>
                    <a:pt x="222250" y="1746250"/>
                  </a:lnTo>
                  <a:lnTo>
                    <a:pt x="228600" y="1644650"/>
                  </a:lnTo>
                  <a:lnTo>
                    <a:pt x="190500" y="1612900"/>
                  </a:lnTo>
                  <a:lnTo>
                    <a:pt x="222250" y="1574800"/>
                  </a:lnTo>
                  <a:lnTo>
                    <a:pt x="234950" y="1403350"/>
                  </a:lnTo>
                  <a:lnTo>
                    <a:pt x="279400" y="1352550"/>
                  </a:lnTo>
                  <a:lnTo>
                    <a:pt x="419100" y="1435100"/>
                  </a:lnTo>
                  <a:lnTo>
                    <a:pt x="438150" y="1466850"/>
                  </a:lnTo>
                  <a:lnTo>
                    <a:pt x="539750" y="1384300"/>
                  </a:lnTo>
                  <a:lnTo>
                    <a:pt x="609600" y="1384300"/>
                  </a:lnTo>
                  <a:lnTo>
                    <a:pt x="628650" y="1219200"/>
                  </a:lnTo>
                  <a:lnTo>
                    <a:pt x="571500" y="1136650"/>
                  </a:lnTo>
                  <a:lnTo>
                    <a:pt x="546100" y="1028700"/>
                  </a:lnTo>
                  <a:lnTo>
                    <a:pt x="596900" y="977900"/>
                  </a:lnTo>
                  <a:lnTo>
                    <a:pt x="552450" y="889000"/>
                  </a:lnTo>
                  <a:lnTo>
                    <a:pt x="457200" y="895350"/>
                  </a:lnTo>
                  <a:lnTo>
                    <a:pt x="241300" y="1009650"/>
                  </a:lnTo>
                  <a:lnTo>
                    <a:pt x="196850" y="965200"/>
                  </a:lnTo>
                  <a:lnTo>
                    <a:pt x="203200" y="889000"/>
                  </a:lnTo>
                  <a:lnTo>
                    <a:pt x="0" y="685800"/>
                  </a:lnTo>
                  <a:lnTo>
                    <a:pt x="76200" y="584200"/>
                  </a:lnTo>
                  <a:lnTo>
                    <a:pt x="33630" y="444330"/>
                  </a:lnTo>
                  <a:lnTo>
                    <a:pt x="101600" y="438150"/>
                  </a:lnTo>
                  <a:lnTo>
                    <a:pt x="177800" y="488950"/>
                  </a:lnTo>
                  <a:lnTo>
                    <a:pt x="368300" y="425450"/>
                  </a:lnTo>
                  <a:lnTo>
                    <a:pt x="406400" y="317500"/>
                  </a:lnTo>
                  <a:lnTo>
                    <a:pt x="539750" y="311150"/>
                  </a:lnTo>
                  <a:lnTo>
                    <a:pt x="571500" y="292100"/>
                  </a:lnTo>
                  <a:lnTo>
                    <a:pt x="666750" y="241300"/>
                  </a:lnTo>
                  <a:lnTo>
                    <a:pt x="723900" y="184150"/>
                  </a:lnTo>
                  <a:lnTo>
                    <a:pt x="730250" y="133350"/>
                  </a:lnTo>
                  <a:lnTo>
                    <a:pt x="857250" y="82550"/>
                  </a:lnTo>
                  <a:lnTo>
                    <a:pt x="984250" y="57150"/>
                  </a:lnTo>
                  <a:lnTo>
                    <a:pt x="1073150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9687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166022</TotalTime>
  <Words>83</Words>
  <Application>Microsoft Office PowerPoint</Application>
  <PresentationFormat>A4 210 x 297 mm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pptxn56_福井県のおとなり、隣接する県</dc:title>
  <dc:subject>pptxn56_福井県のおとなり、隣接する県</dc:subject>
  <dc:creator>でじけろお</dc:creator>
  <cp:revision>1</cp:revision>
  <dcterms:created xsi:type="dcterms:W3CDTF">2018-05-20T00:31:01Z</dcterms:created>
  <dcterms:modified xsi:type="dcterms:W3CDTF">2025-01-27T15:52:55Z</dcterms:modified>
  <cp:version>1</cp:version>
</cp:coreProperties>
</file>